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1" r:id="rId1"/>
  </p:sldMasterIdLst>
  <p:notesMasterIdLst>
    <p:notesMasterId r:id="rId32"/>
  </p:notesMasterIdLst>
  <p:sldIdLst>
    <p:sldId id="391" r:id="rId2"/>
    <p:sldId id="268" r:id="rId3"/>
    <p:sldId id="306" r:id="rId4"/>
    <p:sldId id="361" r:id="rId5"/>
    <p:sldId id="362" r:id="rId6"/>
    <p:sldId id="360" r:id="rId7"/>
    <p:sldId id="363" r:id="rId8"/>
    <p:sldId id="364" r:id="rId9"/>
    <p:sldId id="365" r:id="rId10"/>
    <p:sldId id="366" r:id="rId11"/>
    <p:sldId id="367" r:id="rId12"/>
    <p:sldId id="368" r:id="rId13"/>
    <p:sldId id="369" r:id="rId14"/>
    <p:sldId id="370" r:id="rId15"/>
    <p:sldId id="372" r:id="rId16"/>
    <p:sldId id="373" r:id="rId17"/>
    <p:sldId id="374" r:id="rId18"/>
    <p:sldId id="389" r:id="rId19"/>
    <p:sldId id="390" r:id="rId20"/>
    <p:sldId id="375" r:id="rId21"/>
    <p:sldId id="376" r:id="rId22"/>
    <p:sldId id="377" r:id="rId23"/>
    <p:sldId id="371" r:id="rId24"/>
    <p:sldId id="378" r:id="rId25"/>
    <p:sldId id="379" r:id="rId26"/>
    <p:sldId id="380" r:id="rId27"/>
    <p:sldId id="385" r:id="rId28"/>
    <p:sldId id="386" r:id="rId29"/>
    <p:sldId id="388" r:id="rId30"/>
    <p:sldId id="387" r:id="rId31"/>
  </p:sldIdLst>
  <p:sldSz cx="9144000" cy="6858000" type="screen4x3"/>
  <p:notesSz cx="7315200" cy="9601200"/>
  <p:defaultTextStyle>
    <a:defPPr>
      <a:defRPr lang="en-US"/>
    </a:defPPr>
    <a:lvl1pPr algn="l" rtl="0" eaLnBrk="0" fontAlgn="base" hangingPunct="0">
      <a:spcBef>
        <a:spcPct val="0"/>
      </a:spcBef>
      <a:spcAft>
        <a:spcPct val="0"/>
      </a:spcAft>
      <a:defRPr sz="17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7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7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7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700" kern="1200">
        <a:solidFill>
          <a:schemeClr val="tx1"/>
        </a:solidFill>
        <a:latin typeface="Arial" panose="020B0604020202020204" pitchFamily="34" charset="0"/>
        <a:ea typeface="+mn-ea"/>
        <a:cs typeface="+mn-cs"/>
      </a:defRPr>
    </a:lvl5pPr>
    <a:lvl6pPr marL="2286000" algn="l" defTabSz="914400" rtl="0" eaLnBrk="1" latinLnBrk="0" hangingPunct="1">
      <a:defRPr sz="1700" kern="1200">
        <a:solidFill>
          <a:schemeClr val="tx1"/>
        </a:solidFill>
        <a:latin typeface="Arial" panose="020B0604020202020204" pitchFamily="34" charset="0"/>
        <a:ea typeface="+mn-ea"/>
        <a:cs typeface="+mn-cs"/>
      </a:defRPr>
    </a:lvl6pPr>
    <a:lvl7pPr marL="2743200" algn="l" defTabSz="914400" rtl="0" eaLnBrk="1" latinLnBrk="0" hangingPunct="1">
      <a:defRPr sz="1700" kern="1200">
        <a:solidFill>
          <a:schemeClr val="tx1"/>
        </a:solidFill>
        <a:latin typeface="Arial" panose="020B0604020202020204" pitchFamily="34" charset="0"/>
        <a:ea typeface="+mn-ea"/>
        <a:cs typeface="+mn-cs"/>
      </a:defRPr>
    </a:lvl7pPr>
    <a:lvl8pPr marL="3200400" algn="l" defTabSz="914400" rtl="0" eaLnBrk="1" latinLnBrk="0" hangingPunct="1">
      <a:defRPr sz="1700" kern="1200">
        <a:solidFill>
          <a:schemeClr val="tx1"/>
        </a:solidFill>
        <a:latin typeface="Arial" panose="020B0604020202020204" pitchFamily="34" charset="0"/>
        <a:ea typeface="+mn-ea"/>
        <a:cs typeface="+mn-cs"/>
      </a:defRPr>
    </a:lvl8pPr>
    <a:lvl9pPr marL="3657600" algn="l" defTabSz="914400" rtl="0" eaLnBrk="1" latinLnBrk="0" hangingPunct="1">
      <a:defRPr sz="17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207">
          <p15:clr>
            <a:srgbClr val="A4A3A4"/>
          </p15:clr>
        </p15:guide>
        <p15:guide id="2" pos="52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EDED"/>
    <a:srgbClr val="EDD1D1"/>
    <a:srgbClr val="FFD1D1"/>
    <a:srgbClr val="DDDDDD"/>
    <a:srgbClr val="CCCCFF"/>
    <a:srgbClr val="B2B2B2"/>
    <a:srgbClr val="CC0000"/>
    <a:srgbClr val="FFA3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94651" autoAdjust="0"/>
  </p:normalViewPr>
  <p:slideViewPr>
    <p:cSldViewPr snapToObjects="1">
      <p:cViewPr varScale="1">
        <p:scale>
          <a:sx n="96" d="100"/>
          <a:sy n="96" d="100"/>
        </p:scale>
        <p:origin x="1500" y="60"/>
      </p:cViewPr>
      <p:guideLst>
        <p:guide orient="horz" pos="1207"/>
        <p:guide pos="52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lgn="l" defTabSz="966788" eaLnBrk="1" hangingPunct="1">
              <a:defRPr sz="1300" smtClean="0">
                <a:ea typeface="宋体" panose="02010600030101010101" pitchFamily="2" charset="-122"/>
              </a:defRPr>
            </a:lvl1pPr>
          </a:lstStyle>
          <a:p>
            <a:pPr>
              <a:defRPr/>
            </a:pPr>
            <a:endParaRPr lang="en-US" altLang="zh-CN"/>
          </a:p>
        </p:txBody>
      </p:sp>
      <p:sp>
        <p:nvSpPr>
          <p:cNvPr id="10243" name="Rectangle 3"/>
          <p:cNvSpPr>
            <a:spLocks noGrp="1" noChangeArrowheads="1"/>
          </p:cNvSpPr>
          <p:nvPr>
            <p:ph type="dt" idx="1"/>
          </p:nvPr>
        </p:nvSpPr>
        <p:spPr bwMode="auto">
          <a:xfrm>
            <a:off x="4143375"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lgn="r" defTabSz="966788" eaLnBrk="1" hangingPunct="1">
              <a:defRPr sz="1300" smtClean="0">
                <a:ea typeface="宋体" panose="02010600030101010101" pitchFamily="2" charset="-122"/>
              </a:defRPr>
            </a:lvl1pPr>
          </a:lstStyle>
          <a:p>
            <a:pPr>
              <a:defRPr/>
            </a:pPr>
            <a:endParaRPr lang="en-US" altLang="zh-CN"/>
          </a:p>
        </p:txBody>
      </p:sp>
      <p:sp>
        <p:nvSpPr>
          <p:cNvPr id="2052"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5" name="Rectangle 5"/>
          <p:cNvSpPr>
            <a:spLocks noGrp="1" noChangeArrowheads="1"/>
          </p:cNvSpPr>
          <p:nvPr>
            <p:ph type="body" sz="quarter" idx="3"/>
          </p:nvPr>
        </p:nvSpPr>
        <p:spPr bwMode="auto">
          <a:xfrm>
            <a:off x="731838" y="4560888"/>
            <a:ext cx="5851525" cy="4319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p>
            <a:pPr lvl="0"/>
            <a:r>
              <a:rPr lang="en-US" altLang="zh-CN" noProof="0" smtClean="0"/>
              <a:t>Textmasterformate durch Klicken bearbeiten</a:t>
            </a:r>
          </a:p>
          <a:p>
            <a:pPr lvl="1"/>
            <a:r>
              <a:rPr lang="en-US" altLang="zh-CN" noProof="0" smtClean="0"/>
              <a:t>Zweite Ebene</a:t>
            </a:r>
          </a:p>
          <a:p>
            <a:pPr lvl="2"/>
            <a:r>
              <a:rPr lang="en-US" altLang="zh-CN" noProof="0" smtClean="0"/>
              <a:t>Dritte Ebene</a:t>
            </a:r>
          </a:p>
          <a:p>
            <a:pPr lvl="3"/>
            <a:r>
              <a:rPr lang="en-US" altLang="zh-CN" noProof="0" smtClean="0"/>
              <a:t>Vierte Ebene</a:t>
            </a:r>
          </a:p>
          <a:p>
            <a:pPr lvl="4"/>
            <a:r>
              <a:rPr lang="en-US" altLang="zh-CN" noProof="0" smtClean="0"/>
              <a:t>Fünfte Ebene</a:t>
            </a:r>
          </a:p>
        </p:txBody>
      </p:sp>
      <p:sp>
        <p:nvSpPr>
          <p:cNvPr id="10246" name="Rectangle 6"/>
          <p:cNvSpPr>
            <a:spLocks noGrp="1" noChangeArrowheads="1"/>
          </p:cNvSpPr>
          <p:nvPr>
            <p:ph type="ftr" sz="quarter" idx="4"/>
          </p:nvPr>
        </p:nvSpPr>
        <p:spPr bwMode="auto">
          <a:xfrm>
            <a:off x="0"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lgn="l" defTabSz="966788" eaLnBrk="1" hangingPunct="1">
              <a:defRPr sz="1300" smtClean="0">
                <a:ea typeface="宋体" panose="02010600030101010101" pitchFamily="2" charset="-122"/>
              </a:defRPr>
            </a:lvl1pPr>
          </a:lstStyle>
          <a:p>
            <a:pPr>
              <a:defRPr/>
            </a:pPr>
            <a:endParaRPr lang="en-US" altLang="zh-CN"/>
          </a:p>
        </p:txBody>
      </p:sp>
      <p:sp>
        <p:nvSpPr>
          <p:cNvPr id="10247" name="Rectangle 7"/>
          <p:cNvSpPr>
            <a:spLocks noGrp="1" noChangeArrowheads="1"/>
          </p:cNvSpPr>
          <p:nvPr>
            <p:ph type="sldNum" sz="quarter" idx="5"/>
          </p:nvPr>
        </p:nvSpPr>
        <p:spPr bwMode="auto">
          <a:xfrm>
            <a:off x="4143375"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lgn="r" defTabSz="966788" eaLnBrk="1" hangingPunct="1">
              <a:defRPr sz="1300" smtClean="0">
                <a:ea typeface="宋体" panose="02010600030101010101" pitchFamily="2" charset="-122"/>
              </a:defRPr>
            </a:lvl1pPr>
          </a:lstStyle>
          <a:p>
            <a:pPr>
              <a:defRPr/>
            </a:pPr>
            <a:fld id="{36F39B67-2B5F-4D93-ABA9-1BFB05F606D9}" type="slidenum">
              <a:rPr lang="en-US" altLang="zh-CN"/>
              <a:pPr>
                <a:defRPr/>
              </a:pPr>
              <a:t>‹Nr.›</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Rectangle 18"/>
          <p:cNvSpPr>
            <a:spLocks noGrp="1" noChangeArrowheads="1"/>
          </p:cNvSpPr>
          <p:nvPr>
            <p:ph type="sldNum" sz="quarter" idx="10"/>
          </p:nvPr>
        </p:nvSpPr>
        <p:spPr>
          <a:ln/>
        </p:spPr>
        <p:txBody>
          <a:bodyPr/>
          <a:lstStyle>
            <a:lvl1pPr>
              <a:defRPr/>
            </a:lvl1pPr>
          </a:lstStyle>
          <a:p>
            <a:pPr>
              <a:defRPr/>
            </a:pPr>
            <a:fld id="{EA063C50-6634-486A-BF2E-CB9A35866DEA}" type="slidenum">
              <a:rPr lang="en-US" altLang="de-DE"/>
              <a:pPr>
                <a:defRPr/>
              </a:pPr>
              <a:t>‹Nr.›</a:t>
            </a:fld>
            <a:endParaRPr lang="en-US" altLang="de-DE"/>
          </a:p>
        </p:txBody>
      </p:sp>
    </p:spTree>
    <p:extLst>
      <p:ext uri="{BB962C8B-B14F-4D97-AF65-F5344CB8AC3E}">
        <p14:creationId xmlns:p14="http://schemas.microsoft.com/office/powerpoint/2010/main" val="374427966"/>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18"/>
          <p:cNvSpPr>
            <a:spLocks noGrp="1" noChangeArrowheads="1"/>
          </p:cNvSpPr>
          <p:nvPr>
            <p:ph type="sldNum" sz="quarter" idx="10"/>
          </p:nvPr>
        </p:nvSpPr>
        <p:spPr>
          <a:ln/>
        </p:spPr>
        <p:txBody>
          <a:bodyPr/>
          <a:lstStyle>
            <a:lvl1pPr>
              <a:defRPr/>
            </a:lvl1pPr>
          </a:lstStyle>
          <a:p>
            <a:pPr>
              <a:defRPr/>
            </a:pPr>
            <a:fld id="{B93D72B5-66BE-4D03-A5F5-4644F753BA6A}" type="slidenum">
              <a:rPr lang="en-US" altLang="de-DE"/>
              <a:pPr>
                <a:defRPr/>
              </a:pPr>
              <a:t>‹Nr.›</a:t>
            </a:fld>
            <a:endParaRPr lang="en-US" altLang="de-DE"/>
          </a:p>
        </p:txBody>
      </p:sp>
    </p:spTree>
    <p:extLst>
      <p:ext uri="{BB962C8B-B14F-4D97-AF65-F5344CB8AC3E}">
        <p14:creationId xmlns:p14="http://schemas.microsoft.com/office/powerpoint/2010/main" val="1616650090"/>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011988" y="0"/>
            <a:ext cx="2133600" cy="5675313"/>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08013" y="0"/>
            <a:ext cx="6251575" cy="5675313"/>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18"/>
          <p:cNvSpPr>
            <a:spLocks noGrp="1" noChangeArrowheads="1"/>
          </p:cNvSpPr>
          <p:nvPr>
            <p:ph type="sldNum" sz="quarter" idx="10"/>
          </p:nvPr>
        </p:nvSpPr>
        <p:spPr>
          <a:ln/>
        </p:spPr>
        <p:txBody>
          <a:bodyPr/>
          <a:lstStyle>
            <a:lvl1pPr>
              <a:defRPr/>
            </a:lvl1pPr>
          </a:lstStyle>
          <a:p>
            <a:pPr>
              <a:defRPr/>
            </a:pPr>
            <a:fld id="{C1FB7C73-833F-437A-9196-36A95C5C1C4E}" type="slidenum">
              <a:rPr lang="en-US" altLang="de-DE"/>
              <a:pPr>
                <a:defRPr/>
              </a:pPr>
              <a:t>‹Nr.›</a:t>
            </a:fld>
            <a:endParaRPr lang="en-US" altLang="de-DE"/>
          </a:p>
        </p:txBody>
      </p:sp>
    </p:spTree>
    <p:extLst>
      <p:ext uri="{BB962C8B-B14F-4D97-AF65-F5344CB8AC3E}">
        <p14:creationId xmlns:p14="http://schemas.microsoft.com/office/powerpoint/2010/main" val="248885427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18"/>
          <p:cNvSpPr>
            <a:spLocks noGrp="1" noChangeArrowheads="1"/>
          </p:cNvSpPr>
          <p:nvPr>
            <p:ph type="sldNum" sz="quarter" idx="10"/>
          </p:nvPr>
        </p:nvSpPr>
        <p:spPr>
          <a:ln/>
        </p:spPr>
        <p:txBody>
          <a:bodyPr/>
          <a:lstStyle>
            <a:lvl1pPr>
              <a:defRPr/>
            </a:lvl1pPr>
          </a:lstStyle>
          <a:p>
            <a:pPr>
              <a:defRPr/>
            </a:pPr>
            <a:fld id="{497B4F8E-27C3-435B-A06E-C477B31E2A6D}" type="slidenum">
              <a:rPr lang="en-US" altLang="de-DE"/>
              <a:pPr>
                <a:defRPr/>
              </a:pPr>
              <a:t>‹Nr.›</a:t>
            </a:fld>
            <a:endParaRPr lang="en-US" altLang="de-DE"/>
          </a:p>
        </p:txBody>
      </p:sp>
    </p:spTree>
    <p:extLst>
      <p:ext uri="{BB962C8B-B14F-4D97-AF65-F5344CB8AC3E}">
        <p14:creationId xmlns:p14="http://schemas.microsoft.com/office/powerpoint/2010/main" val="98759678"/>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smtClean="0"/>
              <a:t>Formatvorlagen des Textmasters bearbeiten</a:t>
            </a:r>
          </a:p>
        </p:txBody>
      </p:sp>
      <p:sp>
        <p:nvSpPr>
          <p:cNvPr id="4" name="Rectangle 18"/>
          <p:cNvSpPr>
            <a:spLocks noGrp="1" noChangeArrowheads="1"/>
          </p:cNvSpPr>
          <p:nvPr>
            <p:ph type="sldNum" sz="quarter" idx="10"/>
          </p:nvPr>
        </p:nvSpPr>
        <p:spPr>
          <a:ln/>
        </p:spPr>
        <p:txBody>
          <a:bodyPr/>
          <a:lstStyle>
            <a:lvl1pPr>
              <a:defRPr/>
            </a:lvl1pPr>
          </a:lstStyle>
          <a:p>
            <a:pPr>
              <a:defRPr/>
            </a:pPr>
            <a:fld id="{A5784777-8A4D-4FEB-8126-C97054893A91}" type="slidenum">
              <a:rPr lang="en-US" altLang="de-DE"/>
              <a:pPr>
                <a:defRPr/>
              </a:pPr>
              <a:t>‹Nr.›</a:t>
            </a:fld>
            <a:endParaRPr lang="en-US" altLang="de-DE"/>
          </a:p>
        </p:txBody>
      </p:sp>
    </p:spTree>
    <p:extLst>
      <p:ext uri="{BB962C8B-B14F-4D97-AF65-F5344CB8AC3E}">
        <p14:creationId xmlns:p14="http://schemas.microsoft.com/office/powerpoint/2010/main" val="172694368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08013" y="1293813"/>
            <a:ext cx="4019550" cy="43815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779963" y="1293813"/>
            <a:ext cx="4021137" cy="43815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18"/>
          <p:cNvSpPr>
            <a:spLocks noGrp="1" noChangeArrowheads="1"/>
          </p:cNvSpPr>
          <p:nvPr>
            <p:ph type="sldNum" sz="quarter" idx="10"/>
          </p:nvPr>
        </p:nvSpPr>
        <p:spPr>
          <a:ln/>
        </p:spPr>
        <p:txBody>
          <a:bodyPr/>
          <a:lstStyle>
            <a:lvl1pPr>
              <a:defRPr/>
            </a:lvl1pPr>
          </a:lstStyle>
          <a:p>
            <a:pPr>
              <a:defRPr/>
            </a:pPr>
            <a:fld id="{6C0815B0-41D8-4276-9F05-00E5E8F9C498}" type="slidenum">
              <a:rPr lang="en-US" altLang="de-DE"/>
              <a:pPr>
                <a:defRPr/>
              </a:pPr>
              <a:t>‹Nr.›</a:t>
            </a:fld>
            <a:endParaRPr lang="en-US" altLang="de-DE"/>
          </a:p>
        </p:txBody>
      </p:sp>
    </p:spTree>
    <p:extLst>
      <p:ext uri="{BB962C8B-B14F-4D97-AF65-F5344CB8AC3E}">
        <p14:creationId xmlns:p14="http://schemas.microsoft.com/office/powerpoint/2010/main" val="594990106"/>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630238" y="2505075"/>
            <a:ext cx="386873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18"/>
          <p:cNvSpPr>
            <a:spLocks noGrp="1" noChangeArrowheads="1"/>
          </p:cNvSpPr>
          <p:nvPr>
            <p:ph type="sldNum" sz="quarter" idx="10"/>
          </p:nvPr>
        </p:nvSpPr>
        <p:spPr>
          <a:ln/>
        </p:spPr>
        <p:txBody>
          <a:bodyPr/>
          <a:lstStyle>
            <a:lvl1pPr>
              <a:defRPr/>
            </a:lvl1pPr>
          </a:lstStyle>
          <a:p>
            <a:pPr>
              <a:defRPr/>
            </a:pPr>
            <a:fld id="{28A45082-D6A0-4EDE-B26E-42A09110BC09}" type="slidenum">
              <a:rPr lang="en-US" altLang="de-DE"/>
              <a:pPr>
                <a:defRPr/>
              </a:pPr>
              <a:t>‹Nr.›</a:t>
            </a:fld>
            <a:endParaRPr lang="en-US" altLang="de-DE"/>
          </a:p>
        </p:txBody>
      </p:sp>
    </p:spTree>
    <p:extLst>
      <p:ext uri="{BB962C8B-B14F-4D97-AF65-F5344CB8AC3E}">
        <p14:creationId xmlns:p14="http://schemas.microsoft.com/office/powerpoint/2010/main" val="421946008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18"/>
          <p:cNvSpPr>
            <a:spLocks noGrp="1" noChangeArrowheads="1"/>
          </p:cNvSpPr>
          <p:nvPr>
            <p:ph type="sldNum" sz="quarter" idx="10"/>
          </p:nvPr>
        </p:nvSpPr>
        <p:spPr>
          <a:ln/>
        </p:spPr>
        <p:txBody>
          <a:bodyPr/>
          <a:lstStyle>
            <a:lvl1pPr>
              <a:defRPr/>
            </a:lvl1pPr>
          </a:lstStyle>
          <a:p>
            <a:pPr>
              <a:defRPr/>
            </a:pPr>
            <a:fld id="{412BEB94-1751-4AC8-B756-C4CD90706296}" type="slidenum">
              <a:rPr lang="en-US" altLang="de-DE"/>
              <a:pPr>
                <a:defRPr/>
              </a:pPr>
              <a:t>‹Nr.›</a:t>
            </a:fld>
            <a:endParaRPr lang="en-US" altLang="de-DE"/>
          </a:p>
        </p:txBody>
      </p:sp>
    </p:spTree>
    <p:extLst>
      <p:ext uri="{BB962C8B-B14F-4D97-AF65-F5344CB8AC3E}">
        <p14:creationId xmlns:p14="http://schemas.microsoft.com/office/powerpoint/2010/main" val="2312638737"/>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18"/>
          <p:cNvSpPr>
            <a:spLocks noGrp="1" noChangeArrowheads="1"/>
          </p:cNvSpPr>
          <p:nvPr>
            <p:ph type="sldNum" sz="quarter" idx="10"/>
          </p:nvPr>
        </p:nvSpPr>
        <p:spPr>
          <a:ln/>
        </p:spPr>
        <p:txBody>
          <a:bodyPr/>
          <a:lstStyle>
            <a:lvl1pPr>
              <a:defRPr/>
            </a:lvl1pPr>
          </a:lstStyle>
          <a:p>
            <a:pPr>
              <a:defRPr/>
            </a:pPr>
            <a:fld id="{1F2E20CE-2F3A-4B34-BB18-3C376B932575}" type="slidenum">
              <a:rPr lang="en-US" altLang="de-DE"/>
              <a:pPr>
                <a:defRPr/>
              </a:pPr>
              <a:t>‹Nr.›</a:t>
            </a:fld>
            <a:endParaRPr lang="en-US" altLang="de-DE"/>
          </a:p>
        </p:txBody>
      </p:sp>
    </p:spTree>
    <p:extLst>
      <p:ext uri="{BB962C8B-B14F-4D97-AF65-F5344CB8AC3E}">
        <p14:creationId xmlns:p14="http://schemas.microsoft.com/office/powerpoint/2010/main" val="2187915051"/>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Rectangle 18"/>
          <p:cNvSpPr>
            <a:spLocks noGrp="1" noChangeArrowheads="1"/>
          </p:cNvSpPr>
          <p:nvPr>
            <p:ph type="sldNum" sz="quarter" idx="10"/>
          </p:nvPr>
        </p:nvSpPr>
        <p:spPr>
          <a:ln/>
        </p:spPr>
        <p:txBody>
          <a:bodyPr/>
          <a:lstStyle>
            <a:lvl1pPr>
              <a:defRPr/>
            </a:lvl1pPr>
          </a:lstStyle>
          <a:p>
            <a:pPr>
              <a:defRPr/>
            </a:pPr>
            <a:fld id="{01CDA39E-F170-4BAD-9918-F21DB4FDCFB7}" type="slidenum">
              <a:rPr lang="en-US" altLang="de-DE"/>
              <a:pPr>
                <a:defRPr/>
              </a:pPr>
              <a:t>‹Nr.›</a:t>
            </a:fld>
            <a:endParaRPr lang="en-US" altLang="de-DE"/>
          </a:p>
        </p:txBody>
      </p:sp>
    </p:spTree>
    <p:extLst>
      <p:ext uri="{BB962C8B-B14F-4D97-AF65-F5344CB8AC3E}">
        <p14:creationId xmlns:p14="http://schemas.microsoft.com/office/powerpoint/2010/main" val="3899792701"/>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sym typeface="Symbol" panose="05050102010706020507" pitchFamily="18" charset="2"/>
            </a:endParaRPr>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Rectangle 18"/>
          <p:cNvSpPr>
            <a:spLocks noGrp="1" noChangeArrowheads="1"/>
          </p:cNvSpPr>
          <p:nvPr>
            <p:ph type="sldNum" sz="quarter" idx="10"/>
          </p:nvPr>
        </p:nvSpPr>
        <p:spPr>
          <a:ln/>
        </p:spPr>
        <p:txBody>
          <a:bodyPr/>
          <a:lstStyle>
            <a:lvl1pPr>
              <a:defRPr/>
            </a:lvl1pPr>
          </a:lstStyle>
          <a:p>
            <a:pPr>
              <a:defRPr/>
            </a:pPr>
            <a:fld id="{5506809E-87A5-41D4-8FFA-EA1CFCFF2674}" type="slidenum">
              <a:rPr lang="en-US" altLang="de-DE"/>
              <a:pPr>
                <a:defRPr/>
              </a:pPr>
              <a:t>‹Nr.›</a:t>
            </a:fld>
            <a:endParaRPr lang="en-US" altLang="de-DE"/>
          </a:p>
        </p:txBody>
      </p:sp>
    </p:spTree>
    <p:extLst>
      <p:ext uri="{BB962C8B-B14F-4D97-AF65-F5344CB8AC3E}">
        <p14:creationId xmlns:p14="http://schemas.microsoft.com/office/powerpoint/2010/main" val="1194258158"/>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8898" name="Rectangle 2"/>
          <p:cNvSpPr>
            <a:spLocks noChangeArrowheads="1"/>
          </p:cNvSpPr>
          <p:nvPr/>
        </p:nvSpPr>
        <p:spPr bwMode="auto">
          <a:xfrm>
            <a:off x="0" y="762000"/>
            <a:ext cx="9140825" cy="6096000"/>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9877" tIns="44939" rIns="89877" bIns="44939" anchor="ctr"/>
          <a:lstStyle>
            <a:lvl1pPr algn="l" defTabSz="898525">
              <a:defRPr>
                <a:solidFill>
                  <a:schemeClr val="tx1"/>
                </a:solidFill>
                <a:latin typeface="Arial" panose="020B0604020202020204" pitchFamily="34" charset="0"/>
              </a:defRPr>
            </a:lvl1pPr>
            <a:lvl2pPr marL="449263" algn="l" defTabSz="898525">
              <a:defRPr>
                <a:solidFill>
                  <a:schemeClr val="tx1"/>
                </a:solidFill>
                <a:latin typeface="Arial" panose="020B0604020202020204" pitchFamily="34" charset="0"/>
              </a:defRPr>
            </a:lvl2pPr>
            <a:lvl3pPr marL="898525" algn="l" defTabSz="898525">
              <a:defRPr>
                <a:solidFill>
                  <a:schemeClr val="tx1"/>
                </a:solidFill>
                <a:latin typeface="Arial" panose="020B0604020202020204" pitchFamily="34" charset="0"/>
              </a:defRPr>
            </a:lvl3pPr>
            <a:lvl4pPr marL="1347788" algn="l" defTabSz="898525">
              <a:defRPr>
                <a:solidFill>
                  <a:schemeClr val="tx1"/>
                </a:solidFill>
                <a:latin typeface="Arial" panose="020B0604020202020204" pitchFamily="34" charset="0"/>
              </a:defRPr>
            </a:lvl4pPr>
            <a:lvl5pPr marL="1798638" algn="l" defTabSz="898525">
              <a:defRPr>
                <a:solidFill>
                  <a:schemeClr val="tx1"/>
                </a:solidFill>
                <a:latin typeface="Arial" panose="020B0604020202020204" pitchFamily="34" charset="0"/>
              </a:defRPr>
            </a:lvl5pPr>
            <a:lvl6pPr marL="2255838" defTabSz="898525" fontAlgn="base">
              <a:spcBef>
                <a:spcPct val="0"/>
              </a:spcBef>
              <a:spcAft>
                <a:spcPct val="0"/>
              </a:spcAft>
              <a:defRPr>
                <a:solidFill>
                  <a:schemeClr val="tx1"/>
                </a:solidFill>
                <a:latin typeface="Arial" panose="020B0604020202020204" pitchFamily="34" charset="0"/>
              </a:defRPr>
            </a:lvl6pPr>
            <a:lvl7pPr marL="2713038" defTabSz="898525" fontAlgn="base">
              <a:spcBef>
                <a:spcPct val="0"/>
              </a:spcBef>
              <a:spcAft>
                <a:spcPct val="0"/>
              </a:spcAft>
              <a:defRPr>
                <a:solidFill>
                  <a:schemeClr val="tx1"/>
                </a:solidFill>
                <a:latin typeface="Arial" panose="020B0604020202020204" pitchFamily="34" charset="0"/>
              </a:defRPr>
            </a:lvl7pPr>
            <a:lvl8pPr marL="3170238" defTabSz="898525" fontAlgn="base">
              <a:spcBef>
                <a:spcPct val="0"/>
              </a:spcBef>
              <a:spcAft>
                <a:spcPct val="0"/>
              </a:spcAft>
              <a:defRPr>
                <a:solidFill>
                  <a:schemeClr val="tx1"/>
                </a:solidFill>
                <a:latin typeface="Arial" panose="020B0604020202020204" pitchFamily="34" charset="0"/>
              </a:defRPr>
            </a:lvl8pPr>
            <a:lvl9pPr marL="3627438" defTabSz="898525" fontAlgn="base">
              <a:spcBef>
                <a:spcPct val="0"/>
              </a:spcBef>
              <a:spcAft>
                <a:spcPct val="0"/>
              </a:spcAft>
              <a:defRPr>
                <a:solidFill>
                  <a:schemeClr val="tx1"/>
                </a:solidFill>
                <a:latin typeface="Arial" panose="020B0604020202020204" pitchFamily="34" charset="0"/>
              </a:defRPr>
            </a:lvl9pPr>
          </a:lstStyle>
          <a:p>
            <a:pPr algn="ctr">
              <a:defRPr/>
            </a:pPr>
            <a:endParaRPr lang="de-DE" altLang="de-DE" smtClean="0">
              <a:latin typeface="Times" panose="02020603050405020304" pitchFamily="18" charset="0"/>
            </a:endParaRPr>
          </a:p>
        </p:txBody>
      </p:sp>
      <p:sp>
        <p:nvSpPr>
          <p:cNvPr id="208900" name="Rectangle 4"/>
          <p:cNvSpPr>
            <a:spLocks noGrp="1" noChangeArrowheads="1"/>
          </p:cNvSpPr>
          <p:nvPr>
            <p:ph type="body" idx="1"/>
          </p:nvPr>
        </p:nvSpPr>
        <p:spPr bwMode="auto">
          <a:xfrm>
            <a:off x="608013" y="1293813"/>
            <a:ext cx="8193087" cy="438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1084" tIns="44939" rIns="89877" bIns="44939" numCol="1" anchor="t" anchorCtr="0" compatLnSpc="1">
            <a:prstTxWarp prst="textNoShape">
              <a:avLst/>
            </a:prstTxWarp>
          </a:bodyPr>
          <a:lstStyle/>
          <a:p>
            <a:pPr lvl="0"/>
            <a:r>
              <a:rPr lang="en-US" altLang="de-DE" smtClean="0">
                <a:sym typeface="Symbol" panose="05050102010706020507" pitchFamily="18" charset="2"/>
              </a:rPr>
              <a:t>	Mastertextformat bearbeiten</a:t>
            </a:r>
          </a:p>
          <a:p>
            <a:pPr lvl="1"/>
            <a:r>
              <a:rPr lang="en-US" altLang="de-DE" smtClean="0">
                <a:sym typeface="Symbol" panose="05050102010706020507" pitchFamily="18" charset="2"/>
              </a:rPr>
              <a:t>	Zweite Ebene</a:t>
            </a:r>
          </a:p>
          <a:p>
            <a:pPr lvl="2"/>
            <a:r>
              <a:rPr lang="en-US" altLang="de-DE" smtClean="0">
                <a:sym typeface="Symbol" panose="05050102010706020507" pitchFamily="18" charset="2"/>
              </a:rPr>
              <a:t>	Dritte Ebene</a:t>
            </a:r>
          </a:p>
          <a:p>
            <a:pPr lvl="3"/>
            <a:r>
              <a:rPr lang="en-US" altLang="de-DE" smtClean="0">
                <a:sym typeface="Symbol" panose="05050102010706020507" pitchFamily="18" charset="2"/>
              </a:rPr>
              <a:t>Vierte Ebene</a:t>
            </a:r>
          </a:p>
          <a:p>
            <a:pPr lvl="4"/>
            <a:r>
              <a:rPr lang="en-US" altLang="de-DE" smtClean="0">
                <a:sym typeface="Symbol" panose="05050102010706020507" pitchFamily="18" charset="2"/>
              </a:rPr>
              <a:t>Fünfte Ebene</a:t>
            </a:r>
          </a:p>
        </p:txBody>
      </p:sp>
      <p:sp>
        <p:nvSpPr>
          <p:cNvPr id="1028" name="Rectangle 6"/>
          <p:cNvSpPr>
            <a:spLocks noGrp="1" noChangeArrowheads="1"/>
          </p:cNvSpPr>
          <p:nvPr>
            <p:ph type="title"/>
          </p:nvPr>
        </p:nvSpPr>
        <p:spPr bwMode="auto">
          <a:xfrm>
            <a:off x="841375" y="0"/>
            <a:ext cx="8304213" cy="762000"/>
          </a:xfrm>
          <a:prstGeom prst="rect">
            <a:avLst/>
          </a:prstGeom>
          <a:gradFill rotWithShape="1">
            <a:gsLst>
              <a:gs pos="0">
                <a:srgbClr val="0C325C"/>
              </a:gs>
              <a:gs pos="100000">
                <a:srgbClr val="CC0000">
                  <a:alpha val="67998"/>
                </a:srgbClr>
              </a:gs>
            </a:gsLst>
            <a:lin ang="0" scaled="1"/>
          </a:gra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1084" tIns="44939" rIns="89877" bIns="67941" numCol="1" anchor="ctr" anchorCtr="0" compatLnSpc="1">
            <a:prstTxWarp prst="textNoShape">
              <a:avLst/>
            </a:prstTxWarp>
          </a:bodyPr>
          <a:lstStyle/>
          <a:p>
            <a:pPr lvl="0"/>
            <a:r>
              <a:rPr lang="en-US" altLang="de-DE" smtClean="0"/>
              <a:t>Mastertitelformat bearbeiten</a:t>
            </a:r>
          </a:p>
        </p:txBody>
      </p:sp>
      <p:sp>
        <p:nvSpPr>
          <p:cNvPr id="208914" name="Rectangle 18"/>
          <p:cNvSpPr>
            <a:spLocks noGrp="1" noChangeArrowheads="1"/>
          </p:cNvSpPr>
          <p:nvPr>
            <p:ph type="sldNum" sz="quarter" idx="4"/>
          </p:nvPr>
        </p:nvSpPr>
        <p:spPr bwMode="auto">
          <a:xfrm>
            <a:off x="7910513" y="6473825"/>
            <a:ext cx="1081087" cy="280988"/>
          </a:xfrm>
          <a:prstGeom prst="rect">
            <a:avLst/>
          </a:pr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882" tIns="50941" rIns="101882" bIns="50941" numCol="1" anchor="t" anchorCtr="0" compatLnSpc="1">
            <a:prstTxWarp prst="textNoShape">
              <a:avLst/>
            </a:prstTxWarp>
          </a:bodyPr>
          <a:lstStyle>
            <a:lvl1pPr algn="r" defTabSz="1019175">
              <a:defRPr sz="1000" smtClean="0">
                <a:solidFill>
                  <a:srgbClr val="C0C0C0"/>
                </a:solidFill>
              </a:defRPr>
            </a:lvl1pPr>
          </a:lstStyle>
          <a:p>
            <a:pPr>
              <a:defRPr/>
            </a:pPr>
            <a:fld id="{2D6868ED-F1B0-4549-B9D2-0D0CBF7D8D59}" type="slidenum">
              <a:rPr lang="en-US" altLang="de-DE"/>
              <a:pPr>
                <a:defRPr/>
              </a:pPr>
              <a:t>‹Nr.›</a:t>
            </a:fld>
            <a:endParaRPr lang="en-US" altLang="de-DE"/>
          </a:p>
        </p:txBody>
      </p:sp>
      <p:graphicFrame>
        <p:nvGraphicFramePr>
          <p:cNvPr id="1030" name="Object 19"/>
          <p:cNvGraphicFramePr>
            <a:graphicFrameLocks noChangeAspect="1"/>
          </p:cNvGraphicFramePr>
          <p:nvPr userDrawn="1"/>
        </p:nvGraphicFramePr>
        <p:xfrm>
          <a:off x="0" y="0"/>
          <a:ext cx="841375" cy="755650"/>
        </p:xfrm>
        <a:graphic>
          <a:graphicData uri="http://schemas.openxmlformats.org/presentationml/2006/ole">
            <mc:AlternateContent xmlns:mc="http://schemas.openxmlformats.org/markup-compatibility/2006">
              <mc:Choice xmlns:v="urn:schemas-microsoft-com:vml" Requires="v">
                <p:oleObj spid="_x0000_s1036" name="Photo Editor-Foto" r:id="rId14" imgW="933580" imgH="971686" progId="MSPhotoEd.3">
                  <p:embed/>
                </p:oleObj>
              </mc:Choice>
              <mc:Fallback>
                <p:oleObj name="Photo Editor-Foto" r:id="rId14" imgW="933580" imgH="971686" progId="MSPhotoEd.3">
                  <p:embed/>
                  <p:pic>
                    <p:nvPicPr>
                      <p:cNvPr id="0" name="Object 19"/>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0"/>
                        <a:ext cx="841375" cy="75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8916" name="Text Box 20"/>
          <p:cNvSpPr txBox="1">
            <a:spLocks noChangeArrowheads="1"/>
          </p:cNvSpPr>
          <p:nvPr userDrawn="1"/>
        </p:nvSpPr>
        <p:spPr bwMode="auto">
          <a:xfrm rot="16200000">
            <a:off x="8701088" y="939800"/>
            <a:ext cx="368300" cy="146050"/>
          </a:xfrm>
          <a:prstGeom prst="rect">
            <a:avLst/>
          </a:prstGeom>
          <a:noFill/>
          <a:ln>
            <a:noFill/>
          </a:ln>
          <a:effectLst/>
          <a:extLst>
            <a:ext uri="{909E8E84-426E-40DD-AFC4-6F175D3DCCD1}">
              <a14:hiddenFill xmlns:a14="http://schemas.microsoft.com/office/drawing/2010/main">
                <a:solidFill>
                  <a:srgbClr val="CCECFF"/>
                </a:solidFill>
              </a14:hiddenFill>
            </a:ext>
            <a:ext uri="{91240B29-F687-4F45-9708-019B960494DF}">
              <a14:hiddenLine xmlns:a14="http://schemas.microsoft.com/office/drawing/2010/main" w="635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7281" tIns="43641" rIns="87281" bIns="43641"/>
          <a:lstStyle>
            <a:lvl1pPr algn="l" defTabSz="898525">
              <a:defRPr>
                <a:solidFill>
                  <a:schemeClr val="tx1"/>
                </a:solidFill>
                <a:latin typeface="Arial" panose="020B0604020202020204" pitchFamily="34" charset="0"/>
              </a:defRPr>
            </a:lvl1pPr>
            <a:lvl2pPr algn="l" defTabSz="898525">
              <a:defRPr>
                <a:solidFill>
                  <a:schemeClr val="tx1"/>
                </a:solidFill>
                <a:latin typeface="Arial" panose="020B0604020202020204" pitchFamily="34" charset="0"/>
              </a:defRPr>
            </a:lvl2pPr>
            <a:lvl3pPr algn="l" defTabSz="898525">
              <a:defRPr>
                <a:solidFill>
                  <a:schemeClr val="tx1"/>
                </a:solidFill>
                <a:latin typeface="Arial" panose="020B0604020202020204" pitchFamily="34" charset="0"/>
              </a:defRPr>
            </a:lvl3pPr>
            <a:lvl4pPr algn="l" defTabSz="898525">
              <a:defRPr>
                <a:solidFill>
                  <a:schemeClr val="tx1"/>
                </a:solidFill>
                <a:latin typeface="Arial" panose="020B0604020202020204" pitchFamily="34" charset="0"/>
              </a:defRPr>
            </a:lvl4pPr>
            <a:lvl5pPr algn="l" defTabSz="898525">
              <a:defRPr>
                <a:solidFill>
                  <a:schemeClr val="tx1"/>
                </a:solidFill>
                <a:latin typeface="Arial" panose="020B0604020202020204" pitchFamily="34" charset="0"/>
              </a:defRPr>
            </a:lvl5pPr>
            <a:lvl6pPr defTabSz="898525" fontAlgn="base">
              <a:spcBef>
                <a:spcPct val="0"/>
              </a:spcBef>
              <a:spcAft>
                <a:spcPct val="0"/>
              </a:spcAft>
              <a:defRPr>
                <a:solidFill>
                  <a:schemeClr val="tx1"/>
                </a:solidFill>
                <a:latin typeface="Arial" panose="020B0604020202020204" pitchFamily="34" charset="0"/>
              </a:defRPr>
            </a:lvl6pPr>
            <a:lvl7pPr defTabSz="898525" fontAlgn="base">
              <a:spcBef>
                <a:spcPct val="0"/>
              </a:spcBef>
              <a:spcAft>
                <a:spcPct val="0"/>
              </a:spcAft>
              <a:defRPr>
                <a:solidFill>
                  <a:schemeClr val="tx1"/>
                </a:solidFill>
                <a:latin typeface="Arial" panose="020B0604020202020204" pitchFamily="34" charset="0"/>
              </a:defRPr>
            </a:lvl7pPr>
            <a:lvl8pPr defTabSz="898525" fontAlgn="base">
              <a:spcBef>
                <a:spcPct val="0"/>
              </a:spcBef>
              <a:spcAft>
                <a:spcPct val="0"/>
              </a:spcAft>
              <a:defRPr>
                <a:solidFill>
                  <a:schemeClr val="tx1"/>
                </a:solidFill>
                <a:latin typeface="Arial" panose="020B0604020202020204" pitchFamily="34" charset="0"/>
              </a:defRPr>
            </a:lvl8pPr>
            <a:lvl9pPr defTabSz="898525" fontAlgn="base">
              <a:spcBef>
                <a:spcPct val="0"/>
              </a:spcBef>
              <a:spcAft>
                <a:spcPct val="0"/>
              </a:spcAft>
              <a:defRPr>
                <a:solidFill>
                  <a:schemeClr val="tx1"/>
                </a:solidFill>
                <a:latin typeface="Arial" panose="020B0604020202020204" pitchFamily="34" charset="0"/>
              </a:defRPr>
            </a:lvl9pPr>
          </a:lstStyle>
          <a:p>
            <a:pPr algn="ctr">
              <a:defRPr/>
            </a:pPr>
            <a:r>
              <a:rPr lang="de-DE" altLang="de-DE" sz="400" smtClean="0">
                <a:solidFill>
                  <a:srgbClr val="EDEDED"/>
                </a:solidFill>
              </a:rPr>
              <a:t>© KLMH</a:t>
            </a:r>
            <a:endParaRPr lang="en-US" altLang="zh-CN" smtClean="0">
              <a:solidFill>
                <a:srgbClr val="EDEDED"/>
              </a:solidFill>
              <a:ea typeface="宋体" panose="02010600030101010101" pitchFamily="2" charset="-122"/>
            </a:endParaRPr>
          </a:p>
        </p:txBody>
      </p:sp>
      <p:sp>
        <p:nvSpPr>
          <p:cNvPr id="208917" name="Text Box 21"/>
          <p:cNvSpPr txBox="1">
            <a:spLocks noChangeArrowheads="1"/>
          </p:cNvSpPr>
          <p:nvPr userDrawn="1"/>
        </p:nvSpPr>
        <p:spPr bwMode="auto">
          <a:xfrm rot="16200000">
            <a:off x="8888413" y="6584950"/>
            <a:ext cx="368300" cy="146050"/>
          </a:xfrm>
          <a:prstGeom prst="rect">
            <a:avLst/>
          </a:prstGeom>
          <a:noFill/>
          <a:ln>
            <a:noFill/>
          </a:ln>
          <a:effectLst/>
          <a:extLst>
            <a:ext uri="{909E8E84-426E-40DD-AFC4-6F175D3DCCD1}">
              <a14:hiddenFill xmlns:a14="http://schemas.microsoft.com/office/drawing/2010/main">
                <a:solidFill>
                  <a:srgbClr val="CCECFF"/>
                </a:solidFill>
              </a14:hiddenFill>
            </a:ext>
            <a:ext uri="{91240B29-F687-4F45-9708-019B960494DF}">
              <a14:hiddenLine xmlns:a14="http://schemas.microsoft.com/office/drawing/2010/main" w="635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7281" tIns="43641" rIns="87281" bIns="43641"/>
          <a:lstStyle>
            <a:lvl1pPr algn="l" defTabSz="898525">
              <a:defRPr>
                <a:solidFill>
                  <a:schemeClr val="tx1"/>
                </a:solidFill>
                <a:latin typeface="Arial" panose="020B0604020202020204" pitchFamily="34" charset="0"/>
              </a:defRPr>
            </a:lvl1pPr>
            <a:lvl2pPr algn="l" defTabSz="898525">
              <a:defRPr>
                <a:solidFill>
                  <a:schemeClr val="tx1"/>
                </a:solidFill>
                <a:latin typeface="Arial" panose="020B0604020202020204" pitchFamily="34" charset="0"/>
              </a:defRPr>
            </a:lvl2pPr>
            <a:lvl3pPr algn="l" defTabSz="898525">
              <a:defRPr>
                <a:solidFill>
                  <a:schemeClr val="tx1"/>
                </a:solidFill>
                <a:latin typeface="Arial" panose="020B0604020202020204" pitchFamily="34" charset="0"/>
              </a:defRPr>
            </a:lvl3pPr>
            <a:lvl4pPr algn="l" defTabSz="898525">
              <a:defRPr>
                <a:solidFill>
                  <a:schemeClr val="tx1"/>
                </a:solidFill>
                <a:latin typeface="Arial" panose="020B0604020202020204" pitchFamily="34" charset="0"/>
              </a:defRPr>
            </a:lvl4pPr>
            <a:lvl5pPr algn="l" defTabSz="898525">
              <a:defRPr>
                <a:solidFill>
                  <a:schemeClr val="tx1"/>
                </a:solidFill>
                <a:latin typeface="Arial" panose="020B0604020202020204" pitchFamily="34" charset="0"/>
              </a:defRPr>
            </a:lvl5pPr>
            <a:lvl6pPr defTabSz="898525" fontAlgn="base">
              <a:spcBef>
                <a:spcPct val="0"/>
              </a:spcBef>
              <a:spcAft>
                <a:spcPct val="0"/>
              </a:spcAft>
              <a:defRPr>
                <a:solidFill>
                  <a:schemeClr val="tx1"/>
                </a:solidFill>
                <a:latin typeface="Arial" panose="020B0604020202020204" pitchFamily="34" charset="0"/>
              </a:defRPr>
            </a:lvl6pPr>
            <a:lvl7pPr defTabSz="898525" fontAlgn="base">
              <a:spcBef>
                <a:spcPct val="0"/>
              </a:spcBef>
              <a:spcAft>
                <a:spcPct val="0"/>
              </a:spcAft>
              <a:defRPr>
                <a:solidFill>
                  <a:schemeClr val="tx1"/>
                </a:solidFill>
                <a:latin typeface="Arial" panose="020B0604020202020204" pitchFamily="34" charset="0"/>
              </a:defRPr>
            </a:lvl7pPr>
            <a:lvl8pPr defTabSz="898525" fontAlgn="base">
              <a:spcBef>
                <a:spcPct val="0"/>
              </a:spcBef>
              <a:spcAft>
                <a:spcPct val="0"/>
              </a:spcAft>
              <a:defRPr>
                <a:solidFill>
                  <a:schemeClr val="tx1"/>
                </a:solidFill>
                <a:latin typeface="Arial" panose="020B0604020202020204" pitchFamily="34" charset="0"/>
              </a:defRPr>
            </a:lvl8pPr>
            <a:lvl9pPr defTabSz="898525" fontAlgn="base">
              <a:spcBef>
                <a:spcPct val="0"/>
              </a:spcBef>
              <a:spcAft>
                <a:spcPct val="0"/>
              </a:spcAft>
              <a:defRPr>
                <a:solidFill>
                  <a:schemeClr val="tx1"/>
                </a:solidFill>
                <a:latin typeface="Arial" panose="020B0604020202020204" pitchFamily="34" charset="0"/>
              </a:defRPr>
            </a:lvl9pPr>
          </a:lstStyle>
          <a:p>
            <a:pPr algn="ctr">
              <a:defRPr/>
            </a:pPr>
            <a:r>
              <a:rPr lang="de-DE" altLang="de-DE" sz="400" smtClean="0">
                <a:solidFill>
                  <a:srgbClr val="EDEDED"/>
                </a:solidFill>
              </a:rPr>
              <a:t>Lienig</a:t>
            </a:r>
            <a:endParaRPr lang="en-US" altLang="zh-CN" smtClean="0">
              <a:solidFill>
                <a:srgbClr val="EDEDED"/>
              </a:solidFill>
              <a:ea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08900">
                                            <p:txEl>
                                              <p:pRg st="0" end="0"/>
                                            </p:txEl>
                                          </p:spTgt>
                                        </p:tgtEl>
                                        <p:attrNameLst>
                                          <p:attrName>style.visibility</p:attrName>
                                        </p:attrNameLst>
                                      </p:cBhvr>
                                      <p:to>
                                        <p:strVal val="visible"/>
                                      </p:to>
                                    </p:set>
                                    <p:animEffect transition="in" filter="dissolve">
                                      <p:cBhvr>
                                        <p:cTn id="7" dur="500"/>
                                        <p:tgtEl>
                                          <p:spTgt spid="20890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08900">
                                            <p:txEl>
                                              <p:pRg st="1" end="1"/>
                                            </p:txEl>
                                          </p:spTgt>
                                        </p:tgtEl>
                                        <p:attrNameLst>
                                          <p:attrName>style.visibility</p:attrName>
                                        </p:attrNameLst>
                                      </p:cBhvr>
                                      <p:to>
                                        <p:strVal val="visible"/>
                                      </p:to>
                                    </p:set>
                                    <p:animEffect transition="in" filter="dissolve">
                                      <p:cBhvr>
                                        <p:cTn id="12" dur="500"/>
                                        <p:tgtEl>
                                          <p:spTgt spid="20890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08900">
                                            <p:txEl>
                                              <p:pRg st="2" end="2"/>
                                            </p:txEl>
                                          </p:spTgt>
                                        </p:tgtEl>
                                        <p:attrNameLst>
                                          <p:attrName>style.visibility</p:attrName>
                                        </p:attrNameLst>
                                      </p:cBhvr>
                                      <p:to>
                                        <p:strVal val="visible"/>
                                      </p:to>
                                    </p:set>
                                    <p:animEffect transition="in" filter="dissolve">
                                      <p:cBhvr>
                                        <p:cTn id="17" dur="500"/>
                                        <p:tgtEl>
                                          <p:spTgt spid="208900">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08900">
                                            <p:txEl>
                                              <p:pRg st="3" end="3"/>
                                            </p:txEl>
                                          </p:spTgt>
                                        </p:tgtEl>
                                        <p:attrNameLst>
                                          <p:attrName>style.visibility</p:attrName>
                                        </p:attrNameLst>
                                      </p:cBhvr>
                                      <p:to>
                                        <p:strVal val="visible"/>
                                      </p:to>
                                    </p:set>
                                    <p:animEffect transition="in" filter="dissolve">
                                      <p:cBhvr>
                                        <p:cTn id="22" dur="500"/>
                                        <p:tgtEl>
                                          <p:spTgt spid="208900">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08900">
                                            <p:txEl>
                                              <p:pRg st="4" end="4"/>
                                            </p:txEl>
                                          </p:spTgt>
                                        </p:tgtEl>
                                        <p:attrNameLst>
                                          <p:attrName>style.visibility</p:attrName>
                                        </p:attrNameLst>
                                      </p:cBhvr>
                                      <p:to>
                                        <p:strVal val="visible"/>
                                      </p:to>
                                    </p:set>
                                    <p:animEffect transition="in" filter="dissolve">
                                      <p:cBhvr>
                                        <p:cTn id="27" dur="500"/>
                                        <p:tgtEl>
                                          <p:spTgt spid="20890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900" grpId="0" build="p">
        <p:tmplLst>
          <p:tmpl lvl="1">
            <p:tnLst>
              <p:par>
                <p:cTn presetID="9" presetClass="entr" presetSubtype="0" fill="hold" nodeType="clickEffect">
                  <p:stCondLst>
                    <p:cond delay="0"/>
                  </p:stCondLst>
                  <p:childTnLst>
                    <p:set>
                      <p:cBhvr>
                        <p:cTn dur="1" fill="hold">
                          <p:stCondLst>
                            <p:cond delay="0"/>
                          </p:stCondLst>
                        </p:cTn>
                        <p:tgtEl>
                          <p:spTgt spid="208900"/>
                        </p:tgtEl>
                        <p:attrNameLst>
                          <p:attrName>style.visibility</p:attrName>
                        </p:attrNameLst>
                      </p:cBhvr>
                      <p:to>
                        <p:strVal val="visible"/>
                      </p:to>
                    </p:set>
                    <p:animEffect transition="in" filter="dissolve">
                      <p:cBhvr>
                        <p:cTn dur="500"/>
                        <p:tgtEl>
                          <p:spTgt spid="208900"/>
                        </p:tgtEl>
                      </p:cBhvr>
                    </p:animEffect>
                  </p:childTnLst>
                </p:cTn>
              </p:par>
            </p:tnLst>
          </p:tmpl>
          <p:tmpl lvl="2">
            <p:tnLst>
              <p:par>
                <p:cTn presetID="9" presetClass="entr" presetSubtype="0" fill="hold" nodeType="clickEffect">
                  <p:stCondLst>
                    <p:cond delay="0"/>
                  </p:stCondLst>
                  <p:childTnLst>
                    <p:set>
                      <p:cBhvr>
                        <p:cTn dur="1" fill="hold">
                          <p:stCondLst>
                            <p:cond delay="0"/>
                          </p:stCondLst>
                        </p:cTn>
                        <p:tgtEl>
                          <p:spTgt spid="208900"/>
                        </p:tgtEl>
                        <p:attrNameLst>
                          <p:attrName>style.visibility</p:attrName>
                        </p:attrNameLst>
                      </p:cBhvr>
                      <p:to>
                        <p:strVal val="visible"/>
                      </p:to>
                    </p:set>
                    <p:animEffect transition="in" filter="dissolve">
                      <p:cBhvr>
                        <p:cTn dur="500"/>
                        <p:tgtEl>
                          <p:spTgt spid="208900"/>
                        </p:tgtEl>
                      </p:cBhvr>
                    </p:animEffect>
                  </p:childTnLst>
                </p:cTn>
              </p:par>
            </p:tnLst>
          </p:tmpl>
          <p:tmpl lvl="3">
            <p:tnLst>
              <p:par>
                <p:cTn presetID="9" presetClass="entr" presetSubtype="0" fill="hold" nodeType="clickEffect">
                  <p:stCondLst>
                    <p:cond delay="0"/>
                  </p:stCondLst>
                  <p:childTnLst>
                    <p:set>
                      <p:cBhvr>
                        <p:cTn dur="1" fill="hold">
                          <p:stCondLst>
                            <p:cond delay="0"/>
                          </p:stCondLst>
                        </p:cTn>
                        <p:tgtEl>
                          <p:spTgt spid="208900"/>
                        </p:tgtEl>
                        <p:attrNameLst>
                          <p:attrName>style.visibility</p:attrName>
                        </p:attrNameLst>
                      </p:cBhvr>
                      <p:to>
                        <p:strVal val="visible"/>
                      </p:to>
                    </p:set>
                    <p:animEffect transition="in" filter="dissolve">
                      <p:cBhvr>
                        <p:cTn dur="500"/>
                        <p:tgtEl>
                          <p:spTgt spid="208900"/>
                        </p:tgtEl>
                      </p:cBhvr>
                    </p:animEffect>
                  </p:childTnLst>
                </p:cTn>
              </p:par>
            </p:tnLst>
          </p:tmpl>
          <p:tmpl lvl="4">
            <p:tnLst>
              <p:par>
                <p:cTn presetID="9" presetClass="entr" presetSubtype="0" fill="hold" nodeType="clickEffect">
                  <p:stCondLst>
                    <p:cond delay="0"/>
                  </p:stCondLst>
                  <p:childTnLst>
                    <p:set>
                      <p:cBhvr>
                        <p:cTn dur="1" fill="hold">
                          <p:stCondLst>
                            <p:cond delay="0"/>
                          </p:stCondLst>
                        </p:cTn>
                        <p:tgtEl>
                          <p:spTgt spid="208900"/>
                        </p:tgtEl>
                        <p:attrNameLst>
                          <p:attrName>style.visibility</p:attrName>
                        </p:attrNameLst>
                      </p:cBhvr>
                      <p:to>
                        <p:strVal val="visible"/>
                      </p:to>
                    </p:set>
                    <p:animEffect transition="in" filter="dissolve">
                      <p:cBhvr>
                        <p:cTn dur="500"/>
                        <p:tgtEl>
                          <p:spTgt spid="208900"/>
                        </p:tgtEl>
                      </p:cBhvr>
                    </p:animEffect>
                  </p:childTnLst>
                </p:cTn>
              </p:par>
            </p:tnLst>
          </p:tmpl>
          <p:tmpl lvl="5">
            <p:tnLst>
              <p:par>
                <p:cTn presetID="9" presetClass="entr" presetSubtype="0" fill="hold" nodeType="clickEffect">
                  <p:stCondLst>
                    <p:cond delay="0"/>
                  </p:stCondLst>
                  <p:childTnLst>
                    <p:set>
                      <p:cBhvr>
                        <p:cTn dur="1" fill="hold">
                          <p:stCondLst>
                            <p:cond delay="0"/>
                          </p:stCondLst>
                        </p:cTn>
                        <p:tgtEl>
                          <p:spTgt spid="208900"/>
                        </p:tgtEl>
                        <p:attrNameLst>
                          <p:attrName>style.visibility</p:attrName>
                        </p:attrNameLst>
                      </p:cBhvr>
                      <p:to>
                        <p:strVal val="visible"/>
                      </p:to>
                    </p:set>
                    <p:animEffect transition="in" filter="dissolve">
                      <p:cBhvr>
                        <p:cTn dur="500"/>
                        <p:tgtEl>
                          <p:spTgt spid="208900"/>
                        </p:tgtEl>
                      </p:cBhvr>
                    </p:animEffect>
                  </p:childTnLst>
                </p:cTn>
              </p:par>
            </p:tnLst>
          </p:tmpl>
        </p:tmplLst>
      </p:bldP>
    </p:bldLst>
  </p:timing>
  <p:hf hdr="0" ftr="0" dt="0"/>
  <p:txStyles>
    <p:titleStyle>
      <a:lvl1pPr algn="l" defTabSz="898525" rtl="0" eaLnBrk="0" fontAlgn="base" hangingPunct="0">
        <a:lnSpc>
          <a:spcPts val="2350"/>
        </a:lnSpc>
        <a:spcBef>
          <a:spcPct val="0"/>
        </a:spcBef>
        <a:spcAft>
          <a:spcPct val="0"/>
        </a:spcAft>
        <a:defRPr b="1" kern="1200">
          <a:solidFill>
            <a:schemeClr val="bg1"/>
          </a:solidFill>
          <a:latin typeface="+mj-lt"/>
          <a:ea typeface="+mj-ea"/>
          <a:cs typeface="+mj-cs"/>
        </a:defRPr>
      </a:lvl1pPr>
      <a:lvl2pPr algn="l" defTabSz="898525" rtl="0" eaLnBrk="0" fontAlgn="base" hangingPunct="0">
        <a:lnSpc>
          <a:spcPts val="2350"/>
        </a:lnSpc>
        <a:spcBef>
          <a:spcPct val="0"/>
        </a:spcBef>
        <a:spcAft>
          <a:spcPct val="0"/>
        </a:spcAft>
        <a:defRPr b="1">
          <a:solidFill>
            <a:schemeClr val="bg1"/>
          </a:solidFill>
          <a:latin typeface="Arial" panose="020B0604020202020204" pitchFamily="34" charset="0"/>
        </a:defRPr>
      </a:lvl2pPr>
      <a:lvl3pPr algn="l" defTabSz="898525" rtl="0" eaLnBrk="0" fontAlgn="base" hangingPunct="0">
        <a:lnSpc>
          <a:spcPts val="2350"/>
        </a:lnSpc>
        <a:spcBef>
          <a:spcPct val="0"/>
        </a:spcBef>
        <a:spcAft>
          <a:spcPct val="0"/>
        </a:spcAft>
        <a:defRPr b="1">
          <a:solidFill>
            <a:schemeClr val="bg1"/>
          </a:solidFill>
          <a:latin typeface="Arial" panose="020B0604020202020204" pitchFamily="34" charset="0"/>
        </a:defRPr>
      </a:lvl3pPr>
      <a:lvl4pPr algn="l" defTabSz="898525" rtl="0" eaLnBrk="0" fontAlgn="base" hangingPunct="0">
        <a:lnSpc>
          <a:spcPts val="2350"/>
        </a:lnSpc>
        <a:spcBef>
          <a:spcPct val="0"/>
        </a:spcBef>
        <a:spcAft>
          <a:spcPct val="0"/>
        </a:spcAft>
        <a:defRPr b="1">
          <a:solidFill>
            <a:schemeClr val="bg1"/>
          </a:solidFill>
          <a:latin typeface="Arial" panose="020B0604020202020204" pitchFamily="34" charset="0"/>
        </a:defRPr>
      </a:lvl4pPr>
      <a:lvl5pPr algn="l" defTabSz="898525" rtl="0" eaLnBrk="0" fontAlgn="base" hangingPunct="0">
        <a:lnSpc>
          <a:spcPts val="2350"/>
        </a:lnSpc>
        <a:spcBef>
          <a:spcPct val="0"/>
        </a:spcBef>
        <a:spcAft>
          <a:spcPct val="0"/>
        </a:spcAft>
        <a:defRPr b="1">
          <a:solidFill>
            <a:schemeClr val="bg1"/>
          </a:solidFill>
          <a:latin typeface="Arial" panose="020B0604020202020204" pitchFamily="34" charset="0"/>
        </a:defRPr>
      </a:lvl5pPr>
      <a:lvl6pPr marL="457200" algn="l" defTabSz="898525" rtl="0" eaLnBrk="0" fontAlgn="base" hangingPunct="0">
        <a:lnSpc>
          <a:spcPts val="2350"/>
        </a:lnSpc>
        <a:spcBef>
          <a:spcPct val="0"/>
        </a:spcBef>
        <a:spcAft>
          <a:spcPct val="0"/>
        </a:spcAft>
        <a:defRPr b="1">
          <a:solidFill>
            <a:schemeClr val="bg1"/>
          </a:solidFill>
          <a:latin typeface="Arial" panose="020B0604020202020204" pitchFamily="34" charset="0"/>
        </a:defRPr>
      </a:lvl6pPr>
      <a:lvl7pPr marL="914400" algn="l" defTabSz="898525" rtl="0" eaLnBrk="0" fontAlgn="base" hangingPunct="0">
        <a:lnSpc>
          <a:spcPts val="2350"/>
        </a:lnSpc>
        <a:spcBef>
          <a:spcPct val="0"/>
        </a:spcBef>
        <a:spcAft>
          <a:spcPct val="0"/>
        </a:spcAft>
        <a:defRPr b="1">
          <a:solidFill>
            <a:schemeClr val="bg1"/>
          </a:solidFill>
          <a:latin typeface="Arial" panose="020B0604020202020204" pitchFamily="34" charset="0"/>
        </a:defRPr>
      </a:lvl7pPr>
      <a:lvl8pPr marL="1371600" algn="l" defTabSz="898525" rtl="0" eaLnBrk="0" fontAlgn="base" hangingPunct="0">
        <a:lnSpc>
          <a:spcPts val="2350"/>
        </a:lnSpc>
        <a:spcBef>
          <a:spcPct val="0"/>
        </a:spcBef>
        <a:spcAft>
          <a:spcPct val="0"/>
        </a:spcAft>
        <a:defRPr b="1">
          <a:solidFill>
            <a:schemeClr val="bg1"/>
          </a:solidFill>
          <a:latin typeface="Arial" panose="020B0604020202020204" pitchFamily="34" charset="0"/>
        </a:defRPr>
      </a:lvl8pPr>
      <a:lvl9pPr marL="1828800" algn="l" defTabSz="898525" rtl="0" eaLnBrk="0" fontAlgn="base" hangingPunct="0">
        <a:lnSpc>
          <a:spcPts val="2350"/>
        </a:lnSpc>
        <a:spcBef>
          <a:spcPct val="0"/>
        </a:spcBef>
        <a:spcAft>
          <a:spcPct val="0"/>
        </a:spcAft>
        <a:defRPr b="1">
          <a:solidFill>
            <a:schemeClr val="bg1"/>
          </a:solidFill>
          <a:latin typeface="Arial" panose="020B0604020202020204" pitchFamily="34" charset="0"/>
        </a:defRPr>
      </a:lvl9pPr>
    </p:titleStyle>
    <p:bodyStyle>
      <a:lvl1pPr algn="l" defTabSz="898525" rtl="0" eaLnBrk="0" fontAlgn="base" hangingPunct="0">
        <a:lnSpc>
          <a:spcPct val="102000"/>
        </a:lnSpc>
        <a:spcBef>
          <a:spcPct val="50000"/>
        </a:spcBef>
        <a:spcAft>
          <a:spcPct val="0"/>
        </a:spcAft>
        <a:buClr>
          <a:srgbClr val="CC0000"/>
        </a:buClr>
        <a:buFont typeface="Symbol" panose="05050102010706020507" pitchFamily="18" charset="2"/>
        <a:buChar char="·"/>
        <a:tabLst>
          <a:tab pos="301625" algn="l"/>
          <a:tab pos="542925" algn="l"/>
        </a:tabLst>
        <a:defRPr sz="1700" kern="1200">
          <a:solidFill>
            <a:schemeClr val="tx1"/>
          </a:solidFill>
          <a:latin typeface="+mn-lt"/>
          <a:ea typeface="+mn-ea"/>
          <a:cs typeface="+mn-cs"/>
          <a:sym typeface="Symbol" panose="05050102010706020507" pitchFamily="18" charset="2"/>
        </a:defRPr>
      </a:lvl1pPr>
      <a:lvl2pPr marL="301625" algn="l" defTabSz="898525" rtl="0" eaLnBrk="0" fontAlgn="base" hangingPunct="0">
        <a:lnSpc>
          <a:spcPct val="102000"/>
        </a:lnSpc>
        <a:spcBef>
          <a:spcPct val="50000"/>
        </a:spcBef>
        <a:spcAft>
          <a:spcPct val="0"/>
        </a:spcAft>
        <a:buClr>
          <a:srgbClr val="CC0000"/>
        </a:buClr>
        <a:buFont typeface="Symbol" panose="05050102010706020507" pitchFamily="18" charset="2"/>
        <a:buChar char="-"/>
        <a:tabLst>
          <a:tab pos="301625" algn="l"/>
          <a:tab pos="542925" algn="l"/>
        </a:tabLst>
        <a:defRPr sz="1600" kern="1200">
          <a:solidFill>
            <a:schemeClr val="tx1"/>
          </a:solidFill>
          <a:latin typeface="+mn-lt"/>
          <a:ea typeface="+mn-ea"/>
          <a:cs typeface="+mn-cs"/>
          <a:sym typeface="Symbol" panose="05050102010706020507" pitchFamily="18" charset="2"/>
        </a:defRPr>
      </a:lvl2pPr>
      <a:lvl3pPr marL="449263" indent="3175" algn="l" defTabSz="898525" rtl="0" eaLnBrk="0" fontAlgn="base" hangingPunct="0">
        <a:lnSpc>
          <a:spcPts val="2350"/>
        </a:lnSpc>
        <a:spcBef>
          <a:spcPct val="0"/>
        </a:spcBef>
        <a:spcAft>
          <a:spcPct val="0"/>
        </a:spcAft>
        <a:tabLst>
          <a:tab pos="301625" algn="l"/>
          <a:tab pos="542925" algn="l"/>
        </a:tabLst>
        <a:defRPr sz="1500" kern="1200">
          <a:solidFill>
            <a:schemeClr val="tx1"/>
          </a:solidFill>
          <a:latin typeface="+mn-lt"/>
          <a:ea typeface="+mn-ea"/>
          <a:cs typeface="+mn-cs"/>
          <a:sym typeface="Symbol" panose="05050102010706020507" pitchFamily="18" charset="2"/>
        </a:defRPr>
      </a:lvl3pPr>
      <a:lvl4pPr marL="676275" algn="l" defTabSz="898525" rtl="0" eaLnBrk="0" fontAlgn="base" hangingPunct="0">
        <a:lnSpc>
          <a:spcPts val="2350"/>
        </a:lnSpc>
        <a:spcBef>
          <a:spcPct val="0"/>
        </a:spcBef>
        <a:spcAft>
          <a:spcPct val="0"/>
        </a:spcAft>
        <a:tabLst>
          <a:tab pos="301625" algn="l"/>
          <a:tab pos="542925" algn="l"/>
        </a:tabLst>
        <a:defRPr sz="1500" kern="1200">
          <a:solidFill>
            <a:schemeClr val="tx1"/>
          </a:solidFill>
          <a:latin typeface="+mn-lt"/>
          <a:ea typeface="+mn-ea"/>
          <a:cs typeface="+mn-cs"/>
          <a:sym typeface="Symbol" panose="05050102010706020507" pitchFamily="18" charset="2"/>
        </a:defRPr>
      </a:lvl4pPr>
      <a:lvl5pPr marL="900113" algn="l" defTabSz="898525" rtl="0" eaLnBrk="0" fontAlgn="base" hangingPunct="0">
        <a:lnSpc>
          <a:spcPts val="2350"/>
        </a:lnSpc>
        <a:spcBef>
          <a:spcPct val="0"/>
        </a:spcBef>
        <a:spcAft>
          <a:spcPct val="0"/>
        </a:spcAft>
        <a:tabLst>
          <a:tab pos="301625" algn="l"/>
          <a:tab pos="542925" algn="l"/>
        </a:tabLst>
        <a:defRPr sz="1500" kern="1200">
          <a:solidFill>
            <a:schemeClr val="tx1"/>
          </a:solidFill>
          <a:latin typeface="+mn-lt"/>
          <a:ea typeface="+mn-ea"/>
          <a:cs typeface="+mn-cs"/>
          <a:sym typeface="Symbol" panose="05050102010706020507" pitchFamily="18" charset="2"/>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3.wmf"/><Relationship Id="rId5" Type="http://schemas.openxmlformats.org/officeDocument/2006/relationships/oleObject" Target="../embeddings/oleObject3.bin"/><Relationship Id="rId4" Type="http://schemas.openxmlformats.org/officeDocument/2006/relationships/image" Target="../media/image12.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2.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image" Target="../media/image16.wmf"/><Relationship Id="rId3" Type="http://schemas.openxmlformats.org/officeDocument/2006/relationships/oleObject" Target="../embeddings/oleObject5.bin"/><Relationship Id="rId7"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5.wmf"/><Relationship Id="rId5" Type="http://schemas.openxmlformats.org/officeDocument/2006/relationships/oleObject" Target="../embeddings/oleObject6.bin"/><Relationship Id="rId4" Type="http://schemas.openxmlformats.org/officeDocument/2006/relationships/image" Target="../media/image14.wmf"/></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8"/>
          <p:cNvSpPr>
            <a:spLocks noChangeArrowheads="1"/>
          </p:cNvSpPr>
          <p:nvPr/>
        </p:nvSpPr>
        <p:spPr bwMode="auto">
          <a:xfrm>
            <a:off x="0" y="-13692"/>
            <a:ext cx="9143999" cy="6885384"/>
          </a:xfrm>
          <a:prstGeom prst="rect">
            <a:avLst/>
          </a:prstGeom>
          <a:solidFill>
            <a:srgbClr val="EDEDED"/>
          </a:solidFill>
          <a:ln>
            <a:noFill/>
          </a:ln>
          <a:effectLst/>
        </p:spPr>
        <p:txBody>
          <a:bodyPr lIns="87281" tIns="43641" rIns="87281" bIns="43641">
            <a:noAutofit/>
          </a:bodyPr>
          <a:lstStyle>
            <a:defPPr>
              <a:defRPr lang="en-US"/>
            </a:defPPr>
            <a:lvl1pPr algn="l" rtl="0" eaLnBrk="0" fontAlgn="base" hangingPunct="0">
              <a:spcBef>
                <a:spcPct val="50000"/>
              </a:spcBef>
              <a:spcAft>
                <a:spcPct val="0"/>
              </a:spcAft>
              <a:defRPr sz="1700" kern="1200">
                <a:solidFill>
                  <a:schemeClr val="tx1"/>
                </a:solidFill>
                <a:latin typeface="Arial" panose="020B0604020202020204" pitchFamily="34" charset="0"/>
                <a:ea typeface="+mn-ea"/>
                <a:cs typeface="+mn-cs"/>
              </a:defRPr>
            </a:lvl1pPr>
            <a:lvl2pPr marL="457200" algn="l" rtl="0" eaLnBrk="0" fontAlgn="base" hangingPunct="0">
              <a:spcBef>
                <a:spcPct val="50000"/>
              </a:spcBef>
              <a:spcAft>
                <a:spcPct val="0"/>
              </a:spcAft>
              <a:defRPr sz="1700" kern="1200">
                <a:solidFill>
                  <a:schemeClr val="tx1"/>
                </a:solidFill>
                <a:latin typeface="Arial" panose="020B0604020202020204" pitchFamily="34" charset="0"/>
                <a:ea typeface="+mn-ea"/>
                <a:cs typeface="+mn-cs"/>
              </a:defRPr>
            </a:lvl2pPr>
            <a:lvl3pPr marL="914400" algn="l" rtl="0" eaLnBrk="0" fontAlgn="base" hangingPunct="0">
              <a:spcBef>
                <a:spcPct val="50000"/>
              </a:spcBef>
              <a:spcAft>
                <a:spcPct val="0"/>
              </a:spcAft>
              <a:defRPr sz="1700" kern="1200">
                <a:solidFill>
                  <a:schemeClr val="tx1"/>
                </a:solidFill>
                <a:latin typeface="Arial" panose="020B0604020202020204" pitchFamily="34" charset="0"/>
                <a:ea typeface="+mn-ea"/>
                <a:cs typeface="+mn-cs"/>
              </a:defRPr>
            </a:lvl3pPr>
            <a:lvl4pPr marL="1371600" algn="l" rtl="0" eaLnBrk="0" fontAlgn="base" hangingPunct="0">
              <a:spcBef>
                <a:spcPct val="50000"/>
              </a:spcBef>
              <a:spcAft>
                <a:spcPct val="0"/>
              </a:spcAft>
              <a:defRPr sz="1700" kern="1200">
                <a:solidFill>
                  <a:schemeClr val="tx1"/>
                </a:solidFill>
                <a:latin typeface="Arial" panose="020B0604020202020204" pitchFamily="34" charset="0"/>
                <a:ea typeface="+mn-ea"/>
                <a:cs typeface="+mn-cs"/>
              </a:defRPr>
            </a:lvl4pPr>
            <a:lvl5pPr marL="1828800" algn="l" rtl="0" eaLnBrk="0" fontAlgn="base" hangingPunct="0">
              <a:spcBef>
                <a:spcPct val="50000"/>
              </a:spcBef>
              <a:spcAft>
                <a:spcPct val="0"/>
              </a:spcAft>
              <a:defRPr sz="1700" kern="1200">
                <a:solidFill>
                  <a:schemeClr val="tx1"/>
                </a:solidFill>
                <a:latin typeface="Arial" panose="020B0604020202020204" pitchFamily="34" charset="0"/>
                <a:ea typeface="+mn-ea"/>
                <a:cs typeface="+mn-cs"/>
              </a:defRPr>
            </a:lvl5pPr>
            <a:lvl6pPr marL="2286000" algn="l" defTabSz="914400" rtl="0" eaLnBrk="1" latinLnBrk="0" hangingPunct="1">
              <a:defRPr sz="1700" kern="1200">
                <a:solidFill>
                  <a:schemeClr val="tx1"/>
                </a:solidFill>
                <a:latin typeface="Arial" panose="020B0604020202020204" pitchFamily="34" charset="0"/>
                <a:ea typeface="+mn-ea"/>
                <a:cs typeface="+mn-cs"/>
              </a:defRPr>
            </a:lvl6pPr>
            <a:lvl7pPr marL="2743200" algn="l" defTabSz="914400" rtl="0" eaLnBrk="1" latinLnBrk="0" hangingPunct="1">
              <a:defRPr sz="1700" kern="1200">
                <a:solidFill>
                  <a:schemeClr val="tx1"/>
                </a:solidFill>
                <a:latin typeface="Arial" panose="020B0604020202020204" pitchFamily="34" charset="0"/>
                <a:ea typeface="+mn-ea"/>
                <a:cs typeface="+mn-cs"/>
              </a:defRPr>
            </a:lvl7pPr>
            <a:lvl8pPr marL="3200400" algn="l" defTabSz="914400" rtl="0" eaLnBrk="1" latinLnBrk="0" hangingPunct="1">
              <a:defRPr sz="1700" kern="1200">
                <a:solidFill>
                  <a:schemeClr val="tx1"/>
                </a:solidFill>
                <a:latin typeface="Arial" panose="020B0604020202020204" pitchFamily="34" charset="0"/>
                <a:ea typeface="+mn-ea"/>
                <a:cs typeface="+mn-cs"/>
              </a:defRPr>
            </a:lvl8pPr>
            <a:lvl9pPr marL="3657600" algn="l" defTabSz="914400" rtl="0" eaLnBrk="1" latinLnBrk="0" hangingPunct="1">
              <a:defRPr sz="1700" kern="1200">
                <a:solidFill>
                  <a:schemeClr val="tx1"/>
                </a:solidFill>
                <a:latin typeface="Arial" panose="020B0604020202020204" pitchFamily="34" charset="0"/>
                <a:ea typeface="+mn-ea"/>
                <a:cs typeface="+mn-cs"/>
              </a:defRPr>
            </a:lvl9pPr>
          </a:lstStyle>
          <a:p>
            <a:pPr algn="ctr">
              <a:buFont typeface="Symbol" panose="05050102010706020507" pitchFamily="18" charset="2"/>
              <a:buNone/>
            </a:pPr>
            <a:endParaRPr lang="en-US" altLang="zh-CN" sz="1800" i="1" dirty="0" smtClean="0">
              <a:solidFill>
                <a:schemeClr val="bg1"/>
              </a:solidFill>
              <a:ea typeface="宋体" panose="02010600030101010101" pitchFamily="2" charset="-122"/>
            </a:endParaRPr>
          </a:p>
          <a:p>
            <a:pPr algn="ctr">
              <a:buFont typeface="Symbol" panose="05050102010706020507" pitchFamily="18" charset="2"/>
              <a:buNone/>
            </a:pPr>
            <a:endParaRPr lang="en-US" altLang="zh-CN" sz="1800" i="1" dirty="0">
              <a:solidFill>
                <a:schemeClr val="bg1"/>
              </a:solidFill>
              <a:ea typeface="宋体" panose="02010600030101010101" pitchFamily="2" charset="-122"/>
            </a:endParaRPr>
          </a:p>
        </p:txBody>
      </p:sp>
      <p:pic>
        <p:nvPicPr>
          <p:cNvPr id="8" name="Grafik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8" y="209119"/>
            <a:ext cx="4032448" cy="6006898"/>
          </a:xfrm>
          <a:prstGeom prst="rect">
            <a:avLst/>
          </a:prstGeom>
        </p:spPr>
      </p:pic>
      <p:sp>
        <p:nvSpPr>
          <p:cNvPr id="9" name="Rectangle 2"/>
          <p:cNvSpPr>
            <a:spLocks noGrp="1" noChangeArrowheads="1"/>
          </p:cNvSpPr>
          <p:nvPr/>
        </p:nvSpPr>
        <p:spPr bwMode="auto">
          <a:xfrm>
            <a:off x="3563888" y="4882852"/>
            <a:ext cx="5184576" cy="792088"/>
          </a:xfrm>
          <a:prstGeom prst="rect">
            <a:avLst/>
          </a:prstGeom>
          <a:gradFill rotWithShape="1">
            <a:gsLst>
              <a:gs pos="0">
                <a:srgbClr val="0C325C"/>
              </a:gs>
              <a:gs pos="100000">
                <a:srgbClr val="CC0000">
                  <a:alpha val="67998"/>
                </a:srgbClr>
              </a:gs>
            </a:gsLst>
            <a:lin ang="0" scaled="1"/>
          </a:gra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1084" tIns="44939" rIns="89877" bIns="67941" numCol="1" anchor="ctr" anchorCtr="0" compatLnSpc="1">
            <a:prstTxWarp prst="textNoShape">
              <a:avLst/>
            </a:prstTxWarp>
          </a:bodyPr>
          <a:lstStyle>
            <a:defPPr>
              <a:defRPr lang="en-US"/>
            </a:defPPr>
            <a:lvl1pPr algn="l" rtl="0" eaLnBrk="0" fontAlgn="base" hangingPunct="0">
              <a:spcBef>
                <a:spcPct val="50000"/>
              </a:spcBef>
              <a:spcAft>
                <a:spcPct val="0"/>
              </a:spcAft>
              <a:defRPr sz="1700" kern="1200">
                <a:solidFill>
                  <a:schemeClr val="tx1"/>
                </a:solidFill>
                <a:latin typeface="Arial" panose="020B0604020202020204" pitchFamily="34" charset="0"/>
                <a:ea typeface="+mn-ea"/>
                <a:cs typeface="+mn-cs"/>
              </a:defRPr>
            </a:lvl1pPr>
            <a:lvl2pPr marL="457200" algn="l" rtl="0" eaLnBrk="0" fontAlgn="base" hangingPunct="0">
              <a:spcBef>
                <a:spcPct val="50000"/>
              </a:spcBef>
              <a:spcAft>
                <a:spcPct val="0"/>
              </a:spcAft>
              <a:defRPr sz="1700" kern="1200">
                <a:solidFill>
                  <a:schemeClr val="tx1"/>
                </a:solidFill>
                <a:latin typeface="Arial" panose="020B0604020202020204" pitchFamily="34" charset="0"/>
                <a:ea typeface="+mn-ea"/>
                <a:cs typeface="+mn-cs"/>
              </a:defRPr>
            </a:lvl2pPr>
            <a:lvl3pPr marL="914400" algn="l" rtl="0" eaLnBrk="0" fontAlgn="base" hangingPunct="0">
              <a:spcBef>
                <a:spcPct val="50000"/>
              </a:spcBef>
              <a:spcAft>
                <a:spcPct val="0"/>
              </a:spcAft>
              <a:defRPr sz="1700" kern="1200">
                <a:solidFill>
                  <a:schemeClr val="tx1"/>
                </a:solidFill>
                <a:latin typeface="Arial" panose="020B0604020202020204" pitchFamily="34" charset="0"/>
                <a:ea typeface="+mn-ea"/>
                <a:cs typeface="+mn-cs"/>
              </a:defRPr>
            </a:lvl3pPr>
            <a:lvl4pPr marL="1371600" algn="l" rtl="0" eaLnBrk="0" fontAlgn="base" hangingPunct="0">
              <a:spcBef>
                <a:spcPct val="50000"/>
              </a:spcBef>
              <a:spcAft>
                <a:spcPct val="0"/>
              </a:spcAft>
              <a:defRPr sz="1700" kern="1200">
                <a:solidFill>
                  <a:schemeClr val="tx1"/>
                </a:solidFill>
                <a:latin typeface="Arial" panose="020B0604020202020204" pitchFamily="34" charset="0"/>
                <a:ea typeface="+mn-ea"/>
                <a:cs typeface="+mn-cs"/>
              </a:defRPr>
            </a:lvl4pPr>
            <a:lvl5pPr marL="1828800" algn="l" rtl="0" eaLnBrk="0" fontAlgn="base" hangingPunct="0">
              <a:spcBef>
                <a:spcPct val="50000"/>
              </a:spcBef>
              <a:spcAft>
                <a:spcPct val="0"/>
              </a:spcAft>
              <a:defRPr sz="1700" kern="1200">
                <a:solidFill>
                  <a:schemeClr val="tx1"/>
                </a:solidFill>
                <a:latin typeface="Arial" panose="020B0604020202020204" pitchFamily="34" charset="0"/>
                <a:ea typeface="+mn-ea"/>
                <a:cs typeface="+mn-cs"/>
              </a:defRPr>
            </a:lvl5pPr>
            <a:lvl6pPr marL="2286000" algn="l" defTabSz="914400" rtl="0" eaLnBrk="1" latinLnBrk="0" hangingPunct="1">
              <a:defRPr sz="1700" kern="1200">
                <a:solidFill>
                  <a:schemeClr val="tx1"/>
                </a:solidFill>
                <a:latin typeface="Arial" panose="020B0604020202020204" pitchFamily="34" charset="0"/>
                <a:ea typeface="+mn-ea"/>
                <a:cs typeface="+mn-cs"/>
              </a:defRPr>
            </a:lvl6pPr>
            <a:lvl7pPr marL="2743200" algn="l" defTabSz="914400" rtl="0" eaLnBrk="1" latinLnBrk="0" hangingPunct="1">
              <a:defRPr sz="1700" kern="1200">
                <a:solidFill>
                  <a:schemeClr val="tx1"/>
                </a:solidFill>
                <a:latin typeface="Arial" panose="020B0604020202020204" pitchFamily="34" charset="0"/>
                <a:ea typeface="+mn-ea"/>
                <a:cs typeface="+mn-cs"/>
              </a:defRPr>
            </a:lvl7pPr>
            <a:lvl8pPr marL="3200400" algn="l" defTabSz="914400" rtl="0" eaLnBrk="1" latinLnBrk="0" hangingPunct="1">
              <a:defRPr sz="1700" kern="1200">
                <a:solidFill>
                  <a:schemeClr val="tx1"/>
                </a:solidFill>
                <a:latin typeface="Arial" panose="020B0604020202020204" pitchFamily="34" charset="0"/>
                <a:ea typeface="+mn-ea"/>
                <a:cs typeface="+mn-cs"/>
              </a:defRPr>
            </a:lvl8pPr>
            <a:lvl9pPr marL="3657600" algn="l" defTabSz="914400" rtl="0" eaLnBrk="1" latinLnBrk="0" hangingPunct="1">
              <a:defRPr sz="1700" kern="1200">
                <a:solidFill>
                  <a:schemeClr val="tx1"/>
                </a:solidFill>
                <a:latin typeface="Arial" panose="020B0604020202020204" pitchFamily="34" charset="0"/>
                <a:ea typeface="+mn-ea"/>
                <a:cs typeface="+mn-cs"/>
              </a:defRPr>
            </a:lvl9pPr>
          </a:lstStyle>
          <a:p>
            <a:r>
              <a:rPr lang="en-US" altLang="zh-CN" b="1" dirty="0" smtClean="0">
                <a:solidFill>
                  <a:schemeClr val="bg1"/>
                </a:solidFill>
                <a:ea typeface="宋体" panose="02010600030101010101" pitchFamily="2" charset="-122"/>
              </a:rPr>
              <a:t>Chapter 1 – Introduction</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liennummernplatzhalter 3"/>
          <p:cNvSpPr>
            <a:spLocks noGrp="1"/>
          </p:cNvSpPr>
          <p:nvPr>
            <p:ph type="sldNum" sz="quarter" idx="10"/>
          </p:nvPr>
        </p:nvSpPr>
        <p:spPr>
          <a:noFill/>
        </p:spPr>
        <p:txBody>
          <a:bodyPr/>
          <a:lstStyle>
            <a:lvl1pPr algn="ctr" defTabSz="1019175">
              <a:defRPr sz="1700">
                <a:solidFill>
                  <a:schemeClr val="tx1"/>
                </a:solidFill>
                <a:latin typeface="Arial" panose="020B0604020202020204" pitchFamily="34" charset="0"/>
              </a:defRPr>
            </a:lvl1pPr>
            <a:lvl2pPr marL="742950" indent="-285750" algn="ctr" defTabSz="1019175">
              <a:defRPr sz="1700">
                <a:solidFill>
                  <a:schemeClr val="tx1"/>
                </a:solidFill>
                <a:latin typeface="Arial" panose="020B0604020202020204" pitchFamily="34" charset="0"/>
              </a:defRPr>
            </a:lvl2pPr>
            <a:lvl3pPr marL="1143000" indent="-228600" algn="ctr" defTabSz="1019175">
              <a:defRPr sz="1700">
                <a:solidFill>
                  <a:schemeClr val="tx1"/>
                </a:solidFill>
                <a:latin typeface="Arial" panose="020B0604020202020204" pitchFamily="34" charset="0"/>
              </a:defRPr>
            </a:lvl3pPr>
            <a:lvl4pPr marL="1600200" indent="-228600" algn="ctr" defTabSz="1019175">
              <a:defRPr sz="1700">
                <a:solidFill>
                  <a:schemeClr val="tx1"/>
                </a:solidFill>
                <a:latin typeface="Arial" panose="020B0604020202020204" pitchFamily="34" charset="0"/>
              </a:defRPr>
            </a:lvl4pPr>
            <a:lvl5pPr marL="2057400" indent="-228600" algn="ctr" defTabSz="1019175">
              <a:defRPr sz="1700">
                <a:solidFill>
                  <a:schemeClr val="tx1"/>
                </a:solidFill>
                <a:latin typeface="Arial" panose="020B0604020202020204" pitchFamily="34" charset="0"/>
              </a:defRPr>
            </a:lvl5pPr>
            <a:lvl6pPr marL="2514600" indent="-228600" algn="ctr" defTabSz="1019175"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defTabSz="1019175"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defTabSz="1019175"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defTabSz="1019175" eaLnBrk="0" fontAlgn="base" hangingPunct="0">
              <a:spcBef>
                <a:spcPct val="0"/>
              </a:spcBef>
              <a:spcAft>
                <a:spcPct val="0"/>
              </a:spcAft>
              <a:defRPr sz="1700">
                <a:solidFill>
                  <a:schemeClr val="tx1"/>
                </a:solidFill>
                <a:latin typeface="Arial" panose="020B0604020202020204" pitchFamily="34" charset="0"/>
              </a:defRPr>
            </a:lvl9pPr>
          </a:lstStyle>
          <a:p>
            <a:pPr algn="r"/>
            <a:fld id="{08332518-D0A8-4C2D-816D-93A4558690DE}" type="slidenum">
              <a:rPr lang="en-US" altLang="de-DE" sz="1000">
                <a:solidFill>
                  <a:srgbClr val="C0C0C0"/>
                </a:solidFill>
              </a:rPr>
              <a:pPr algn="r"/>
              <a:t>10</a:t>
            </a:fld>
            <a:endParaRPr lang="en-US" altLang="de-DE" sz="1000">
              <a:solidFill>
                <a:srgbClr val="C0C0C0"/>
              </a:solidFill>
            </a:endParaRPr>
          </a:p>
        </p:txBody>
      </p:sp>
      <p:sp>
        <p:nvSpPr>
          <p:cNvPr id="12291" name="Rectangle 2"/>
          <p:cNvSpPr>
            <a:spLocks noGrp="1" noChangeArrowheads="1"/>
          </p:cNvSpPr>
          <p:nvPr>
            <p:ph type="title"/>
          </p:nvPr>
        </p:nvSpPr>
        <p:spPr/>
        <p:txBody>
          <a:bodyPr/>
          <a:lstStyle/>
          <a:p>
            <a:r>
              <a:rPr lang="de-DE" altLang="de-DE" smtClean="0"/>
              <a:t>1.3	VLSI Design Styles</a:t>
            </a:r>
            <a:endParaRPr lang="en-US" altLang="zh-CN" smtClean="0">
              <a:ea typeface="宋体" panose="02010600030101010101" pitchFamily="2" charset="-122"/>
            </a:endParaRPr>
          </a:p>
        </p:txBody>
      </p:sp>
      <p:sp>
        <p:nvSpPr>
          <p:cNvPr id="12292" name="Rectangle 3"/>
          <p:cNvSpPr>
            <a:spLocks noChangeArrowheads="1"/>
          </p:cNvSpPr>
          <p:nvPr/>
        </p:nvSpPr>
        <p:spPr bwMode="auto">
          <a:xfrm>
            <a:off x="0" y="0"/>
            <a:ext cx="9144000" cy="1103313"/>
          </a:xfrm>
          <a:prstGeom prst="rect">
            <a:avLst/>
          </a:prstGeom>
          <a:solidFill>
            <a:srgbClr val="EDEDE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500" tIns="42449" rIns="84899" bIns="64178"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293" name="Rectangle 4"/>
          <p:cNvSpPr>
            <a:spLocks noChangeAspect="1" noChangeArrowheads="1"/>
          </p:cNvSpPr>
          <p:nvPr/>
        </p:nvSpPr>
        <p:spPr bwMode="auto">
          <a:xfrm>
            <a:off x="2051050" y="3451225"/>
            <a:ext cx="1417638" cy="2624138"/>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294" name="AutoShape 5"/>
          <p:cNvSpPr>
            <a:spLocks noChangeAspect="1" noChangeArrowheads="1" noTextEdit="1"/>
          </p:cNvSpPr>
          <p:nvPr/>
        </p:nvSpPr>
        <p:spPr bwMode="auto">
          <a:xfrm>
            <a:off x="1979613" y="3236913"/>
            <a:ext cx="7070725" cy="316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pic>
        <p:nvPicPr>
          <p:cNvPr id="665606"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94350" y="3403600"/>
            <a:ext cx="3454400" cy="285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65607" name="Group 7"/>
          <p:cNvGrpSpPr>
            <a:grpSpLocks noChangeAspect="1"/>
          </p:cNvGrpSpPr>
          <p:nvPr/>
        </p:nvGrpSpPr>
        <p:grpSpPr bwMode="auto">
          <a:xfrm>
            <a:off x="3968750" y="3825875"/>
            <a:ext cx="1328738" cy="2112963"/>
            <a:chOff x="2520" y="1810"/>
            <a:chExt cx="850" cy="1352"/>
          </a:xfrm>
        </p:grpSpPr>
        <p:pic>
          <p:nvPicPr>
            <p:cNvPr id="12464"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0" y="1822"/>
              <a:ext cx="850" cy="1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465"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20" y="1810"/>
              <a:ext cx="850" cy="1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65610" name="Oval 10"/>
          <p:cNvSpPr>
            <a:spLocks noChangeAspect="1" noChangeArrowheads="1"/>
          </p:cNvSpPr>
          <p:nvPr/>
        </p:nvSpPr>
        <p:spPr bwMode="auto">
          <a:xfrm>
            <a:off x="4421188" y="4648200"/>
            <a:ext cx="336550" cy="579438"/>
          </a:xfrm>
          <a:prstGeom prst="ellipse">
            <a:avLst/>
          </a:prstGeom>
          <a:noFill/>
          <a:ln w="30163" cap="rnd">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665611" name="Line 11"/>
          <p:cNvSpPr>
            <a:spLocks noChangeAspect="1" noChangeShapeType="1"/>
          </p:cNvSpPr>
          <p:nvPr/>
        </p:nvSpPr>
        <p:spPr bwMode="auto">
          <a:xfrm flipH="1">
            <a:off x="3538538" y="5249863"/>
            <a:ext cx="1052512" cy="825500"/>
          </a:xfrm>
          <a:prstGeom prst="line">
            <a:avLst/>
          </a:prstGeom>
          <a:noFill/>
          <a:ln w="30163">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665612" name="Line 12"/>
          <p:cNvSpPr>
            <a:spLocks noChangeAspect="1" noChangeShapeType="1"/>
          </p:cNvSpPr>
          <p:nvPr/>
        </p:nvSpPr>
        <p:spPr bwMode="auto">
          <a:xfrm flipH="1" flipV="1">
            <a:off x="3538538" y="3451225"/>
            <a:ext cx="1057275" cy="1181100"/>
          </a:xfrm>
          <a:prstGeom prst="line">
            <a:avLst/>
          </a:prstGeom>
          <a:noFill/>
          <a:ln w="30163">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665613" name="Oval 13"/>
          <p:cNvSpPr>
            <a:spLocks noChangeAspect="1" noChangeArrowheads="1"/>
          </p:cNvSpPr>
          <p:nvPr/>
        </p:nvSpPr>
        <p:spPr bwMode="auto">
          <a:xfrm>
            <a:off x="6153150" y="4868863"/>
            <a:ext cx="284163" cy="315912"/>
          </a:xfrm>
          <a:prstGeom prst="ellipse">
            <a:avLst/>
          </a:prstGeom>
          <a:noFill/>
          <a:ln w="30163" cap="rnd">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665614" name="Line 14"/>
          <p:cNvSpPr>
            <a:spLocks noChangeAspect="1" noChangeShapeType="1"/>
          </p:cNvSpPr>
          <p:nvPr/>
        </p:nvSpPr>
        <p:spPr bwMode="auto">
          <a:xfrm flipH="1">
            <a:off x="5349875" y="5173663"/>
            <a:ext cx="992188" cy="758825"/>
          </a:xfrm>
          <a:prstGeom prst="line">
            <a:avLst/>
          </a:prstGeom>
          <a:noFill/>
          <a:ln w="30163">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665615" name="Line 15"/>
          <p:cNvSpPr>
            <a:spLocks noChangeAspect="1" noChangeShapeType="1"/>
          </p:cNvSpPr>
          <p:nvPr/>
        </p:nvSpPr>
        <p:spPr bwMode="auto">
          <a:xfrm flipH="1" flipV="1">
            <a:off x="5341938" y="3833813"/>
            <a:ext cx="1003300" cy="1039812"/>
          </a:xfrm>
          <a:prstGeom prst="line">
            <a:avLst/>
          </a:prstGeom>
          <a:noFill/>
          <a:ln w="30163">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2303" name="AutoShape 16"/>
          <p:cNvSpPr>
            <a:spLocks noChangeAspect="1" noChangeArrowheads="1"/>
          </p:cNvSpPr>
          <p:nvPr/>
        </p:nvSpPr>
        <p:spPr bwMode="auto">
          <a:xfrm rot="1735269">
            <a:off x="1270000" y="3592513"/>
            <a:ext cx="496888" cy="779462"/>
          </a:xfrm>
          <a:prstGeom prst="rightArrow">
            <a:avLst>
              <a:gd name="adj1" fmla="val 50000"/>
              <a:gd name="adj2" fmla="val 25000"/>
            </a:avLst>
          </a:prstGeom>
          <a:gradFill rotWithShape="1">
            <a:gsLst>
              <a:gs pos="0">
                <a:srgbClr val="EAEAEA"/>
              </a:gs>
              <a:gs pos="100000">
                <a:schemeClr val="tx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304" name="Text Box 17"/>
          <p:cNvSpPr txBox="1">
            <a:spLocks noChangeAspect="1" noChangeArrowheads="1"/>
          </p:cNvSpPr>
          <p:nvPr/>
        </p:nvSpPr>
        <p:spPr bwMode="auto">
          <a:xfrm>
            <a:off x="2051050" y="3182938"/>
            <a:ext cx="1544638"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de-DE" altLang="de-DE" sz="1400"/>
              <a:t>Power (Vdd)-Rail</a:t>
            </a:r>
            <a:endParaRPr lang="en-US" altLang="zh-CN" sz="1400">
              <a:ea typeface="宋体" panose="02010600030101010101" pitchFamily="2" charset="-122"/>
            </a:endParaRPr>
          </a:p>
        </p:txBody>
      </p:sp>
      <p:sp>
        <p:nvSpPr>
          <p:cNvPr id="12305" name="Text Box 18"/>
          <p:cNvSpPr txBox="1">
            <a:spLocks noChangeAspect="1" noChangeArrowheads="1"/>
          </p:cNvSpPr>
          <p:nvPr/>
        </p:nvSpPr>
        <p:spPr bwMode="auto">
          <a:xfrm>
            <a:off x="1979613" y="6072188"/>
            <a:ext cx="1711325"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de-DE" altLang="de-DE" sz="1400"/>
              <a:t>Ground (GND)-Rail</a:t>
            </a:r>
            <a:endParaRPr lang="en-US" altLang="zh-CN" sz="1400">
              <a:ea typeface="宋体" panose="02010600030101010101" pitchFamily="2" charset="-122"/>
            </a:endParaRPr>
          </a:p>
        </p:txBody>
      </p:sp>
      <p:sp>
        <p:nvSpPr>
          <p:cNvPr id="12306" name="Rectangle 19"/>
          <p:cNvSpPr>
            <a:spLocks noChangeAspect="1" noChangeArrowheads="1"/>
          </p:cNvSpPr>
          <p:nvPr/>
        </p:nvSpPr>
        <p:spPr bwMode="auto">
          <a:xfrm>
            <a:off x="6018213" y="509588"/>
            <a:ext cx="142875" cy="709612"/>
          </a:xfrm>
          <a:prstGeom prst="rect">
            <a:avLst/>
          </a:prstGeom>
          <a:solidFill>
            <a:srgbClr val="DDDDDD"/>
          </a:solidFill>
          <a:ln>
            <a:noFill/>
          </a:ln>
          <a:effectLst/>
          <a:extLst>
            <a:ext uri="{91240B29-F687-4F45-9708-019B960494DF}">
              <a14:hiddenLine xmlns:a14="http://schemas.microsoft.com/office/drawing/2010/main" w="3175">
                <a:solidFill>
                  <a:srgbClr val="D1D1D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307" name="Rectangle 20"/>
          <p:cNvSpPr>
            <a:spLocks noChangeAspect="1" noChangeArrowheads="1"/>
          </p:cNvSpPr>
          <p:nvPr/>
        </p:nvSpPr>
        <p:spPr bwMode="auto">
          <a:xfrm rot="5400000">
            <a:off x="5734844" y="821531"/>
            <a:ext cx="142875" cy="709613"/>
          </a:xfrm>
          <a:prstGeom prst="rect">
            <a:avLst/>
          </a:prstGeom>
          <a:solidFill>
            <a:srgbClr val="DDDDDD"/>
          </a:solidFill>
          <a:ln>
            <a:noFill/>
          </a:ln>
          <a:effectLst/>
          <a:extLst>
            <a:ext uri="{91240B29-F687-4F45-9708-019B960494DF}">
              <a14:hiddenLine xmlns:a14="http://schemas.microsoft.com/office/drawing/2010/main" w="3175">
                <a:solidFill>
                  <a:srgbClr val="D1D1D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308" name="Rectangle 21"/>
          <p:cNvSpPr>
            <a:spLocks noChangeAspect="1" noChangeArrowheads="1"/>
          </p:cNvSpPr>
          <p:nvPr/>
        </p:nvSpPr>
        <p:spPr bwMode="auto">
          <a:xfrm>
            <a:off x="5735638" y="1787525"/>
            <a:ext cx="142875" cy="708025"/>
          </a:xfrm>
          <a:prstGeom prst="rect">
            <a:avLst/>
          </a:prstGeom>
          <a:solidFill>
            <a:srgbClr val="DDDDDD"/>
          </a:solidFill>
          <a:ln w="3175">
            <a:solidFill>
              <a:srgbClr val="D1D1D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309" name="Rectangle 22"/>
          <p:cNvSpPr>
            <a:spLocks noChangeAspect="1" noChangeArrowheads="1"/>
          </p:cNvSpPr>
          <p:nvPr/>
        </p:nvSpPr>
        <p:spPr bwMode="auto">
          <a:xfrm>
            <a:off x="7240588" y="227013"/>
            <a:ext cx="1711325" cy="1628775"/>
          </a:xfrm>
          <a:prstGeom prst="rect">
            <a:avLst/>
          </a:prstGeom>
          <a:solidFill>
            <a:srgbClr val="F2F2F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2" tIns="48402" rIns="96802" bIns="48402" anchor="ct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eaLnBrk="1" hangingPunct="1">
              <a:lnSpc>
                <a:spcPct val="100000"/>
              </a:lnSpc>
              <a:spcBef>
                <a:spcPct val="0"/>
              </a:spcBef>
              <a:buClrTx/>
              <a:buFontTx/>
              <a:buNone/>
            </a:pPr>
            <a:endParaRPr lang="en-US" altLang="zh-CN" sz="1200">
              <a:ea typeface="宋体" panose="02010600030101010101" pitchFamily="2" charset="-122"/>
            </a:endParaRPr>
          </a:p>
        </p:txBody>
      </p:sp>
      <p:sp>
        <p:nvSpPr>
          <p:cNvPr id="12310" name="Rectangle 23"/>
          <p:cNvSpPr>
            <a:spLocks noChangeAspect="1" noChangeArrowheads="1"/>
          </p:cNvSpPr>
          <p:nvPr/>
        </p:nvSpPr>
        <p:spPr bwMode="auto">
          <a:xfrm>
            <a:off x="7324725" y="801688"/>
            <a:ext cx="214313" cy="85725"/>
          </a:xfrm>
          <a:prstGeom prst="rect">
            <a:avLst/>
          </a:prstGeom>
          <a:solidFill>
            <a:schemeClr val="accent2"/>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311" name="Rectangle 24"/>
          <p:cNvSpPr>
            <a:spLocks noChangeAspect="1" noChangeArrowheads="1"/>
          </p:cNvSpPr>
          <p:nvPr/>
        </p:nvSpPr>
        <p:spPr bwMode="auto">
          <a:xfrm>
            <a:off x="7324725" y="1125538"/>
            <a:ext cx="214313" cy="85725"/>
          </a:xfrm>
          <a:prstGeom prst="rect">
            <a:avLst/>
          </a:prstGeom>
          <a:solidFill>
            <a:srgbClr val="B2B2B2"/>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312" name="Rectangle 25"/>
          <p:cNvSpPr>
            <a:spLocks noChangeAspect="1" noChangeArrowheads="1"/>
          </p:cNvSpPr>
          <p:nvPr/>
        </p:nvSpPr>
        <p:spPr bwMode="auto">
          <a:xfrm>
            <a:off x="7324725" y="1462088"/>
            <a:ext cx="214313" cy="85725"/>
          </a:xfrm>
          <a:prstGeom prst="rect">
            <a:avLst/>
          </a:prstGeom>
          <a:solidFill>
            <a:srgbClr val="DDDDDD"/>
          </a:solidFill>
          <a:ln w="3175">
            <a:solidFill>
              <a:srgbClr val="D1D1D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313" name="Text Box 26"/>
          <p:cNvSpPr txBox="1">
            <a:spLocks noChangeAspect="1" noChangeArrowheads="1"/>
          </p:cNvSpPr>
          <p:nvPr/>
        </p:nvSpPr>
        <p:spPr bwMode="auto">
          <a:xfrm>
            <a:off x="7537450" y="333375"/>
            <a:ext cx="1066800" cy="277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buClrTx/>
              <a:buFontTx/>
              <a:buNone/>
            </a:pPr>
            <a:r>
              <a:rPr lang="en-US" altLang="zh-CN" sz="1200">
                <a:ea typeface="宋体" panose="02010600030101010101" pitchFamily="2" charset="-122"/>
                <a:cs typeface="Times New Roman" panose="02020603050405020304" pitchFamily="18" charset="0"/>
              </a:rPr>
              <a:t>Contact </a:t>
            </a:r>
          </a:p>
        </p:txBody>
      </p:sp>
      <p:sp>
        <p:nvSpPr>
          <p:cNvPr id="12314" name="Text Box 27"/>
          <p:cNvSpPr txBox="1">
            <a:spLocks noChangeAspect="1" noChangeArrowheads="1"/>
          </p:cNvSpPr>
          <p:nvPr/>
        </p:nvSpPr>
        <p:spPr bwMode="auto">
          <a:xfrm>
            <a:off x="2405063" y="936625"/>
            <a:ext cx="658812"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buClrTx/>
              <a:buFontTx/>
              <a:buNone/>
            </a:pPr>
            <a:r>
              <a:rPr lang="de-DE" altLang="de-DE" sz="1400">
                <a:cs typeface="Times New Roman" panose="02020603050405020304" pitchFamily="18" charset="0"/>
              </a:rPr>
              <a:t>Vdd</a:t>
            </a:r>
          </a:p>
        </p:txBody>
      </p:sp>
      <p:sp>
        <p:nvSpPr>
          <p:cNvPr id="12315" name="Text Box 28"/>
          <p:cNvSpPr txBox="1">
            <a:spLocks noChangeAspect="1" noChangeArrowheads="1"/>
          </p:cNvSpPr>
          <p:nvPr/>
        </p:nvSpPr>
        <p:spPr bwMode="auto">
          <a:xfrm>
            <a:off x="2386013" y="2335213"/>
            <a:ext cx="738187"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buClrTx/>
              <a:buFontTx/>
              <a:buNone/>
            </a:pPr>
            <a:r>
              <a:rPr lang="de-DE" altLang="de-DE" sz="1400">
                <a:cs typeface="Times New Roman" panose="02020603050405020304" pitchFamily="18" charset="0"/>
              </a:rPr>
              <a:t>GND</a:t>
            </a:r>
          </a:p>
        </p:txBody>
      </p:sp>
      <p:sp>
        <p:nvSpPr>
          <p:cNvPr id="12316" name="Text Box 29"/>
          <p:cNvSpPr txBox="1">
            <a:spLocks noChangeAspect="1" noChangeArrowheads="1"/>
          </p:cNvSpPr>
          <p:nvPr/>
        </p:nvSpPr>
        <p:spPr bwMode="auto">
          <a:xfrm>
            <a:off x="3994150" y="1485900"/>
            <a:ext cx="763588"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buClrTx/>
              <a:buFontTx/>
              <a:buNone/>
            </a:pPr>
            <a:r>
              <a:rPr lang="de-DE" altLang="de-DE" sz="1400">
                <a:cs typeface="Times New Roman" panose="02020603050405020304" pitchFamily="18" charset="0"/>
              </a:rPr>
              <a:t>OUT</a:t>
            </a:r>
          </a:p>
        </p:txBody>
      </p:sp>
      <p:sp>
        <p:nvSpPr>
          <p:cNvPr id="12317" name="Text Box 30"/>
          <p:cNvSpPr txBox="1">
            <a:spLocks noChangeAspect="1" noChangeArrowheads="1"/>
          </p:cNvSpPr>
          <p:nvPr/>
        </p:nvSpPr>
        <p:spPr bwMode="auto">
          <a:xfrm>
            <a:off x="4014788" y="1222375"/>
            <a:ext cx="515937"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buClrTx/>
              <a:buFontTx/>
              <a:buNone/>
            </a:pPr>
            <a:r>
              <a:rPr lang="de-DE" altLang="de-DE" sz="1400">
                <a:cs typeface="Times New Roman" panose="02020603050405020304" pitchFamily="18" charset="0"/>
              </a:rPr>
              <a:t>IN2</a:t>
            </a:r>
          </a:p>
        </p:txBody>
      </p:sp>
      <p:sp>
        <p:nvSpPr>
          <p:cNvPr id="12318" name="Rectangle 31"/>
          <p:cNvSpPr>
            <a:spLocks noChangeAspect="1" noChangeArrowheads="1"/>
          </p:cNvSpPr>
          <p:nvPr/>
        </p:nvSpPr>
        <p:spPr bwMode="auto">
          <a:xfrm>
            <a:off x="7354888" y="409575"/>
            <a:ext cx="168275" cy="168275"/>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grpSp>
        <p:nvGrpSpPr>
          <p:cNvPr id="12319" name="Group 32"/>
          <p:cNvGrpSpPr>
            <a:grpSpLocks noChangeAspect="1"/>
          </p:cNvGrpSpPr>
          <p:nvPr/>
        </p:nvGrpSpPr>
        <p:grpSpPr bwMode="auto">
          <a:xfrm>
            <a:off x="7240588" y="1573213"/>
            <a:ext cx="1711325" cy="1276350"/>
            <a:chOff x="1646" y="2160"/>
            <a:chExt cx="998" cy="863"/>
          </a:xfrm>
        </p:grpSpPr>
        <p:sp>
          <p:nvSpPr>
            <p:cNvPr id="12456" name="Rectangle 33"/>
            <p:cNvSpPr>
              <a:spLocks noChangeAspect="1" noChangeArrowheads="1"/>
            </p:cNvSpPr>
            <p:nvPr/>
          </p:nvSpPr>
          <p:spPr bwMode="auto">
            <a:xfrm>
              <a:off x="1646" y="2160"/>
              <a:ext cx="998" cy="863"/>
            </a:xfrm>
            <a:prstGeom prst="rect">
              <a:avLst/>
            </a:prstGeom>
            <a:solidFill>
              <a:srgbClr val="F2F2F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2" tIns="48402" rIns="96802" bIns="48402" anchor="ct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eaLnBrk="1" hangingPunct="1">
                <a:lnSpc>
                  <a:spcPct val="100000"/>
                </a:lnSpc>
                <a:spcBef>
                  <a:spcPct val="0"/>
                </a:spcBef>
                <a:buClrTx/>
                <a:buFontTx/>
                <a:buNone/>
              </a:pPr>
              <a:endParaRPr lang="en-US" altLang="zh-CN" sz="1200">
                <a:ea typeface="宋体" panose="02010600030101010101" pitchFamily="2" charset="-122"/>
              </a:endParaRPr>
            </a:p>
          </p:txBody>
        </p:sp>
        <p:sp>
          <p:nvSpPr>
            <p:cNvPr id="12457" name="Freeform 34"/>
            <p:cNvSpPr>
              <a:spLocks noChangeAspect="1"/>
            </p:cNvSpPr>
            <p:nvPr/>
          </p:nvSpPr>
          <p:spPr bwMode="auto">
            <a:xfrm>
              <a:off x="1686" y="2447"/>
              <a:ext cx="378" cy="76"/>
            </a:xfrm>
            <a:custGeom>
              <a:avLst/>
              <a:gdLst>
                <a:gd name="T0" fmla="*/ 0 w 378"/>
                <a:gd name="T1" fmla="*/ 76 h 76"/>
                <a:gd name="T2" fmla="*/ 76 w 378"/>
                <a:gd name="T3" fmla="*/ 76 h 76"/>
                <a:gd name="T4" fmla="*/ 76 w 378"/>
                <a:gd name="T5" fmla="*/ 0 h 76"/>
                <a:gd name="T6" fmla="*/ 302 w 378"/>
                <a:gd name="T7" fmla="*/ 0 h 76"/>
                <a:gd name="T8" fmla="*/ 302 w 378"/>
                <a:gd name="T9" fmla="*/ 76 h 76"/>
                <a:gd name="T10" fmla="*/ 378 w 378"/>
                <a:gd name="T11" fmla="*/ 76 h 7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78" h="76">
                  <a:moveTo>
                    <a:pt x="0" y="76"/>
                  </a:moveTo>
                  <a:lnTo>
                    <a:pt x="76" y="76"/>
                  </a:lnTo>
                  <a:lnTo>
                    <a:pt x="76" y="0"/>
                  </a:lnTo>
                  <a:lnTo>
                    <a:pt x="302" y="0"/>
                  </a:lnTo>
                  <a:lnTo>
                    <a:pt x="302" y="76"/>
                  </a:lnTo>
                  <a:lnTo>
                    <a:pt x="378" y="76"/>
                  </a:lnTo>
                </a:path>
              </a:pathLst>
            </a:custGeom>
            <a:noFill/>
            <a:ln w="9525"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12458" name="Freeform 35"/>
            <p:cNvSpPr>
              <a:spLocks noChangeAspect="1"/>
            </p:cNvSpPr>
            <p:nvPr/>
          </p:nvSpPr>
          <p:spPr bwMode="auto">
            <a:xfrm>
              <a:off x="1852" y="2342"/>
              <a:ext cx="61" cy="60"/>
            </a:xfrm>
            <a:custGeom>
              <a:avLst/>
              <a:gdLst>
                <a:gd name="T0" fmla="*/ 61 w 61"/>
                <a:gd name="T1" fmla="*/ 30 h 60"/>
                <a:gd name="T2" fmla="*/ 61 w 61"/>
                <a:gd name="T3" fmla="*/ 30 h 60"/>
                <a:gd name="T4" fmla="*/ 58 w 61"/>
                <a:gd name="T5" fmla="*/ 41 h 60"/>
                <a:gd name="T6" fmla="*/ 52 w 61"/>
                <a:gd name="T7" fmla="*/ 51 h 60"/>
                <a:gd name="T8" fmla="*/ 42 w 61"/>
                <a:gd name="T9" fmla="*/ 58 h 60"/>
                <a:gd name="T10" fmla="*/ 30 w 61"/>
                <a:gd name="T11" fmla="*/ 60 h 60"/>
                <a:gd name="T12" fmla="*/ 19 w 61"/>
                <a:gd name="T13" fmla="*/ 58 h 60"/>
                <a:gd name="T14" fmla="*/ 9 w 61"/>
                <a:gd name="T15" fmla="*/ 51 h 60"/>
                <a:gd name="T16" fmla="*/ 3 w 61"/>
                <a:gd name="T17" fmla="*/ 41 h 60"/>
                <a:gd name="T18" fmla="*/ 0 w 61"/>
                <a:gd name="T19" fmla="*/ 30 h 60"/>
                <a:gd name="T20" fmla="*/ 3 w 61"/>
                <a:gd name="T21" fmla="*/ 18 h 60"/>
                <a:gd name="T22" fmla="*/ 9 w 61"/>
                <a:gd name="T23" fmla="*/ 8 h 60"/>
                <a:gd name="T24" fmla="*/ 19 w 61"/>
                <a:gd name="T25" fmla="*/ 2 h 60"/>
                <a:gd name="T26" fmla="*/ 30 w 61"/>
                <a:gd name="T27" fmla="*/ 0 h 60"/>
                <a:gd name="T28" fmla="*/ 42 w 61"/>
                <a:gd name="T29" fmla="*/ 2 h 60"/>
                <a:gd name="T30" fmla="*/ 52 w 61"/>
                <a:gd name="T31" fmla="*/ 8 h 60"/>
                <a:gd name="T32" fmla="*/ 58 w 61"/>
                <a:gd name="T33" fmla="*/ 18 h 60"/>
                <a:gd name="T34" fmla="*/ 61 w 61"/>
                <a:gd name="T35" fmla="*/ 30 h 6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61" h="60">
                  <a:moveTo>
                    <a:pt x="61" y="30"/>
                  </a:moveTo>
                  <a:lnTo>
                    <a:pt x="61" y="30"/>
                  </a:lnTo>
                  <a:lnTo>
                    <a:pt x="58" y="41"/>
                  </a:lnTo>
                  <a:lnTo>
                    <a:pt x="52" y="51"/>
                  </a:lnTo>
                  <a:lnTo>
                    <a:pt x="42" y="58"/>
                  </a:lnTo>
                  <a:lnTo>
                    <a:pt x="30" y="60"/>
                  </a:lnTo>
                  <a:lnTo>
                    <a:pt x="19" y="58"/>
                  </a:lnTo>
                  <a:lnTo>
                    <a:pt x="9" y="51"/>
                  </a:lnTo>
                  <a:lnTo>
                    <a:pt x="3" y="41"/>
                  </a:lnTo>
                  <a:lnTo>
                    <a:pt x="0" y="30"/>
                  </a:lnTo>
                  <a:lnTo>
                    <a:pt x="3" y="18"/>
                  </a:lnTo>
                  <a:lnTo>
                    <a:pt x="9" y="8"/>
                  </a:lnTo>
                  <a:lnTo>
                    <a:pt x="19" y="2"/>
                  </a:lnTo>
                  <a:lnTo>
                    <a:pt x="30" y="0"/>
                  </a:lnTo>
                  <a:lnTo>
                    <a:pt x="42" y="2"/>
                  </a:lnTo>
                  <a:lnTo>
                    <a:pt x="52" y="8"/>
                  </a:lnTo>
                  <a:lnTo>
                    <a:pt x="58" y="18"/>
                  </a:lnTo>
                  <a:lnTo>
                    <a:pt x="61" y="30"/>
                  </a:lnTo>
                </a:path>
              </a:pathLst>
            </a:custGeom>
            <a:noFill/>
            <a:ln w="9525" cmpd="sng">
              <a:solidFill>
                <a:srgbClr val="000000"/>
              </a:solidFill>
              <a:prstDash val="solid"/>
              <a:round/>
              <a:headEnd/>
              <a:tailEnd/>
            </a:ln>
            <a:extLst>
              <a:ext uri="{909E8E84-426E-40DD-AFC4-6F175D3DCCD1}">
                <a14:hiddenFill xmlns:a14="http://schemas.microsoft.com/office/drawing/2010/main">
                  <a:solidFill>
                    <a:schemeClr val="bg1"/>
                  </a:solidFill>
                </a14:hiddenFill>
              </a:ext>
            </a:extLst>
          </p:spPr>
          <p:txBody>
            <a:bodyPr/>
            <a:lstStyle/>
            <a:p>
              <a:endParaRPr lang="de-DE"/>
            </a:p>
          </p:txBody>
        </p:sp>
        <p:sp>
          <p:nvSpPr>
            <p:cNvPr id="12459" name="Line 36"/>
            <p:cNvSpPr>
              <a:spLocks noChangeAspect="1" noChangeShapeType="1"/>
            </p:cNvSpPr>
            <p:nvPr/>
          </p:nvSpPr>
          <p:spPr bwMode="auto">
            <a:xfrm flipH="1">
              <a:off x="1762" y="2402"/>
              <a:ext cx="226"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2460" name="Line 37"/>
            <p:cNvSpPr>
              <a:spLocks noChangeAspect="1" noChangeShapeType="1"/>
            </p:cNvSpPr>
            <p:nvPr/>
          </p:nvSpPr>
          <p:spPr bwMode="auto">
            <a:xfrm>
              <a:off x="1882" y="2281"/>
              <a:ext cx="1" cy="6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2461" name="Freeform 38"/>
            <p:cNvSpPr>
              <a:spLocks noChangeAspect="1"/>
            </p:cNvSpPr>
            <p:nvPr/>
          </p:nvSpPr>
          <p:spPr bwMode="auto">
            <a:xfrm>
              <a:off x="1686" y="2764"/>
              <a:ext cx="378" cy="76"/>
            </a:xfrm>
            <a:custGeom>
              <a:avLst/>
              <a:gdLst>
                <a:gd name="T0" fmla="*/ 0 w 378"/>
                <a:gd name="T1" fmla="*/ 76 h 76"/>
                <a:gd name="T2" fmla="*/ 76 w 378"/>
                <a:gd name="T3" fmla="*/ 76 h 76"/>
                <a:gd name="T4" fmla="*/ 76 w 378"/>
                <a:gd name="T5" fmla="*/ 0 h 76"/>
                <a:gd name="T6" fmla="*/ 302 w 378"/>
                <a:gd name="T7" fmla="*/ 0 h 76"/>
                <a:gd name="T8" fmla="*/ 302 w 378"/>
                <a:gd name="T9" fmla="*/ 76 h 76"/>
                <a:gd name="T10" fmla="*/ 378 w 378"/>
                <a:gd name="T11" fmla="*/ 76 h 7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78" h="76">
                  <a:moveTo>
                    <a:pt x="0" y="76"/>
                  </a:moveTo>
                  <a:lnTo>
                    <a:pt x="76" y="76"/>
                  </a:lnTo>
                  <a:lnTo>
                    <a:pt x="76" y="0"/>
                  </a:lnTo>
                  <a:lnTo>
                    <a:pt x="302" y="0"/>
                  </a:lnTo>
                  <a:lnTo>
                    <a:pt x="302" y="76"/>
                  </a:lnTo>
                  <a:lnTo>
                    <a:pt x="378" y="76"/>
                  </a:lnTo>
                </a:path>
              </a:pathLst>
            </a:custGeom>
            <a:noFill/>
            <a:ln w="9525"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12462" name="Line 39"/>
            <p:cNvSpPr>
              <a:spLocks noChangeAspect="1" noChangeShapeType="1"/>
            </p:cNvSpPr>
            <p:nvPr/>
          </p:nvSpPr>
          <p:spPr bwMode="auto">
            <a:xfrm flipH="1">
              <a:off x="1762" y="2719"/>
              <a:ext cx="226"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2463" name="Line 40"/>
            <p:cNvSpPr>
              <a:spLocks noChangeAspect="1" noChangeShapeType="1"/>
            </p:cNvSpPr>
            <p:nvPr/>
          </p:nvSpPr>
          <p:spPr bwMode="auto">
            <a:xfrm>
              <a:off x="1882" y="2643"/>
              <a:ext cx="0" cy="7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12320" name="Group 41"/>
          <p:cNvGrpSpPr>
            <a:grpSpLocks noChangeAspect="1"/>
          </p:cNvGrpSpPr>
          <p:nvPr/>
        </p:nvGrpSpPr>
        <p:grpSpPr bwMode="auto">
          <a:xfrm>
            <a:off x="-4763" y="2827338"/>
            <a:ext cx="1790701" cy="574675"/>
            <a:chOff x="-204" y="899"/>
            <a:chExt cx="1146" cy="368"/>
          </a:xfrm>
        </p:grpSpPr>
        <p:sp>
          <p:nvSpPr>
            <p:cNvPr id="12448" name="Line 42"/>
            <p:cNvSpPr>
              <a:spLocks noChangeAspect="1" noChangeShapeType="1"/>
            </p:cNvSpPr>
            <p:nvPr/>
          </p:nvSpPr>
          <p:spPr bwMode="auto">
            <a:xfrm flipH="1">
              <a:off x="91" y="1014"/>
              <a:ext cx="96"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de-DE"/>
            </a:p>
          </p:txBody>
        </p:sp>
        <p:sp>
          <p:nvSpPr>
            <p:cNvPr id="12449" name="Oval 43"/>
            <p:cNvSpPr>
              <a:spLocks noChangeAspect="1" noChangeArrowheads="1"/>
            </p:cNvSpPr>
            <p:nvPr/>
          </p:nvSpPr>
          <p:spPr bwMode="auto">
            <a:xfrm>
              <a:off x="486" y="1050"/>
              <a:ext cx="48" cy="48"/>
            </a:xfrm>
            <a:prstGeom prst="ellipse">
              <a:avLst/>
            </a:prstGeom>
            <a:solidFill>
              <a:schemeClr val="bg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450" name="Line 44"/>
            <p:cNvSpPr>
              <a:spLocks noChangeAspect="1" noChangeShapeType="1"/>
            </p:cNvSpPr>
            <p:nvPr/>
          </p:nvSpPr>
          <p:spPr bwMode="auto">
            <a:xfrm>
              <a:off x="538" y="1077"/>
              <a:ext cx="4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de-DE"/>
            </a:p>
          </p:txBody>
        </p:sp>
        <p:sp>
          <p:nvSpPr>
            <p:cNvPr id="12451" name="Rectangle 45"/>
            <p:cNvSpPr>
              <a:spLocks noChangeAspect="1" noChangeArrowheads="1"/>
            </p:cNvSpPr>
            <p:nvPr/>
          </p:nvSpPr>
          <p:spPr bwMode="auto">
            <a:xfrm>
              <a:off x="-204" y="899"/>
              <a:ext cx="301" cy="1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nSpc>
                  <a:spcPct val="100000"/>
                </a:lnSpc>
                <a:buClrTx/>
                <a:buFontTx/>
                <a:buNone/>
              </a:pPr>
              <a:r>
                <a:rPr lang="de-DE" altLang="de-DE" sz="1400"/>
                <a:t>IN1</a:t>
              </a:r>
            </a:p>
          </p:txBody>
        </p:sp>
        <p:sp>
          <p:nvSpPr>
            <p:cNvPr id="12452" name="Text Box 46"/>
            <p:cNvSpPr txBox="1">
              <a:spLocks noChangeAspect="1" noChangeArrowheads="1"/>
            </p:cNvSpPr>
            <p:nvPr/>
          </p:nvSpPr>
          <p:spPr bwMode="auto">
            <a:xfrm>
              <a:off x="578" y="992"/>
              <a:ext cx="364" cy="1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nSpc>
                  <a:spcPct val="100000"/>
                </a:lnSpc>
                <a:buClrTx/>
                <a:buFontTx/>
                <a:buNone/>
              </a:pPr>
              <a:r>
                <a:rPr lang="de-DE" altLang="de-DE" sz="1400"/>
                <a:t>OUT</a:t>
              </a:r>
            </a:p>
          </p:txBody>
        </p:sp>
        <p:sp>
          <p:nvSpPr>
            <p:cNvPr id="12453" name="AutoShape 47"/>
            <p:cNvSpPr>
              <a:spLocks noChangeAspect="1" noChangeArrowheads="1"/>
            </p:cNvSpPr>
            <p:nvPr/>
          </p:nvSpPr>
          <p:spPr bwMode="auto">
            <a:xfrm>
              <a:off x="190" y="936"/>
              <a:ext cx="288" cy="288"/>
            </a:xfrm>
            <a:prstGeom prst="flowChartDelay">
              <a:avLst/>
            </a:prstGeom>
            <a:solidFill>
              <a:srgbClr val="FFFFFF"/>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454" name="Line 48"/>
            <p:cNvSpPr>
              <a:spLocks noChangeAspect="1" noChangeShapeType="1"/>
            </p:cNvSpPr>
            <p:nvPr/>
          </p:nvSpPr>
          <p:spPr bwMode="auto">
            <a:xfrm flipH="1">
              <a:off x="94" y="1143"/>
              <a:ext cx="96"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de-DE"/>
            </a:p>
          </p:txBody>
        </p:sp>
        <p:sp>
          <p:nvSpPr>
            <p:cNvPr id="12455" name="Rectangle 49"/>
            <p:cNvSpPr>
              <a:spLocks noChangeAspect="1" noChangeArrowheads="1"/>
            </p:cNvSpPr>
            <p:nvPr/>
          </p:nvSpPr>
          <p:spPr bwMode="auto">
            <a:xfrm>
              <a:off x="-201" y="1070"/>
              <a:ext cx="301" cy="1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nSpc>
                  <a:spcPct val="100000"/>
                </a:lnSpc>
                <a:buClrTx/>
                <a:buFontTx/>
                <a:buNone/>
              </a:pPr>
              <a:r>
                <a:rPr lang="de-DE" altLang="de-DE" sz="1400"/>
                <a:t>IN2</a:t>
              </a:r>
            </a:p>
          </p:txBody>
        </p:sp>
      </p:grpSp>
      <p:sp>
        <p:nvSpPr>
          <p:cNvPr id="12321" name="Line 50"/>
          <p:cNvSpPr>
            <a:spLocks noChangeAspect="1" noChangeShapeType="1"/>
          </p:cNvSpPr>
          <p:nvPr/>
        </p:nvSpPr>
        <p:spPr bwMode="auto">
          <a:xfrm flipH="1">
            <a:off x="2962275" y="2527300"/>
            <a:ext cx="92710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2322" name="Line 51"/>
          <p:cNvSpPr>
            <a:spLocks noChangeAspect="1" noChangeShapeType="1"/>
          </p:cNvSpPr>
          <p:nvPr/>
        </p:nvSpPr>
        <p:spPr bwMode="auto">
          <a:xfrm flipH="1">
            <a:off x="2962275" y="1085850"/>
            <a:ext cx="92710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2323" name="Line 52"/>
          <p:cNvSpPr>
            <a:spLocks noChangeAspect="1" noChangeShapeType="1"/>
          </p:cNvSpPr>
          <p:nvPr/>
        </p:nvSpPr>
        <p:spPr bwMode="auto">
          <a:xfrm flipV="1">
            <a:off x="3363913" y="2016125"/>
            <a:ext cx="0" cy="100013"/>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2324" name="Line 53"/>
          <p:cNvSpPr>
            <a:spLocks noChangeAspect="1" noChangeShapeType="1"/>
          </p:cNvSpPr>
          <p:nvPr/>
        </p:nvSpPr>
        <p:spPr bwMode="auto">
          <a:xfrm flipV="1">
            <a:off x="3363913" y="2016125"/>
            <a:ext cx="0" cy="100013"/>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2325" name="Line 54"/>
          <p:cNvSpPr>
            <a:spLocks noChangeAspect="1" noChangeShapeType="1"/>
          </p:cNvSpPr>
          <p:nvPr/>
        </p:nvSpPr>
        <p:spPr bwMode="auto">
          <a:xfrm flipV="1">
            <a:off x="3363913" y="2346325"/>
            <a:ext cx="0" cy="180975"/>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2326" name="Oval 55"/>
          <p:cNvSpPr>
            <a:spLocks noChangeAspect="1" noChangeArrowheads="1"/>
          </p:cNvSpPr>
          <p:nvPr/>
        </p:nvSpPr>
        <p:spPr bwMode="auto">
          <a:xfrm>
            <a:off x="3687763" y="1062038"/>
            <a:ext cx="38100" cy="41275"/>
          </a:xfrm>
          <a:prstGeom prst="ellipse">
            <a:avLst/>
          </a:prstGeom>
          <a:solidFill>
            <a:srgbClr val="000000"/>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327" name="Oval 56"/>
          <p:cNvSpPr>
            <a:spLocks noChangeAspect="1" noChangeArrowheads="1"/>
          </p:cNvSpPr>
          <p:nvPr/>
        </p:nvSpPr>
        <p:spPr bwMode="auto">
          <a:xfrm>
            <a:off x="3143250" y="1063625"/>
            <a:ext cx="38100" cy="41275"/>
          </a:xfrm>
          <a:prstGeom prst="ellipse">
            <a:avLst/>
          </a:prstGeom>
          <a:solidFill>
            <a:srgbClr val="000000"/>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328" name="Oval 57"/>
          <p:cNvSpPr>
            <a:spLocks noChangeAspect="1" noChangeArrowheads="1"/>
          </p:cNvSpPr>
          <p:nvPr/>
        </p:nvSpPr>
        <p:spPr bwMode="auto">
          <a:xfrm>
            <a:off x="3686175" y="1577975"/>
            <a:ext cx="38100" cy="38100"/>
          </a:xfrm>
          <a:prstGeom prst="ellipse">
            <a:avLst/>
          </a:prstGeom>
          <a:solidFill>
            <a:srgbClr val="000000"/>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329" name="Oval 58"/>
          <p:cNvSpPr>
            <a:spLocks noChangeAspect="1" noChangeArrowheads="1"/>
          </p:cNvSpPr>
          <p:nvPr/>
        </p:nvSpPr>
        <p:spPr bwMode="auto">
          <a:xfrm>
            <a:off x="3341688" y="1579563"/>
            <a:ext cx="38100" cy="39687"/>
          </a:xfrm>
          <a:prstGeom prst="ellipse">
            <a:avLst/>
          </a:prstGeom>
          <a:solidFill>
            <a:srgbClr val="000000"/>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330" name="Oval 59"/>
          <p:cNvSpPr>
            <a:spLocks noChangeAspect="1" noChangeArrowheads="1"/>
          </p:cNvSpPr>
          <p:nvPr/>
        </p:nvSpPr>
        <p:spPr bwMode="auto">
          <a:xfrm>
            <a:off x="3341688" y="2505075"/>
            <a:ext cx="38100" cy="39688"/>
          </a:xfrm>
          <a:prstGeom prst="ellipse">
            <a:avLst/>
          </a:prstGeom>
          <a:solidFill>
            <a:srgbClr val="000000"/>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331" name="Line 60"/>
          <p:cNvSpPr>
            <a:spLocks noChangeAspect="1" noChangeShapeType="1"/>
          </p:cNvSpPr>
          <p:nvPr/>
        </p:nvSpPr>
        <p:spPr bwMode="auto">
          <a:xfrm flipV="1">
            <a:off x="3708400" y="1085850"/>
            <a:ext cx="0" cy="104775"/>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2332" name="Line 61"/>
          <p:cNvSpPr>
            <a:spLocks noChangeAspect="1" noChangeShapeType="1"/>
          </p:cNvSpPr>
          <p:nvPr/>
        </p:nvSpPr>
        <p:spPr bwMode="auto">
          <a:xfrm flipV="1">
            <a:off x="3708400" y="1085850"/>
            <a:ext cx="0" cy="160338"/>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2333" name="Line 62"/>
          <p:cNvSpPr>
            <a:spLocks noChangeAspect="1" noChangeShapeType="1"/>
          </p:cNvSpPr>
          <p:nvPr/>
        </p:nvSpPr>
        <p:spPr bwMode="auto">
          <a:xfrm flipV="1">
            <a:off x="3708400" y="1446213"/>
            <a:ext cx="0" cy="155575"/>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2334" name="Line 63"/>
          <p:cNvSpPr>
            <a:spLocks noChangeAspect="1" noChangeShapeType="1"/>
          </p:cNvSpPr>
          <p:nvPr/>
        </p:nvSpPr>
        <p:spPr bwMode="auto">
          <a:xfrm flipV="1">
            <a:off x="3163888" y="1085850"/>
            <a:ext cx="0" cy="104775"/>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2335" name="Line 64"/>
          <p:cNvSpPr>
            <a:spLocks noChangeAspect="1" noChangeShapeType="1"/>
          </p:cNvSpPr>
          <p:nvPr/>
        </p:nvSpPr>
        <p:spPr bwMode="auto">
          <a:xfrm flipV="1">
            <a:off x="3163888" y="1085850"/>
            <a:ext cx="0" cy="174625"/>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2336" name="Line 65"/>
          <p:cNvSpPr>
            <a:spLocks noChangeAspect="1" noChangeShapeType="1"/>
          </p:cNvSpPr>
          <p:nvPr/>
        </p:nvSpPr>
        <p:spPr bwMode="auto">
          <a:xfrm flipV="1">
            <a:off x="3163888" y="1450975"/>
            <a:ext cx="0" cy="150813"/>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2337" name="Line 66"/>
          <p:cNvSpPr>
            <a:spLocks noChangeAspect="1" noChangeShapeType="1"/>
          </p:cNvSpPr>
          <p:nvPr/>
        </p:nvSpPr>
        <p:spPr bwMode="auto">
          <a:xfrm flipV="1">
            <a:off x="3363913" y="1601788"/>
            <a:ext cx="0" cy="103187"/>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2338" name="Line 67"/>
          <p:cNvSpPr>
            <a:spLocks noChangeAspect="1" noChangeShapeType="1"/>
          </p:cNvSpPr>
          <p:nvPr/>
        </p:nvSpPr>
        <p:spPr bwMode="auto">
          <a:xfrm flipV="1">
            <a:off x="3363913" y="1601788"/>
            <a:ext cx="0" cy="160337"/>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2339" name="Line 68"/>
          <p:cNvSpPr>
            <a:spLocks noChangeAspect="1" noChangeShapeType="1"/>
          </p:cNvSpPr>
          <p:nvPr/>
        </p:nvSpPr>
        <p:spPr bwMode="auto">
          <a:xfrm flipV="1">
            <a:off x="3363913" y="1979613"/>
            <a:ext cx="0" cy="15875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2340" name="Line 69"/>
          <p:cNvSpPr>
            <a:spLocks noChangeAspect="1" noChangeShapeType="1"/>
          </p:cNvSpPr>
          <p:nvPr/>
        </p:nvSpPr>
        <p:spPr bwMode="auto">
          <a:xfrm>
            <a:off x="3168650" y="1601788"/>
            <a:ext cx="85725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grpSp>
        <p:nvGrpSpPr>
          <p:cNvPr id="12341" name="Group 70"/>
          <p:cNvGrpSpPr>
            <a:grpSpLocks noChangeAspect="1"/>
          </p:cNvGrpSpPr>
          <p:nvPr/>
        </p:nvGrpSpPr>
        <p:grpSpPr bwMode="auto">
          <a:xfrm flipH="1">
            <a:off x="3716338" y="1252538"/>
            <a:ext cx="247650" cy="198437"/>
            <a:chOff x="3243" y="437"/>
            <a:chExt cx="144" cy="115"/>
          </a:xfrm>
        </p:grpSpPr>
        <p:sp>
          <p:nvSpPr>
            <p:cNvPr id="12441" name="Line 71"/>
            <p:cNvSpPr>
              <a:spLocks noChangeAspect="1" noChangeShapeType="1"/>
            </p:cNvSpPr>
            <p:nvPr/>
          </p:nvSpPr>
          <p:spPr bwMode="auto">
            <a:xfrm>
              <a:off x="3339" y="437"/>
              <a:ext cx="0" cy="113"/>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2442" name="Line 72"/>
            <p:cNvSpPr>
              <a:spLocks noChangeAspect="1" noChangeShapeType="1"/>
            </p:cNvSpPr>
            <p:nvPr/>
          </p:nvSpPr>
          <p:spPr bwMode="auto">
            <a:xfrm>
              <a:off x="3291" y="497"/>
              <a:ext cx="48"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2443" name="Line 73"/>
            <p:cNvSpPr>
              <a:spLocks noChangeAspect="1" noChangeShapeType="1"/>
            </p:cNvSpPr>
            <p:nvPr/>
          </p:nvSpPr>
          <p:spPr bwMode="auto">
            <a:xfrm>
              <a:off x="3243" y="497"/>
              <a:ext cx="48"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2444" name="Oval 74"/>
            <p:cNvSpPr>
              <a:spLocks noChangeAspect="1" noChangeArrowheads="1"/>
            </p:cNvSpPr>
            <p:nvPr/>
          </p:nvSpPr>
          <p:spPr bwMode="auto">
            <a:xfrm>
              <a:off x="3291" y="474"/>
              <a:ext cx="48" cy="48"/>
            </a:xfrm>
            <a:prstGeom prst="ellipse">
              <a:avLst/>
            </a:prstGeom>
            <a:solidFill>
              <a:schemeClr val="bg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445" name="Line 75"/>
            <p:cNvSpPr>
              <a:spLocks noChangeAspect="1" noChangeShapeType="1"/>
            </p:cNvSpPr>
            <p:nvPr/>
          </p:nvSpPr>
          <p:spPr bwMode="auto">
            <a:xfrm>
              <a:off x="3364" y="437"/>
              <a:ext cx="0" cy="113"/>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2446" name="Line 76"/>
            <p:cNvSpPr>
              <a:spLocks noChangeAspect="1" noChangeShapeType="1"/>
            </p:cNvSpPr>
            <p:nvPr/>
          </p:nvSpPr>
          <p:spPr bwMode="auto">
            <a:xfrm>
              <a:off x="3367" y="437"/>
              <a:ext cx="2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447" name="Line 77"/>
            <p:cNvSpPr>
              <a:spLocks noChangeAspect="1" noChangeShapeType="1"/>
            </p:cNvSpPr>
            <p:nvPr/>
          </p:nvSpPr>
          <p:spPr bwMode="auto">
            <a:xfrm>
              <a:off x="3364" y="552"/>
              <a:ext cx="2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grpSp>
        <p:nvGrpSpPr>
          <p:cNvPr id="12342" name="Group 78"/>
          <p:cNvGrpSpPr>
            <a:grpSpLocks noChangeAspect="1"/>
          </p:cNvGrpSpPr>
          <p:nvPr/>
        </p:nvGrpSpPr>
        <p:grpSpPr bwMode="auto">
          <a:xfrm>
            <a:off x="3127375" y="1774825"/>
            <a:ext cx="238125" cy="196850"/>
            <a:chOff x="3061" y="771"/>
            <a:chExt cx="143" cy="118"/>
          </a:xfrm>
        </p:grpSpPr>
        <p:sp>
          <p:nvSpPr>
            <p:cNvPr id="12435" name="Line 79"/>
            <p:cNvSpPr>
              <a:spLocks noChangeAspect="1" noChangeShapeType="1"/>
            </p:cNvSpPr>
            <p:nvPr/>
          </p:nvSpPr>
          <p:spPr bwMode="auto">
            <a:xfrm>
              <a:off x="3157" y="773"/>
              <a:ext cx="0" cy="113"/>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2436" name="Line 80"/>
            <p:cNvSpPr>
              <a:spLocks noChangeAspect="1" noChangeShapeType="1"/>
            </p:cNvSpPr>
            <p:nvPr/>
          </p:nvSpPr>
          <p:spPr bwMode="auto">
            <a:xfrm>
              <a:off x="3109" y="833"/>
              <a:ext cx="48"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2437" name="Line 81"/>
            <p:cNvSpPr>
              <a:spLocks noChangeAspect="1" noChangeShapeType="1"/>
            </p:cNvSpPr>
            <p:nvPr/>
          </p:nvSpPr>
          <p:spPr bwMode="auto">
            <a:xfrm>
              <a:off x="3061" y="833"/>
              <a:ext cx="48"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2438" name="Line 82"/>
            <p:cNvSpPr>
              <a:spLocks noChangeAspect="1" noChangeShapeType="1"/>
            </p:cNvSpPr>
            <p:nvPr/>
          </p:nvSpPr>
          <p:spPr bwMode="auto">
            <a:xfrm>
              <a:off x="3183" y="773"/>
              <a:ext cx="0" cy="113"/>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2439" name="Line 83"/>
            <p:cNvSpPr>
              <a:spLocks noChangeAspect="1" noChangeShapeType="1"/>
            </p:cNvSpPr>
            <p:nvPr/>
          </p:nvSpPr>
          <p:spPr bwMode="auto">
            <a:xfrm>
              <a:off x="3184" y="889"/>
              <a:ext cx="2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440" name="Line 84"/>
            <p:cNvSpPr>
              <a:spLocks noChangeAspect="1" noChangeShapeType="1"/>
            </p:cNvSpPr>
            <p:nvPr/>
          </p:nvSpPr>
          <p:spPr bwMode="auto">
            <a:xfrm>
              <a:off x="3184" y="771"/>
              <a:ext cx="2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grpSp>
        <p:nvGrpSpPr>
          <p:cNvPr id="12343" name="Group 85"/>
          <p:cNvGrpSpPr>
            <a:grpSpLocks noChangeAspect="1"/>
          </p:cNvGrpSpPr>
          <p:nvPr/>
        </p:nvGrpSpPr>
        <p:grpSpPr bwMode="auto">
          <a:xfrm>
            <a:off x="2911475" y="1257300"/>
            <a:ext cx="247650" cy="198438"/>
            <a:chOff x="3243" y="437"/>
            <a:chExt cx="144" cy="115"/>
          </a:xfrm>
        </p:grpSpPr>
        <p:sp>
          <p:nvSpPr>
            <p:cNvPr id="12428" name="Line 86"/>
            <p:cNvSpPr>
              <a:spLocks noChangeAspect="1" noChangeShapeType="1"/>
            </p:cNvSpPr>
            <p:nvPr/>
          </p:nvSpPr>
          <p:spPr bwMode="auto">
            <a:xfrm>
              <a:off x="3339" y="437"/>
              <a:ext cx="0" cy="113"/>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2429" name="Line 87"/>
            <p:cNvSpPr>
              <a:spLocks noChangeAspect="1" noChangeShapeType="1"/>
            </p:cNvSpPr>
            <p:nvPr/>
          </p:nvSpPr>
          <p:spPr bwMode="auto">
            <a:xfrm>
              <a:off x="3291" y="497"/>
              <a:ext cx="48"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2430" name="Line 88"/>
            <p:cNvSpPr>
              <a:spLocks noChangeAspect="1" noChangeShapeType="1"/>
            </p:cNvSpPr>
            <p:nvPr/>
          </p:nvSpPr>
          <p:spPr bwMode="auto">
            <a:xfrm>
              <a:off x="3243" y="497"/>
              <a:ext cx="48"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2431" name="Oval 89"/>
            <p:cNvSpPr>
              <a:spLocks noChangeAspect="1" noChangeArrowheads="1"/>
            </p:cNvSpPr>
            <p:nvPr/>
          </p:nvSpPr>
          <p:spPr bwMode="auto">
            <a:xfrm>
              <a:off x="3291" y="474"/>
              <a:ext cx="48" cy="48"/>
            </a:xfrm>
            <a:prstGeom prst="ellipse">
              <a:avLst/>
            </a:prstGeom>
            <a:solidFill>
              <a:schemeClr val="bg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432" name="Line 90"/>
            <p:cNvSpPr>
              <a:spLocks noChangeAspect="1" noChangeShapeType="1"/>
            </p:cNvSpPr>
            <p:nvPr/>
          </p:nvSpPr>
          <p:spPr bwMode="auto">
            <a:xfrm>
              <a:off x="3364" y="437"/>
              <a:ext cx="0" cy="113"/>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2433" name="Line 91"/>
            <p:cNvSpPr>
              <a:spLocks noChangeAspect="1" noChangeShapeType="1"/>
            </p:cNvSpPr>
            <p:nvPr/>
          </p:nvSpPr>
          <p:spPr bwMode="auto">
            <a:xfrm>
              <a:off x="3367" y="437"/>
              <a:ext cx="2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434" name="Line 92"/>
            <p:cNvSpPr>
              <a:spLocks noChangeAspect="1" noChangeShapeType="1"/>
            </p:cNvSpPr>
            <p:nvPr/>
          </p:nvSpPr>
          <p:spPr bwMode="auto">
            <a:xfrm>
              <a:off x="3364" y="552"/>
              <a:ext cx="2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grpSp>
        <p:nvGrpSpPr>
          <p:cNvPr id="12344" name="Group 93"/>
          <p:cNvGrpSpPr>
            <a:grpSpLocks noChangeAspect="1"/>
          </p:cNvGrpSpPr>
          <p:nvPr/>
        </p:nvGrpSpPr>
        <p:grpSpPr bwMode="auto">
          <a:xfrm flipH="1">
            <a:off x="3371850" y="2151063"/>
            <a:ext cx="238125" cy="196850"/>
            <a:chOff x="3061" y="771"/>
            <a:chExt cx="143" cy="118"/>
          </a:xfrm>
        </p:grpSpPr>
        <p:sp>
          <p:nvSpPr>
            <p:cNvPr id="12422" name="Line 94"/>
            <p:cNvSpPr>
              <a:spLocks noChangeAspect="1" noChangeShapeType="1"/>
            </p:cNvSpPr>
            <p:nvPr/>
          </p:nvSpPr>
          <p:spPr bwMode="auto">
            <a:xfrm>
              <a:off x="3157" y="773"/>
              <a:ext cx="0" cy="113"/>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2423" name="Line 95"/>
            <p:cNvSpPr>
              <a:spLocks noChangeAspect="1" noChangeShapeType="1"/>
            </p:cNvSpPr>
            <p:nvPr/>
          </p:nvSpPr>
          <p:spPr bwMode="auto">
            <a:xfrm>
              <a:off x="3109" y="833"/>
              <a:ext cx="48"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2424" name="Line 96"/>
            <p:cNvSpPr>
              <a:spLocks noChangeAspect="1" noChangeShapeType="1"/>
            </p:cNvSpPr>
            <p:nvPr/>
          </p:nvSpPr>
          <p:spPr bwMode="auto">
            <a:xfrm>
              <a:off x="3061" y="833"/>
              <a:ext cx="48"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2425" name="Line 97"/>
            <p:cNvSpPr>
              <a:spLocks noChangeAspect="1" noChangeShapeType="1"/>
            </p:cNvSpPr>
            <p:nvPr/>
          </p:nvSpPr>
          <p:spPr bwMode="auto">
            <a:xfrm>
              <a:off x="3183" y="773"/>
              <a:ext cx="0" cy="113"/>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2426" name="Line 98"/>
            <p:cNvSpPr>
              <a:spLocks noChangeAspect="1" noChangeShapeType="1"/>
            </p:cNvSpPr>
            <p:nvPr/>
          </p:nvSpPr>
          <p:spPr bwMode="auto">
            <a:xfrm>
              <a:off x="3184" y="889"/>
              <a:ext cx="2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427" name="Line 99"/>
            <p:cNvSpPr>
              <a:spLocks noChangeAspect="1" noChangeShapeType="1"/>
            </p:cNvSpPr>
            <p:nvPr/>
          </p:nvSpPr>
          <p:spPr bwMode="auto">
            <a:xfrm>
              <a:off x="3184" y="771"/>
              <a:ext cx="2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12345" name="Line 100"/>
          <p:cNvSpPr>
            <a:spLocks noChangeAspect="1" noChangeShapeType="1"/>
          </p:cNvSpPr>
          <p:nvPr/>
        </p:nvSpPr>
        <p:spPr bwMode="auto">
          <a:xfrm>
            <a:off x="2911475" y="1366838"/>
            <a:ext cx="0" cy="49371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346" name="Line 101"/>
          <p:cNvSpPr>
            <a:spLocks noChangeAspect="1" noChangeShapeType="1"/>
          </p:cNvSpPr>
          <p:nvPr/>
        </p:nvSpPr>
        <p:spPr bwMode="auto">
          <a:xfrm flipH="1">
            <a:off x="2840038" y="1879600"/>
            <a:ext cx="29051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347" name="Oval 102"/>
          <p:cNvSpPr>
            <a:spLocks noChangeAspect="1" noChangeArrowheads="1"/>
          </p:cNvSpPr>
          <p:nvPr/>
        </p:nvSpPr>
        <p:spPr bwMode="auto">
          <a:xfrm>
            <a:off x="2890838" y="1857375"/>
            <a:ext cx="38100" cy="38100"/>
          </a:xfrm>
          <a:prstGeom prst="ellipse">
            <a:avLst/>
          </a:prstGeom>
          <a:solidFill>
            <a:srgbClr val="000000"/>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348" name="Line 103"/>
          <p:cNvSpPr>
            <a:spLocks noChangeAspect="1" noChangeShapeType="1"/>
          </p:cNvSpPr>
          <p:nvPr/>
        </p:nvSpPr>
        <p:spPr bwMode="auto">
          <a:xfrm flipH="1">
            <a:off x="3960813" y="1362075"/>
            <a:ext cx="3175" cy="8890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349" name="Text Box 104"/>
          <p:cNvSpPr txBox="1">
            <a:spLocks noChangeAspect="1" noChangeArrowheads="1"/>
          </p:cNvSpPr>
          <p:nvPr/>
        </p:nvSpPr>
        <p:spPr bwMode="auto">
          <a:xfrm>
            <a:off x="2417763" y="1698625"/>
            <a:ext cx="554037"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buClrTx/>
              <a:buFontTx/>
              <a:buNone/>
            </a:pPr>
            <a:r>
              <a:rPr lang="de-DE" altLang="de-DE" sz="1400">
                <a:cs typeface="Times New Roman" panose="02020603050405020304" pitchFamily="18" charset="0"/>
              </a:rPr>
              <a:t>IN1</a:t>
            </a:r>
          </a:p>
        </p:txBody>
      </p:sp>
      <p:sp>
        <p:nvSpPr>
          <p:cNvPr id="12350" name="Rectangle 105"/>
          <p:cNvSpPr>
            <a:spLocks noChangeAspect="1" noChangeArrowheads="1"/>
          </p:cNvSpPr>
          <p:nvPr/>
        </p:nvSpPr>
        <p:spPr bwMode="auto">
          <a:xfrm>
            <a:off x="5453063" y="509588"/>
            <a:ext cx="141287" cy="709612"/>
          </a:xfrm>
          <a:prstGeom prst="rect">
            <a:avLst/>
          </a:prstGeom>
          <a:solidFill>
            <a:srgbClr val="DDDDDD"/>
          </a:solidFill>
          <a:ln>
            <a:noFill/>
          </a:ln>
          <a:effectLst/>
          <a:extLst>
            <a:ext uri="{91240B29-F687-4F45-9708-019B960494DF}">
              <a14:hiddenLine xmlns:a14="http://schemas.microsoft.com/office/drawing/2010/main" w="3175">
                <a:solidFill>
                  <a:srgbClr val="D1D1D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351" name="Rectangle 106"/>
          <p:cNvSpPr>
            <a:spLocks noChangeAspect="1" noChangeArrowheads="1"/>
          </p:cNvSpPr>
          <p:nvPr/>
        </p:nvSpPr>
        <p:spPr bwMode="auto">
          <a:xfrm>
            <a:off x="5100638" y="227013"/>
            <a:ext cx="1414462" cy="341312"/>
          </a:xfrm>
          <a:prstGeom prst="rect">
            <a:avLst/>
          </a:prstGeom>
          <a:solidFill>
            <a:schemeClr val="accent2"/>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352" name="Rectangle 107"/>
          <p:cNvSpPr>
            <a:spLocks noChangeAspect="1" noChangeArrowheads="1"/>
          </p:cNvSpPr>
          <p:nvPr/>
        </p:nvSpPr>
        <p:spPr bwMode="auto">
          <a:xfrm>
            <a:off x="5240338" y="793750"/>
            <a:ext cx="120650" cy="1268413"/>
          </a:xfrm>
          <a:prstGeom prst="rect">
            <a:avLst/>
          </a:prstGeom>
          <a:solidFill>
            <a:srgbClr val="B2B2B2"/>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353" name="Rectangle 108"/>
          <p:cNvSpPr>
            <a:spLocks noChangeAspect="1" noChangeArrowheads="1"/>
          </p:cNvSpPr>
          <p:nvPr/>
        </p:nvSpPr>
        <p:spPr bwMode="auto">
          <a:xfrm>
            <a:off x="5240338" y="793750"/>
            <a:ext cx="425450" cy="128588"/>
          </a:xfrm>
          <a:prstGeom prst="rect">
            <a:avLst/>
          </a:prstGeom>
          <a:solidFill>
            <a:srgbClr val="B2B2B2"/>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354" name="Rectangle 109"/>
          <p:cNvSpPr>
            <a:spLocks noChangeAspect="1" noChangeArrowheads="1"/>
          </p:cNvSpPr>
          <p:nvPr/>
        </p:nvSpPr>
        <p:spPr bwMode="auto">
          <a:xfrm rot="10800000">
            <a:off x="5100638" y="2508250"/>
            <a:ext cx="1414462" cy="339725"/>
          </a:xfrm>
          <a:prstGeom prst="rect">
            <a:avLst/>
          </a:prstGeom>
          <a:solidFill>
            <a:schemeClr val="accent2"/>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355" name="Text Box 110"/>
          <p:cNvSpPr txBox="1">
            <a:spLocks noChangeAspect="1" noChangeArrowheads="1"/>
          </p:cNvSpPr>
          <p:nvPr/>
        </p:nvSpPr>
        <p:spPr bwMode="auto">
          <a:xfrm>
            <a:off x="6524625" y="1344613"/>
            <a:ext cx="790575"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buClrTx/>
              <a:buFontTx/>
              <a:buNone/>
            </a:pPr>
            <a:r>
              <a:rPr lang="de-DE" altLang="de-DE" sz="1400">
                <a:cs typeface="Times New Roman" panose="02020603050405020304" pitchFamily="18" charset="0"/>
              </a:rPr>
              <a:t>OUT</a:t>
            </a:r>
          </a:p>
        </p:txBody>
      </p:sp>
      <p:sp>
        <p:nvSpPr>
          <p:cNvPr id="12356" name="Text Box 111"/>
          <p:cNvSpPr txBox="1">
            <a:spLocks noChangeAspect="1" noChangeArrowheads="1"/>
          </p:cNvSpPr>
          <p:nvPr/>
        </p:nvSpPr>
        <p:spPr bwMode="auto">
          <a:xfrm>
            <a:off x="4673600" y="1317625"/>
            <a:ext cx="573088"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buClrTx/>
              <a:buFontTx/>
              <a:buNone/>
            </a:pPr>
            <a:r>
              <a:rPr lang="de-DE" altLang="de-DE" sz="1400">
                <a:cs typeface="Times New Roman" panose="02020603050405020304" pitchFamily="18" charset="0"/>
              </a:rPr>
              <a:t>IN1</a:t>
            </a:r>
          </a:p>
        </p:txBody>
      </p:sp>
      <p:sp>
        <p:nvSpPr>
          <p:cNvPr id="12357" name="Rectangle 112"/>
          <p:cNvSpPr>
            <a:spLocks noChangeAspect="1" noChangeArrowheads="1"/>
          </p:cNvSpPr>
          <p:nvPr/>
        </p:nvSpPr>
        <p:spPr bwMode="auto">
          <a:xfrm>
            <a:off x="5722938" y="1216025"/>
            <a:ext cx="169862" cy="550863"/>
          </a:xfrm>
          <a:prstGeom prst="rect">
            <a:avLst/>
          </a:prstGeom>
          <a:solidFill>
            <a:schemeClr val="accent2"/>
          </a:solidFill>
          <a:ln>
            <a:noFill/>
          </a:ln>
          <a:effectLst/>
          <a:extLst>
            <a:ext uri="{91240B29-F687-4F45-9708-019B960494DF}">
              <a14:hiddenLine xmlns:a14="http://schemas.microsoft.com/office/drawing/2010/main" w="9525">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grpSp>
        <p:nvGrpSpPr>
          <p:cNvPr id="12358" name="Group 113"/>
          <p:cNvGrpSpPr>
            <a:grpSpLocks noChangeAspect="1"/>
          </p:cNvGrpSpPr>
          <p:nvPr/>
        </p:nvGrpSpPr>
        <p:grpSpPr bwMode="auto">
          <a:xfrm>
            <a:off x="5638800" y="1016000"/>
            <a:ext cx="336550" cy="339725"/>
            <a:chOff x="3470" y="2033"/>
            <a:chExt cx="217" cy="218"/>
          </a:xfrm>
        </p:grpSpPr>
        <p:sp>
          <p:nvSpPr>
            <p:cNvPr id="12420" name="Rectangle 114"/>
            <p:cNvSpPr>
              <a:spLocks noChangeAspect="1" noChangeArrowheads="1"/>
            </p:cNvSpPr>
            <p:nvPr/>
          </p:nvSpPr>
          <p:spPr bwMode="auto">
            <a:xfrm>
              <a:off x="3470" y="2033"/>
              <a:ext cx="217" cy="218"/>
            </a:xfrm>
            <a:prstGeom prst="rect">
              <a:avLst/>
            </a:prstGeom>
            <a:solidFill>
              <a:schemeClr val="accent2"/>
            </a:solidFill>
            <a:ln>
              <a:noFill/>
            </a:ln>
            <a:effectLst/>
            <a:extLst>
              <a:ext uri="{91240B29-F687-4F45-9708-019B960494DF}">
                <a14:hiddenLine xmlns:a14="http://schemas.microsoft.com/office/drawing/2010/main" w="9525">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421" name="Rectangle 115"/>
            <p:cNvSpPr>
              <a:spLocks noChangeAspect="1" noChangeArrowheads="1"/>
            </p:cNvSpPr>
            <p:nvPr/>
          </p:nvSpPr>
          <p:spPr bwMode="auto">
            <a:xfrm>
              <a:off x="3523" y="2088"/>
              <a:ext cx="109" cy="108"/>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grpSp>
      <p:grpSp>
        <p:nvGrpSpPr>
          <p:cNvPr id="12359" name="Group 116"/>
          <p:cNvGrpSpPr>
            <a:grpSpLocks noChangeAspect="1"/>
          </p:cNvGrpSpPr>
          <p:nvPr/>
        </p:nvGrpSpPr>
        <p:grpSpPr bwMode="auto">
          <a:xfrm>
            <a:off x="5638800" y="1554163"/>
            <a:ext cx="336550" cy="341312"/>
            <a:chOff x="3470" y="2432"/>
            <a:chExt cx="217" cy="218"/>
          </a:xfrm>
        </p:grpSpPr>
        <p:sp>
          <p:nvSpPr>
            <p:cNvPr id="12418" name="Rectangle 117"/>
            <p:cNvSpPr>
              <a:spLocks noChangeAspect="1" noChangeArrowheads="1"/>
            </p:cNvSpPr>
            <p:nvPr/>
          </p:nvSpPr>
          <p:spPr bwMode="auto">
            <a:xfrm>
              <a:off x="3470" y="2432"/>
              <a:ext cx="217" cy="218"/>
            </a:xfrm>
            <a:prstGeom prst="rect">
              <a:avLst/>
            </a:prstGeom>
            <a:solidFill>
              <a:schemeClr val="accent2"/>
            </a:solidFill>
            <a:ln>
              <a:noFill/>
            </a:ln>
            <a:effectLst/>
            <a:extLst>
              <a:ext uri="{91240B29-F687-4F45-9708-019B960494DF}">
                <a14:hiddenLine xmlns:a14="http://schemas.microsoft.com/office/drawing/2010/main" w="9525">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419" name="Rectangle 118"/>
            <p:cNvSpPr>
              <a:spLocks noChangeAspect="1" noChangeArrowheads="1"/>
            </p:cNvSpPr>
            <p:nvPr/>
          </p:nvSpPr>
          <p:spPr bwMode="auto">
            <a:xfrm>
              <a:off x="3523" y="2487"/>
              <a:ext cx="109" cy="109"/>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grpSp>
      <p:grpSp>
        <p:nvGrpSpPr>
          <p:cNvPr id="12360" name="Group 119"/>
          <p:cNvGrpSpPr>
            <a:grpSpLocks noChangeAspect="1"/>
          </p:cNvGrpSpPr>
          <p:nvPr/>
        </p:nvGrpSpPr>
        <p:grpSpPr bwMode="auto">
          <a:xfrm>
            <a:off x="5640388" y="2424113"/>
            <a:ext cx="341312" cy="338137"/>
            <a:chOff x="3552" y="1290"/>
            <a:chExt cx="218" cy="216"/>
          </a:xfrm>
        </p:grpSpPr>
        <p:sp>
          <p:nvSpPr>
            <p:cNvPr id="12416" name="Rectangle 120"/>
            <p:cNvSpPr>
              <a:spLocks noChangeAspect="1" noChangeArrowheads="1"/>
            </p:cNvSpPr>
            <p:nvPr/>
          </p:nvSpPr>
          <p:spPr bwMode="auto">
            <a:xfrm rot="10800000">
              <a:off x="3552" y="1290"/>
              <a:ext cx="218" cy="216"/>
            </a:xfrm>
            <a:prstGeom prst="rect">
              <a:avLst/>
            </a:prstGeom>
            <a:solidFill>
              <a:schemeClr val="accent2"/>
            </a:solidFill>
            <a:ln>
              <a:noFill/>
            </a:ln>
            <a:effectLst/>
            <a:extLst>
              <a:ext uri="{91240B29-F687-4F45-9708-019B960494DF}">
                <a14:hiddenLine xmlns:a14="http://schemas.microsoft.com/office/drawing/2010/main" w="9525">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417" name="Rectangle 121"/>
            <p:cNvSpPr>
              <a:spLocks noChangeAspect="1" noChangeArrowheads="1"/>
            </p:cNvSpPr>
            <p:nvPr/>
          </p:nvSpPr>
          <p:spPr bwMode="auto">
            <a:xfrm rot="10800000">
              <a:off x="3606" y="1344"/>
              <a:ext cx="109" cy="109"/>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lIns="96802" tIns="48402" rIns="96802" bIns="48402" anchor="ct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eaLnBrk="1" hangingPunct="1">
                <a:lnSpc>
                  <a:spcPct val="100000"/>
                </a:lnSpc>
                <a:spcBef>
                  <a:spcPct val="0"/>
                </a:spcBef>
                <a:buClrTx/>
                <a:buFontTx/>
                <a:buNone/>
              </a:pPr>
              <a:endParaRPr lang="de-DE" altLang="de-DE" sz="1400">
                <a:cs typeface="Arial" panose="020B0604020202020204" pitchFamily="34" charset="0"/>
              </a:endParaRPr>
            </a:p>
          </p:txBody>
        </p:sp>
      </p:grpSp>
      <p:sp>
        <p:nvSpPr>
          <p:cNvPr id="12361" name="Rectangle 122"/>
          <p:cNvSpPr>
            <a:spLocks noChangeAspect="1" noChangeArrowheads="1"/>
          </p:cNvSpPr>
          <p:nvPr/>
        </p:nvSpPr>
        <p:spPr bwMode="auto">
          <a:xfrm>
            <a:off x="5310188" y="1941513"/>
            <a:ext cx="701675" cy="127000"/>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362" name="Rectangle 123"/>
          <p:cNvSpPr>
            <a:spLocks noChangeAspect="1" noChangeArrowheads="1"/>
          </p:cNvSpPr>
          <p:nvPr/>
        </p:nvSpPr>
        <p:spPr bwMode="auto">
          <a:xfrm>
            <a:off x="5099050" y="1425575"/>
            <a:ext cx="211138" cy="136525"/>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363" name="Oval 124"/>
          <p:cNvSpPr>
            <a:spLocks noChangeAspect="1" noChangeArrowheads="1"/>
          </p:cNvSpPr>
          <p:nvPr/>
        </p:nvSpPr>
        <p:spPr bwMode="auto">
          <a:xfrm>
            <a:off x="5676900" y="1857375"/>
            <a:ext cx="282575" cy="284163"/>
          </a:xfrm>
          <a:prstGeom prst="ellipse">
            <a:avLst/>
          </a:prstGeom>
          <a:noFill/>
          <a:ln w="28575">
            <a:solidFill>
              <a:schemeClr val="tx1"/>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364" name="Oval 125"/>
          <p:cNvSpPr>
            <a:spLocks noChangeAspect="1" noChangeArrowheads="1"/>
          </p:cNvSpPr>
          <p:nvPr/>
        </p:nvSpPr>
        <p:spPr bwMode="auto">
          <a:xfrm>
            <a:off x="5381625" y="709613"/>
            <a:ext cx="282575" cy="284162"/>
          </a:xfrm>
          <a:prstGeom prst="ellipse">
            <a:avLst/>
          </a:prstGeom>
          <a:noFill/>
          <a:ln w="28575">
            <a:solidFill>
              <a:schemeClr val="tx1"/>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365" name="Text Box 126"/>
          <p:cNvSpPr txBox="1">
            <a:spLocks noChangeAspect="1" noChangeArrowheads="1"/>
          </p:cNvSpPr>
          <p:nvPr/>
        </p:nvSpPr>
        <p:spPr bwMode="auto">
          <a:xfrm>
            <a:off x="4530725" y="238125"/>
            <a:ext cx="660400"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buClrTx/>
              <a:buFontTx/>
              <a:buNone/>
            </a:pPr>
            <a:r>
              <a:rPr lang="de-DE" altLang="de-DE" sz="1400">
                <a:cs typeface="Times New Roman" panose="02020603050405020304" pitchFamily="18" charset="0"/>
              </a:rPr>
              <a:t>Vdd</a:t>
            </a:r>
          </a:p>
        </p:txBody>
      </p:sp>
      <p:sp>
        <p:nvSpPr>
          <p:cNvPr id="12366" name="Text Box 127"/>
          <p:cNvSpPr txBox="1">
            <a:spLocks noChangeAspect="1" noChangeArrowheads="1"/>
          </p:cNvSpPr>
          <p:nvPr/>
        </p:nvSpPr>
        <p:spPr bwMode="auto">
          <a:xfrm>
            <a:off x="4530725" y="2530475"/>
            <a:ext cx="715963"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buClrTx/>
              <a:buFontTx/>
              <a:buNone/>
            </a:pPr>
            <a:r>
              <a:rPr lang="de-DE" altLang="de-DE" sz="1400">
                <a:cs typeface="Times New Roman" panose="02020603050405020304" pitchFamily="18" charset="0"/>
              </a:rPr>
              <a:t>GND</a:t>
            </a:r>
          </a:p>
        </p:txBody>
      </p:sp>
      <p:sp>
        <p:nvSpPr>
          <p:cNvPr id="12367" name="Line 128"/>
          <p:cNvSpPr>
            <a:spLocks noChangeAspect="1" noChangeShapeType="1"/>
          </p:cNvSpPr>
          <p:nvPr/>
        </p:nvSpPr>
        <p:spPr bwMode="auto">
          <a:xfrm>
            <a:off x="3605213" y="2259013"/>
            <a:ext cx="35401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368" name="Line 129"/>
          <p:cNvSpPr>
            <a:spLocks noChangeAspect="1" noChangeShapeType="1"/>
          </p:cNvSpPr>
          <p:nvPr/>
        </p:nvSpPr>
        <p:spPr bwMode="auto">
          <a:xfrm flipV="1">
            <a:off x="3963988" y="1417638"/>
            <a:ext cx="71437"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369" name="Rectangle 130"/>
          <p:cNvSpPr>
            <a:spLocks noChangeAspect="1" noChangeArrowheads="1"/>
          </p:cNvSpPr>
          <p:nvPr/>
        </p:nvSpPr>
        <p:spPr bwMode="auto">
          <a:xfrm>
            <a:off x="5594350" y="2224088"/>
            <a:ext cx="700088" cy="127000"/>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370" name="Oval 131"/>
          <p:cNvSpPr>
            <a:spLocks noChangeAspect="1" noChangeArrowheads="1"/>
          </p:cNvSpPr>
          <p:nvPr/>
        </p:nvSpPr>
        <p:spPr bwMode="auto">
          <a:xfrm>
            <a:off x="5676900" y="2139950"/>
            <a:ext cx="282575" cy="284163"/>
          </a:xfrm>
          <a:prstGeom prst="ellipse">
            <a:avLst/>
          </a:prstGeom>
          <a:noFill/>
          <a:ln w="28575">
            <a:solidFill>
              <a:schemeClr val="tx1"/>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371" name="Rectangle 132"/>
          <p:cNvSpPr>
            <a:spLocks noChangeAspect="1" noChangeArrowheads="1"/>
          </p:cNvSpPr>
          <p:nvPr/>
        </p:nvSpPr>
        <p:spPr bwMode="auto">
          <a:xfrm>
            <a:off x="6232525" y="793750"/>
            <a:ext cx="120650" cy="1552575"/>
          </a:xfrm>
          <a:prstGeom prst="rect">
            <a:avLst/>
          </a:prstGeom>
          <a:solidFill>
            <a:srgbClr val="B2B2B2"/>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372" name="Rectangle 133"/>
          <p:cNvSpPr>
            <a:spLocks noChangeAspect="1" noChangeArrowheads="1"/>
          </p:cNvSpPr>
          <p:nvPr/>
        </p:nvSpPr>
        <p:spPr bwMode="auto">
          <a:xfrm>
            <a:off x="5949950" y="793750"/>
            <a:ext cx="371475" cy="128588"/>
          </a:xfrm>
          <a:prstGeom prst="rect">
            <a:avLst/>
          </a:prstGeom>
          <a:solidFill>
            <a:srgbClr val="B2B2B2"/>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373" name="Rectangle 134"/>
          <p:cNvSpPr>
            <a:spLocks noChangeAspect="1" noChangeArrowheads="1"/>
          </p:cNvSpPr>
          <p:nvPr/>
        </p:nvSpPr>
        <p:spPr bwMode="auto">
          <a:xfrm>
            <a:off x="6232525" y="1006475"/>
            <a:ext cx="282575" cy="128588"/>
          </a:xfrm>
          <a:prstGeom prst="rect">
            <a:avLst/>
          </a:prstGeom>
          <a:solidFill>
            <a:srgbClr val="B2B2B2"/>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374" name="Rectangle 135"/>
          <p:cNvSpPr>
            <a:spLocks noChangeAspect="1" noChangeArrowheads="1"/>
          </p:cNvSpPr>
          <p:nvPr/>
        </p:nvSpPr>
        <p:spPr bwMode="auto">
          <a:xfrm>
            <a:off x="5886450" y="1397000"/>
            <a:ext cx="628650" cy="128588"/>
          </a:xfrm>
          <a:prstGeom prst="rect">
            <a:avLst/>
          </a:prstGeom>
          <a:solidFill>
            <a:schemeClr val="accent2"/>
          </a:solidFill>
          <a:ln>
            <a:noFill/>
          </a:ln>
          <a:effectLst/>
          <a:extLst>
            <a:ext uri="{91240B29-F687-4F45-9708-019B960494DF}">
              <a14:hiddenLine xmlns:a14="http://schemas.microsoft.com/office/drawing/2010/main" w="9525">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375" name="Oval 136"/>
          <p:cNvSpPr>
            <a:spLocks noChangeAspect="1" noChangeArrowheads="1"/>
          </p:cNvSpPr>
          <p:nvPr/>
        </p:nvSpPr>
        <p:spPr bwMode="auto">
          <a:xfrm>
            <a:off x="5949950" y="722313"/>
            <a:ext cx="280988" cy="284162"/>
          </a:xfrm>
          <a:prstGeom prst="ellipse">
            <a:avLst/>
          </a:prstGeom>
          <a:noFill/>
          <a:ln w="28575">
            <a:solidFill>
              <a:schemeClr val="tx1"/>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376" name="Freeform 137"/>
          <p:cNvSpPr>
            <a:spLocks noChangeAspect="1"/>
          </p:cNvSpPr>
          <p:nvPr/>
        </p:nvSpPr>
        <p:spPr bwMode="auto">
          <a:xfrm>
            <a:off x="3184525" y="652463"/>
            <a:ext cx="2197100" cy="709612"/>
          </a:xfrm>
          <a:custGeom>
            <a:avLst/>
            <a:gdLst>
              <a:gd name="T0" fmla="*/ 2197100 w 1361"/>
              <a:gd name="T1" fmla="*/ 176423 h 362"/>
              <a:gd name="T2" fmla="*/ 1025098 w 1361"/>
              <a:gd name="T3" fmla="*/ 88211 h 362"/>
              <a:gd name="T4" fmla="*/ 0 w 1361"/>
              <a:gd name="T5" fmla="*/ 709612 h 362"/>
              <a:gd name="T6" fmla="*/ 0 60000 65536"/>
              <a:gd name="T7" fmla="*/ 0 60000 65536"/>
              <a:gd name="T8" fmla="*/ 0 60000 65536"/>
            </a:gdLst>
            <a:ahLst/>
            <a:cxnLst>
              <a:cxn ang="T6">
                <a:pos x="T0" y="T1"/>
              </a:cxn>
              <a:cxn ang="T7">
                <a:pos x="T2" y="T3"/>
              </a:cxn>
              <a:cxn ang="T8">
                <a:pos x="T4" y="T5"/>
              </a:cxn>
            </a:cxnLst>
            <a:rect l="0" t="0" r="r" b="b"/>
            <a:pathLst>
              <a:path w="1361" h="362">
                <a:moveTo>
                  <a:pt x="1361" y="90"/>
                </a:moveTo>
                <a:cubicBezTo>
                  <a:pt x="1111" y="45"/>
                  <a:pt x="862" y="0"/>
                  <a:pt x="635" y="45"/>
                </a:cubicBezTo>
                <a:cubicBezTo>
                  <a:pt x="408" y="90"/>
                  <a:pt x="204" y="226"/>
                  <a:pt x="0" y="362"/>
                </a:cubicBezTo>
              </a:path>
            </a:pathLst>
          </a:custGeom>
          <a:noFill/>
          <a:ln w="12700" cap="flat" cmpd="sng">
            <a:solidFill>
              <a:schemeClr val="tx1"/>
            </a:solidFill>
            <a:prstDash val="dash"/>
            <a:round/>
            <a:headEnd type="triangl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377" name="Line 138"/>
          <p:cNvSpPr>
            <a:spLocks noChangeAspect="1" noChangeShapeType="1"/>
          </p:cNvSpPr>
          <p:nvPr/>
        </p:nvSpPr>
        <p:spPr bwMode="auto">
          <a:xfrm flipH="1">
            <a:off x="3963988" y="863600"/>
            <a:ext cx="1985962" cy="425450"/>
          </a:xfrm>
          <a:prstGeom prst="line">
            <a:avLst/>
          </a:prstGeom>
          <a:noFill/>
          <a:ln w="12700">
            <a:solidFill>
              <a:schemeClr val="tx1"/>
            </a:solidFill>
            <a:prstDash val="dash"/>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378" name="Line 139"/>
          <p:cNvSpPr>
            <a:spLocks noChangeAspect="1" noChangeShapeType="1"/>
          </p:cNvSpPr>
          <p:nvPr/>
        </p:nvSpPr>
        <p:spPr bwMode="auto">
          <a:xfrm flipH="1" flipV="1">
            <a:off x="3468688" y="1857375"/>
            <a:ext cx="2197100" cy="141288"/>
          </a:xfrm>
          <a:prstGeom prst="line">
            <a:avLst/>
          </a:prstGeom>
          <a:noFill/>
          <a:ln w="12700">
            <a:solidFill>
              <a:schemeClr val="tx1"/>
            </a:solidFill>
            <a:prstDash val="dash"/>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379" name="Freeform 140"/>
          <p:cNvSpPr>
            <a:spLocks noChangeAspect="1"/>
          </p:cNvSpPr>
          <p:nvPr/>
        </p:nvSpPr>
        <p:spPr bwMode="auto">
          <a:xfrm>
            <a:off x="3538538" y="2282825"/>
            <a:ext cx="2127250" cy="153988"/>
          </a:xfrm>
          <a:custGeom>
            <a:avLst/>
            <a:gdLst>
              <a:gd name="T0" fmla="*/ 2127250 w 1361"/>
              <a:gd name="T1" fmla="*/ 0 h 99"/>
              <a:gd name="T2" fmla="*/ 567371 w 1361"/>
              <a:gd name="T3" fmla="*/ 141545 h 99"/>
              <a:gd name="T4" fmla="*/ 0 w 1361"/>
              <a:gd name="T5" fmla="*/ 71550 h 99"/>
              <a:gd name="T6" fmla="*/ 0 60000 65536"/>
              <a:gd name="T7" fmla="*/ 0 60000 65536"/>
              <a:gd name="T8" fmla="*/ 0 60000 65536"/>
            </a:gdLst>
            <a:ahLst/>
            <a:cxnLst>
              <a:cxn ang="T6">
                <a:pos x="T0" y="T1"/>
              </a:cxn>
              <a:cxn ang="T7">
                <a:pos x="T2" y="T3"/>
              </a:cxn>
              <a:cxn ang="T8">
                <a:pos x="T4" y="T5"/>
              </a:cxn>
            </a:cxnLst>
            <a:rect l="0" t="0" r="r" b="b"/>
            <a:pathLst>
              <a:path w="1361" h="99">
                <a:moveTo>
                  <a:pt x="1361" y="0"/>
                </a:moveTo>
                <a:cubicBezTo>
                  <a:pt x="975" y="41"/>
                  <a:pt x="590" y="83"/>
                  <a:pt x="363" y="91"/>
                </a:cubicBezTo>
                <a:cubicBezTo>
                  <a:pt x="136" y="99"/>
                  <a:pt x="68" y="72"/>
                  <a:pt x="0" y="46"/>
                </a:cubicBezTo>
              </a:path>
            </a:pathLst>
          </a:custGeom>
          <a:noFill/>
          <a:ln w="12700" cap="flat" cmpd="sng">
            <a:solidFill>
              <a:schemeClr val="tx1"/>
            </a:solidFill>
            <a:prstDash val="dash"/>
            <a:round/>
            <a:headEnd type="triangl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380" name="Text Box 141"/>
          <p:cNvSpPr txBox="1">
            <a:spLocks noChangeAspect="1" noChangeArrowheads="1"/>
          </p:cNvSpPr>
          <p:nvPr/>
        </p:nvSpPr>
        <p:spPr bwMode="auto">
          <a:xfrm>
            <a:off x="6515100" y="936625"/>
            <a:ext cx="573088"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buClrTx/>
              <a:buFontTx/>
              <a:buNone/>
            </a:pPr>
            <a:r>
              <a:rPr lang="de-DE" altLang="de-DE" sz="1400">
                <a:cs typeface="Times New Roman" panose="02020603050405020304" pitchFamily="18" charset="0"/>
              </a:rPr>
              <a:t>IN2</a:t>
            </a:r>
          </a:p>
        </p:txBody>
      </p:sp>
      <p:sp>
        <p:nvSpPr>
          <p:cNvPr id="12381" name="Rectangle 142"/>
          <p:cNvSpPr>
            <a:spLocks noChangeAspect="1" noChangeArrowheads="1"/>
          </p:cNvSpPr>
          <p:nvPr/>
        </p:nvSpPr>
        <p:spPr bwMode="auto">
          <a:xfrm>
            <a:off x="2963863" y="3733800"/>
            <a:ext cx="141287" cy="708025"/>
          </a:xfrm>
          <a:prstGeom prst="rect">
            <a:avLst/>
          </a:prstGeom>
          <a:solidFill>
            <a:srgbClr val="F8F8F8"/>
          </a:solidFill>
          <a:ln>
            <a:noFill/>
          </a:ln>
          <a:effectLst/>
          <a:extLst>
            <a:ext uri="{91240B29-F687-4F45-9708-019B960494DF}">
              <a14:hiddenLine xmlns:a14="http://schemas.microsoft.com/office/drawing/2010/main" w="3175">
                <a:solidFill>
                  <a:srgbClr val="D1D1D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382" name="Rectangle 143"/>
          <p:cNvSpPr>
            <a:spLocks noChangeAspect="1" noChangeArrowheads="1"/>
          </p:cNvSpPr>
          <p:nvPr/>
        </p:nvSpPr>
        <p:spPr bwMode="auto">
          <a:xfrm rot="5400000">
            <a:off x="2679700" y="4044950"/>
            <a:ext cx="142875" cy="708025"/>
          </a:xfrm>
          <a:prstGeom prst="rect">
            <a:avLst/>
          </a:prstGeom>
          <a:solidFill>
            <a:srgbClr val="F8F8F8"/>
          </a:solidFill>
          <a:ln>
            <a:noFill/>
          </a:ln>
          <a:effectLst/>
          <a:extLst>
            <a:ext uri="{91240B29-F687-4F45-9708-019B960494DF}">
              <a14:hiddenLine xmlns:a14="http://schemas.microsoft.com/office/drawing/2010/main" w="3175">
                <a:solidFill>
                  <a:srgbClr val="D1D1D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383" name="Rectangle 144"/>
          <p:cNvSpPr>
            <a:spLocks noChangeAspect="1" noChangeArrowheads="1"/>
          </p:cNvSpPr>
          <p:nvPr/>
        </p:nvSpPr>
        <p:spPr bwMode="auto">
          <a:xfrm>
            <a:off x="2681288" y="5010150"/>
            <a:ext cx="141287" cy="709613"/>
          </a:xfrm>
          <a:prstGeom prst="rect">
            <a:avLst/>
          </a:prstGeom>
          <a:solidFill>
            <a:srgbClr val="F8F8F8"/>
          </a:solidFill>
          <a:ln w="3175">
            <a:solidFill>
              <a:srgbClr val="D1D1D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384" name="Rectangle 145"/>
          <p:cNvSpPr>
            <a:spLocks noChangeAspect="1" noChangeArrowheads="1"/>
          </p:cNvSpPr>
          <p:nvPr/>
        </p:nvSpPr>
        <p:spPr bwMode="auto">
          <a:xfrm>
            <a:off x="2398713" y="3733800"/>
            <a:ext cx="142875" cy="708025"/>
          </a:xfrm>
          <a:prstGeom prst="rect">
            <a:avLst/>
          </a:prstGeom>
          <a:solidFill>
            <a:srgbClr val="F8F8F8"/>
          </a:solidFill>
          <a:ln>
            <a:noFill/>
          </a:ln>
          <a:effectLst/>
          <a:extLst>
            <a:ext uri="{91240B29-F687-4F45-9708-019B960494DF}">
              <a14:hiddenLine xmlns:a14="http://schemas.microsoft.com/office/drawing/2010/main" w="3175">
                <a:solidFill>
                  <a:srgbClr val="D1D1D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385" name="Rectangle 146"/>
          <p:cNvSpPr>
            <a:spLocks noChangeAspect="1" noChangeArrowheads="1"/>
          </p:cNvSpPr>
          <p:nvPr/>
        </p:nvSpPr>
        <p:spPr bwMode="auto">
          <a:xfrm>
            <a:off x="2044700" y="3451225"/>
            <a:ext cx="1416050" cy="341313"/>
          </a:xfrm>
          <a:prstGeom prst="rect">
            <a:avLst/>
          </a:prstGeom>
          <a:solidFill>
            <a:schemeClr val="accent2"/>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386" name="Rectangle 147"/>
          <p:cNvSpPr>
            <a:spLocks noChangeAspect="1" noChangeArrowheads="1"/>
          </p:cNvSpPr>
          <p:nvPr/>
        </p:nvSpPr>
        <p:spPr bwMode="auto">
          <a:xfrm>
            <a:off x="2185988" y="4017963"/>
            <a:ext cx="119062" cy="1268412"/>
          </a:xfrm>
          <a:prstGeom prst="rect">
            <a:avLst/>
          </a:prstGeom>
          <a:solidFill>
            <a:srgbClr val="B2B2B2"/>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387" name="Rectangle 148"/>
          <p:cNvSpPr>
            <a:spLocks noChangeAspect="1" noChangeArrowheads="1"/>
          </p:cNvSpPr>
          <p:nvPr/>
        </p:nvSpPr>
        <p:spPr bwMode="auto">
          <a:xfrm>
            <a:off x="2185988" y="4017963"/>
            <a:ext cx="425450" cy="128587"/>
          </a:xfrm>
          <a:prstGeom prst="rect">
            <a:avLst/>
          </a:prstGeom>
          <a:solidFill>
            <a:srgbClr val="B2B2B2"/>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388" name="Rectangle 149"/>
          <p:cNvSpPr>
            <a:spLocks noChangeAspect="1" noChangeArrowheads="1"/>
          </p:cNvSpPr>
          <p:nvPr/>
        </p:nvSpPr>
        <p:spPr bwMode="auto">
          <a:xfrm rot="10800000">
            <a:off x="2044700" y="5732463"/>
            <a:ext cx="1416050" cy="338137"/>
          </a:xfrm>
          <a:prstGeom prst="rect">
            <a:avLst/>
          </a:prstGeom>
          <a:solidFill>
            <a:schemeClr val="accent2"/>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389" name="Rectangle 150"/>
          <p:cNvSpPr>
            <a:spLocks noChangeAspect="1" noChangeArrowheads="1"/>
          </p:cNvSpPr>
          <p:nvPr/>
        </p:nvSpPr>
        <p:spPr bwMode="auto">
          <a:xfrm>
            <a:off x="2667000" y="4437063"/>
            <a:ext cx="169863" cy="554037"/>
          </a:xfrm>
          <a:prstGeom prst="rect">
            <a:avLst/>
          </a:prstGeom>
          <a:solidFill>
            <a:schemeClr val="accent2"/>
          </a:solidFill>
          <a:ln>
            <a:noFill/>
          </a:ln>
          <a:effectLst/>
          <a:extLst>
            <a:ext uri="{91240B29-F687-4F45-9708-019B960494DF}">
              <a14:hiddenLine xmlns:a14="http://schemas.microsoft.com/office/drawing/2010/main" w="9525">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grpSp>
        <p:nvGrpSpPr>
          <p:cNvPr id="12390" name="Group 151"/>
          <p:cNvGrpSpPr>
            <a:grpSpLocks noChangeAspect="1"/>
          </p:cNvGrpSpPr>
          <p:nvPr/>
        </p:nvGrpSpPr>
        <p:grpSpPr bwMode="auto">
          <a:xfrm>
            <a:off x="2582863" y="4238625"/>
            <a:ext cx="339725" cy="341313"/>
            <a:chOff x="3470" y="2033"/>
            <a:chExt cx="217" cy="218"/>
          </a:xfrm>
        </p:grpSpPr>
        <p:sp>
          <p:nvSpPr>
            <p:cNvPr id="12414" name="Rectangle 152"/>
            <p:cNvSpPr>
              <a:spLocks noChangeAspect="1" noChangeArrowheads="1"/>
            </p:cNvSpPr>
            <p:nvPr/>
          </p:nvSpPr>
          <p:spPr bwMode="auto">
            <a:xfrm>
              <a:off x="3470" y="2033"/>
              <a:ext cx="217" cy="218"/>
            </a:xfrm>
            <a:prstGeom prst="rect">
              <a:avLst/>
            </a:prstGeom>
            <a:solidFill>
              <a:schemeClr val="accent2"/>
            </a:solidFill>
            <a:ln>
              <a:noFill/>
            </a:ln>
            <a:effectLst/>
            <a:extLst>
              <a:ext uri="{91240B29-F687-4F45-9708-019B960494DF}">
                <a14:hiddenLine xmlns:a14="http://schemas.microsoft.com/office/drawing/2010/main" w="9525">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415" name="Rectangle 153"/>
            <p:cNvSpPr>
              <a:spLocks noChangeAspect="1" noChangeArrowheads="1"/>
            </p:cNvSpPr>
            <p:nvPr/>
          </p:nvSpPr>
          <p:spPr bwMode="auto">
            <a:xfrm>
              <a:off x="3523" y="2088"/>
              <a:ext cx="109" cy="108"/>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grpSp>
      <p:grpSp>
        <p:nvGrpSpPr>
          <p:cNvPr id="12391" name="Group 154"/>
          <p:cNvGrpSpPr>
            <a:grpSpLocks noChangeAspect="1"/>
          </p:cNvGrpSpPr>
          <p:nvPr/>
        </p:nvGrpSpPr>
        <p:grpSpPr bwMode="auto">
          <a:xfrm>
            <a:off x="2582863" y="4778375"/>
            <a:ext cx="339725" cy="341313"/>
            <a:chOff x="3470" y="2432"/>
            <a:chExt cx="217" cy="218"/>
          </a:xfrm>
        </p:grpSpPr>
        <p:sp>
          <p:nvSpPr>
            <p:cNvPr id="12412" name="Rectangle 155"/>
            <p:cNvSpPr>
              <a:spLocks noChangeAspect="1" noChangeArrowheads="1"/>
            </p:cNvSpPr>
            <p:nvPr/>
          </p:nvSpPr>
          <p:spPr bwMode="auto">
            <a:xfrm>
              <a:off x="3470" y="2432"/>
              <a:ext cx="217" cy="218"/>
            </a:xfrm>
            <a:prstGeom prst="rect">
              <a:avLst/>
            </a:prstGeom>
            <a:solidFill>
              <a:schemeClr val="accent2"/>
            </a:solidFill>
            <a:ln>
              <a:noFill/>
            </a:ln>
            <a:effectLst/>
            <a:extLst>
              <a:ext uri="{91240B29-F687-4F45-9708-019B960494DF}">
                <a14:hiddenLine xmlns:a14="http://schemas.microsoft.com/office/drawing/2010/main" w="9525">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413" name="Rectangle 156"/>
            <p:cNvSpPr>
              <a:spLocks noChangeAspect="1" noChangeArrowheads="1"/>
            </p:cNvSpPr>
            <p:nvPr/>
          </p:nvSpPr>
          <p:spPr bwMode="auto">
            <a:xfrm>
              <a:off x="3523" y="2487"/>
              <a:ext cx="109" cy="109"/>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grpSp>
      <p:sp>
        <p:nvSpPr>
          <p:cNvPr id="12392" name="Rectangle 157"/>
          <p:cNvSpPr>
            <a:spLocks noChangeAspect="1" noChangeArrowheads="1"/>
          </p:cNvSpPr>
          <p:nvPr/>
        </p:nvSpPr>
        <p:spPr bwMode="auto">
          <a:xfrm rot="10800000">
            <a:off x="2578100" y="3538538"/>
            <a:ext cx="341313" cy="338137"/>
          </a:xfrm>
          <a:prstGeom prst="rect">
            <a:avLst/>
          </a:prstGeom>
          <a:solidFill>
            <a:schemeClr val="accent2"/>
          </a:solidFill>
          <a:ln>
            <a:noFill/>
          </a:ln>
          <a:effectLst/>
          <a:extLst>
            <a:ext uri="{91240B29-F687-4F45-9708-019B960494DF}">
              <a14:hiddenLine xmlns:a14="http://schemas.microsoft.com/office/drawing/2010/main" w="9525">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393" name="Rectangle 158"/>
          <p:cNvSpPr>
            <a:spLocks noChangeAspect="1" noChangeArrowheads="1"/>
          </p:cNvSpPr>
          <p:nvPr/>
        </p:nvSpPr>
        <p:spPr bwMode="auto">
          <a:xfrm rot="10800000">
            <a:off x="2662238" y="3622675"/>
            <a:ext cx="171450" cy="17145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lIns="96802" tIns="48402" rIns="96802" bIns="48402" anchor="ct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eaLnBrk="1" hangingPunct="1">
              <a:lnSpc>
                <a:spcPct val="100000"/>
              </a:lnSpc>
              <a:spcBef>
                <a:spcPct val="0"/>
              </a:spcBef>
              <a:buClrTx/>
              <a:buFontTx/>
              <a:buNone/>
            </a:pPr>
            <a:endParaRPr lang="de-DE" altLang="de-DE" sz="1400">
              <a:cs typeface="Arial" panose="020B0604020202020204" pitchFamily="34" charset="0"/>
            </a:endParaRPr>
          </a:p>
        </p:txBody>
      </p:sp>
      <p:sp>
        <p:nvSpPr>
          <p:cNvPr id="12394" name="Rectangle 159"/>
          <p:cNvSpPr>
            <a:spLocks noChangeAspect="1" noChangeArrowheads="1"/>
          </p:cNvSpPr>
          <p:nvPr/>
        </p:nvSpPr>
        <p:spPr bwMode="auto">
          <a:xfrm rot="10800000">
            <a:off x="2586038" y="5648325"/>
            <a:ext cx="339725" cy="336550"/>
          </a:xfrm>
          <a:prstGeom prst="rect">
            <a:avLst/>
          </a:prstGeom>
          <a:solidFill>
            <a:schemeClr val="accent2"/>
          </a:solidFill>
          <a:ln>
            <a:noFill/>
          </a:ln>
          <a:effectLst/>
          <a:extLst>
            <a:ext uri="{91240B29-F687-4F45-9708-019B960494DF}">
              <a14:hiddenLine xmlns:a14="http://schemas.microsoft.com/office/drawing/2010/main" w="9525">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395" name="Rectangle 160"/>
          <p:cNvSpPr>
            <a:spLocks noChangeAspect="1" noChangeArrowheads="1"/>
          </p:cNvSpPr>
          <p:nvPr/>
        </p:nvSpPr>
        <p:spPr bwMode="auto">
          <a:xfrm rot="10800000">
            <a:off x="2670175" y="5732463"/>
            <a:ext cx="169863" cy="17145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lIns="96802" tIns="48402" rIns="96802" bIns="48402" anchor="ct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eaLnBrk="1" hangingPunct="1">
              <a:lnSpc>
                <a:spcPct val="100000"/>
              </a:lnSpc>
              <a:spcBef>
                <a:spcPct val="0"/>
              </a:spcBef>
              <a:buClrTx/>
              <a:buFontTx/>
              <a:buNone/>
            </a:pPr>
            <a:endParaRPr lang="de-DE" altLang="de-DE" sz="1500">
              <a:cs typeface="Arial" panose="020B0604020202020204" pitchFamily="34" charset="0"/>
            </a:endParaRPr>
          </a:p>
        </p:txBody>
      </p:sp>
      <p:sp>
        <p:nvSpPr>
          <p:cNvPr id="12396" name="Rectangle 161"/>
          <p:cNvSpPr>
            <a:spLocks noChangeAspect="1" noChangeArrowheads="1"/>
          </p:cNvSpPr>
          <p:nvPr/>
        </p:nvSpPr>
        <p:spPr bwMode="auto">
          <a:xfrm>
            <a:off x="2255838" y="5165725"/>
            <a:ext cx="700087" cy="127000"/>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397" name="Rectangle 162"/>
          <p:cNvSpPr>
            <a:spLocks noChangeAspect="1" noChangeArrowheads="1"/>
          </p:cNvSpPr>
          <p:nvPr/>
        </p:nvSpPr>
        <p:spPr bwMode="auto">
          <a:xfrm>
            <a:off x="2043113" y="4649788"/>
            <a:ext cx="212725" cy="134937"/>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398" name="Rectangle 163"/>
          <p:cNvSpPr>
            <a:spLocks noChangeAspect="1" noChangeArrowheads="1"/>
          </p:cNvSpPr>
          <p:nvPr/>
        </p:nvSpPr>
        <p:spPr bwMode="auto">
          <a:xfrm>
            <a:off x="2540000" y="5448300"/>
            <a:ext cx="698500" cy="127000"/>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399" name="Rectangle 164"/>
          <p:cNvSpPr>
            <a:spLocks noChangeAspect="1" noChangeArrowheads="1"/>
          </p:cNvSpPr>
          <p:nvPr/>
        </p:nvSpPr>
        <p:spPr bwMode="auto">
          <a:xfrm>
            <a:off x="3178175" y="4017963"/>
            <a:ext cx="120650" cy="1550987"/>
          </a:xfrm>
          <a:prstGeom prst="rect">
            <a:avLst/>
          </a:prstGeom>
          <a:solidFill>
            <a:srgbClr val="B2B2B2"/>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400" name="Rectangle 165"/>
          <p:cNvSpPr>
            <a:spLocks noChangeAspect="1" noChangeArrowheads="1"/>
          </p:cNvSpPr>
          <p:nvPr/>
        </p:nvSpPr>
        <p:spPr bwMode="auto">
          <a:xfrm>
            <a:off x="2894013" y="4017963"/>
            <a:ext cx="371475" cy="128587"/>
          </a:xfrm>
          <a:prstGeom prst="rect">
            <a:avLst/>
          </a:prstGeom>
          <a:solidFill>
            <a:srgbClr val="B2B2B2"/>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401" name="Rectangle 166"/>
          <p:cNvSpPr>
            <a:spLocks noChangeAspect="1" noChangeArrowheads="1"/>
          </p:cNvSpPr>
          <p:nvPr/>
        </p:nvSpPr>
        <p:spPr bwMode="auto">
          <a:xfrm>
            <a:off x="3178175" y="4230688"/>
            <a:ext cx="282575" cy="128587"/>
          </a:xfrm>
          <a:prstGeom prst="rect">
            <a:avLst/>
          </a:prstGeom>
          <a:solidFill>
            <a:srgbClr val="B2B2B2"/>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402" name="Rectangle 167"/>
          <p:cNvSpPr>
            <a:spLocks noChangeAspect="1" noChangeArrowheads="1"/>
          </p:cNvSpPr>
          <p:nvPr/>
        </p:nvSpPr>
        <p:spPr bwMode="auto">
          <a:xfrm>
            <a:off x="2833688" y="4621213"/>
            <a:ext cx="627062" cy="127000"/>
          </a:xfrm>
          <a:prstGeom prst="rect">
            <a:avLst/>
          </a:prstGeom>
          <a:solidFill>
            <a:schemeClr val="accent2"/>
          </a:solidFill>
          <a:ln>
            <a:noFill/>
          </a:ln>
          <a:effectLst/>
          <a:extLst>
            <a:ext uri="{91240B29-F687-4F45-9708-019B960494DF}">
              <a14:hiddenLine xmlns:a14="http://schemas.microsoft.com/office/drawing/2010/main" w="9525">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403" name="AutoShape 168"/>
          <p:cNvSpPr>
            <a:spLocks noChangeAspect="1" noChangeArrowheads="1"/>
          </p:cNvSpPr>
          <p:nvPr/>
        </p:nvSpPr>
        <p:spPr bwMode="auto">
          <a:xfrm rot="-1726972">
            <a:off x="1484313" y="1706563"/>
            <a:ext cx="496887" cy="779462"/>
          </a:xfrm>
          <a:prstGeom prst="rightArrow">
            <a:avLst>
              <a:gd name="adj1" fmla="val 50000"/>
              <a:gd name="adj2" fmla="val 25000"/>
            </a:avLst>
          </a:prstGeom>
          <a:gradFill rotWithShape="1">
            <a:gsLst>
              <a:gs pos="0">
                <a:srgbClr val="EAEAEA"/>
              </a:gs>
              <a:gs pos="100000">
                <a:schemeClr val="tx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404" name="Text Box 169"/>
          <p:cNvSpPr txBox="1">
            <a:spLocks noChangeAspect="1" noChangeArrowheads="1"/>
          </p:cNvSpPr>
          <p:nvPr/>
        </p:nvSpPr>
        <p:spPr bwMode="auto">
          <a:xfrm>
            <a:off x="7537450" y="1362075"/>
            <a:ext cx="1414463" cy="277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buClrTx/>
              <a:buFontTx/>
              <a:buNone/>
            </a:pPr>
            <a:r>
              <a:rPr lang="en-US" altLang="zh-CN" sz="1200">
                <a:ea typeface="宋体" panose="02010600030101010101" pitchFamily="2" charset="-122"/>
                <a:cs typeface="Times New Roman" panose="02020603050405020304" pitchFamily="18" charset="0"/>
              </a:rPr>
              <a:t>Diffusion layer </a:t>
            </a:r>
          </a:p>
        </p:txBody>
      </p:sp>
      <p:grpSp>
        <p:nvGrpSpPr>
          <p:cNvPr id="12405" name="Group 170"/>
          <p:cNvGrpSpPr>
            <a:grpSpLocks noChangeAspect="1"/>
          </p:cNvGrpSpPr>
          <p:nvPr/>
        </p:nvGrpSpPr>
        <p:grpSpPr bwMode="auto">
          <a:xfrm>
            <a:off x="5634038" y="314325"/>
            <a:ext cx="339725" cy="338138"/>
            <a:chOff x="3552" y="1290"/>
            <a:chExt cx="218" cy="216"/>
          </a:xfrm>
        </p:grpSpPr>
        <p:sp>
          <p:nvSpPr>
            <p:cNvPr id="12410" name="Rectangle 171"/>
            <p:cNvSpPr>
              <a:spLocks noChangeAspect="1" noChangeArrowheads="1"/>
            </p:cNvSpPr>
            <p:nvPr/>
          </p:nvSpPr>
          <p:spPr bwMode="auto">
            <a:xfrm rot="10800000">
              <a:off x="3552" y="1290"/>
              <a:ext cx="218" cy="216"/>
            </a:xfrm>
            <a:prstGeom prst="rect">
              <a:avLst/>
            </a:prstGeom>
            <a:solidFill>
              <a:schemeClr val="accent2"/>
            </a:solidFill>
            <a:ln>
              <a:noFill/>
            </a:ln>
            <a:effectLst/>
            <a:extLst>
              <a:ext uri="{91240B29-F687-4F45-9708-019B960494DF}">
                <a14:hiddenLine xmlns:a14="http://schemas.microsoft.com/office/drawing/2010/main" w="9525">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2411" name="Rectangle 172"/>
            <p:cNvSpPr>
              <a:spLocks noChangeAspect="1" noChangeArrowheads="1"/>
            </p:cNvSpPr>
            <p:nvPr/>
          </p:nvSpPr>
          <p:spPr bwMode="auto">
            <a:xfrm rot="10800000">
              <a:off x="3606" y="1344"/>
              <a:ext cx="109" cy="109"/>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lIns="96802" tIns="48402" rIns="96802" bIns="48402" anchor="ct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eaLnBrk="1" hangingPunct="1">
                <a:lnSpc>
                  <a:spcPct val="100000"/>
                </a:lnSpc>
                <a:spcBef>
                  <a:spcPct val="0"/>
                </a:spcBef>
                <a:buClrTx/>
                <a:buFontTx/>
                <a:buNone/>
              </a:pPr>
              <a:endParaRPr lang="de-DE" altLang="de-DE" sz="1400">
                <a:cs typeface="Arial" panose="020B0604020202020204" pitchFamily="34" charset="0"/>
              </a:endParaRPr>
            </a:p>
          </p:txBody>
        </p:sp>
      </p:grpSp>
      <p:sp>
        <p:nvSpPr>
          <p:cNvPr id="12406" name="Text Box 174"/>
          <p:cNvSpPr txBox="1">
            <a:spLocks noChangeAspect="1" noChangeArrowheads="1"/>
          </p:cNvSpPr>
          <p:nvPr/>
        </p:nvSpPr>
        <p:spPr bwMode="auto">
          <a:xfrm>
            <a:off x="7964488" y="1787525"/>
            <a:ext cx="1179512"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buClrTx/>
              <a:buFontTx/>
              <a:buNone/>
            </a:pPr>
            <a:r>
              <a:rPr lang="en-US" altLang="zh-CN" sz="1200">
                <a:ea typeface="宋体" panose="02010600030101010101" pitchFamily="2" charset="-122"/>
                <a:cs typeface="Times New Roman" panose="02020603050405020304" pitchFamily="18" charset="0"/>
              </a:rPr>
              <a:t>p-type</a:t>
            </a:r>
            <a:br>
              <a:rPr lang="en-US" altLang="zh-CN" sz="1200">
                <a:ea typeface="宋体" panose="02010600030101010101" pitchFamily="2" charset="-122"/>
                <a:cs typeface="Times New Roman" panose="02020603050405020304" pitchFamily="18" charset="0"/>
              </a:rPr>
            </a:br>
            <a:r>
              <a:rPr lang="en-US" altLang="zh-CN" sz="1200">
                <a:ea typeface="宋体" panose="02010600030101010101" pitchFamily="2" charset="-122"/>
                <a:cs typeface="Times New Roman" panose="02020603050405020304" pitchFamily="18" charset="0"/>
              </a:rPr>
              <a:t>transistor</a:t>
            </a:r>
          </a:p>
        </p:txBody>
      </p:sp>
      <p:sp>
        <p:nvSpPr>
          <p:cNvPr id="12407" name="Text Box 175"/>
          <p:cNvSpPr txBox="1">
            <a:spLocks noChangeAspect="1" noChangeArrowheads="1"/>
          </p:cNvSpPr>
          <p:nvPr/>
        </p:nvSpPr>
        <p:spPr bwMode="auto">
          <a:xfrm>
            <a:off x="7964488" y="2282825"/>
            <a:ext cx="11811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buClrTx/>
              <a:buFontTx/>
              <a:buNone/>
            </a:pPr>
            <a:r>
              <a:rPr lang="en-US" altLang="zh-CN" sz="1200">
                <a:ea typeface="宋体" panose="02010600030101010101" pitchFamily="2" charset="-122"/>
                <a:cs typeface="Times New Roman" panose="02020603050405020304" pitchFamily="18" charset="0"/>
              </a:rPr>
              <a:t>n-type</a:t>
            </a:r>
            <a:br>
              <a:rPr lang="en-US" altLang="zh-CN" sz="1200">
                <a:ea typeface="宋体" panose="02010600030101010101" pitchFamily="2" charset="-122"/>
                <a:cs typeface="Times New Roman" panose="02020603050405020304" pitchFamily="18" charset="0"/>
              </a:rPr>
            </a:br>
            <a:r>
              <a:rPr lang="en-US" altLang="zh-CN" sz="1200">
                <a:ea typeface="宋体" panose="02010600030101010101" pitchFamily="2" charset="-122"/>
                <a:cs typeface="Times New Roman" panose="02020603050405020304" pitchFamily="18" charset="0"/>
              </a:rPr>
              <a:t>transistor</a:t>
            </a:r>
          </a:p>
        </p:txBody>
      </p:sp>
      <p:sp>
        <p:nvSpPr>
          <p:cNvPr id="12408" name="Text Box 176"/>
          <p:cNvSpPr txBox="1">
            <a:spLocks noChangeAspect="1" noChangeArrowheads="1"/>
          </p:cNvSpPr>
          <p:nvPr/>
        </p:nvSpPr>
        <p:spPr bwMode="auto">
          <a:xfrm>
            <a:off x="7539038" y="736600"/>
            <a:ext cx="1604962" cy="277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buClrTx/>
              <a:buFontTx/>
              <a:buNone/>
            </a:pPr>
            <a:r>
              <a:rPr lang="en-US" altLang="zh-CN" sz="1200">
                <a:ea typeface="宋体" panose="02010600030101010101" pitchFamily="2" charset="-122"/>
                <a:cs typeface="Times New Roman" panose="02020603050405020304" pitchFamily="18" charset="0"/>
              </a:rPr>
              <a:t>Metal layer </a:t>
            </a:r>
          </a:p>
        </p:txBody>
      </p:sp>
      <p:sp>
        <p:nvSpPr>
          <p:cNvPr id="12409" name="Text Box 177"/>
          <p:cNvSpPr txBox="1">
            <a:spLocks noChangeAspect="1" noChangeArrowheads="1"/>
          </p:cNvSpPr>
          <p:nvPr/>
        </p:nvSpPr>
        <p:spPr bwMode="auto">
          <a:xfrm>
            <a:off x="7539038" y="1019175"/>
            <a:ext cx="1604962" cy="277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buClrTx/>
              <a:buFontTx/>
              <a:buNone/>
            </a:pPr>
            <a:r>
              <a:rPr lang="en-US" altLang="zh-CN" sz="1200">
                <a:ea typeface="宋体" panose="02010600030101010101" pitchFamily="2" charset="-122"/>
                <a:cs typeface="Times New Roman" panose="02020603050405020304" pitchFamily="18" charset="0"/>
              </a:rPr>
              <a:t>Poly layer</a:t>
            </a:r>
          </a:p>
        </p:txBody>
      </p:sp>
      <p:sp>
        <p:nvSpPr>
          <p:cNvPr id="178" name="Text Box 99"/>
          <p:cNvSpPr txBox="1">
            <a:spLocks noChangeArrowheads="1"/>
          </p:cNvSpPr>
          <p:nvPr/>
        </p:nvSpPr>
        <p:spPr bwMode="auto">
          <a:xfrm rot="-5400000">
            <a:off x="-397943" y="5696386"/>
            <a:ext cx="1256691" cy="211245"/>
          </a:xfrm>
          <a:prstGeom prst="rect">
            <a:avLst/>
          </a:prstGeom>
          <a:noFill/>
          <a:ln>
            <a:noFill/>
          </a:ln>
          <a:effectLst/>
          <a:extLst>
            <a:ext uri="{909E8E84-426E-40DD-AFC4-6F175D3DCCD1}">
              <a14:hiddenFill xmlns:a14="http://schemas.microsoft.com/office/drawing/2010/main">
                <a:solidFill>
                  <a:srgbClr val="CCECFF"/>
                </a:solidFill>
              </a14:hiddenFill>
            </a:ext>
            <a:ext uri="{91240B29-F687-4F45-9708-019B960494DF}">
              <a14:hiddenLine xmlns:a14="http://schemas.microsoft.com/office/drawing/2010/main" w="635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7281" tIns="43641" rIns="87281" bIns="43641">
            <a:spAutoFit/>
          </a:bodyPr>
          <a:lstStyle>
            <a:lvl1pPr defTabSz="871538">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871538">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871538" indent="3175" defTabSz="871538">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871538">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871538">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871538"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871538"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871538"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871538"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de-DE" altLang="de-DE" sz="800" dirty="0">
                <a:solidFill>
                  <a:srgbClr val="C0C0C0"/>
                </a:solidFill>
              </a:rPr>
              <a:t>© </a:t>
            </a:r>
            <a:r>
              <a:rPr lang="de-DE" altLang="de-DE" sz="800" dirty="0" smtClean="0">
                <a:solidFill>
                  <a:srgbClr val="C0C0C0"/>
                </a:solidFill>
              </a:rPr>
              <a:t>2022 </a:t>
            </a:r>
            <a:r>
              <a:rPr lang="de-DE" altLang="de-DE" sz="800" dirty="0">
                <a:solidFill>
                  <a:srgbClr val="C0C0C0"/>
                </a:solidFill>
              </a:rPr>
              <a:t>Springer Verlag</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665607"/>
                                        </p:tgtEl>
                                        <p:attrNameLst>
                                          <p:attrName>style.visibility</p:attrName>
                                        </p:attrNameLst>
                                      </p:cBhvr>
                                      <p:to>
                                        <p:strVal val="visible"/>
                                      </p:to>
                                    </p:set>
                                    <p:animEffect transition="in" filter="dissolve">
                                      <p:cBhvr>
                                        <p:cTn id="7" dur="500"/>
                                        <p:tgtEl>
                                          <p:spTgt spid="665607"/>
                                        </p:tgtEl>
                                      </p:cBhvr>
                                    </p:animEffect>
                                  </p:childTnLst>
                                </p:cTn>
                              </p:par>
                              <p:par>
                                <p:cTn id="8" presetID="9" presetClass="entr" presetSubtype="0" fill="hold" nodeType="withEffect">
                                  <p:stCondLst>
                                    <p:cond delay="0"/>
                                  </p:stCondLst>
                                  <p:childTnLst>
                                    <p:set>
                                      <p:cBhvr>
                                        <p:cTn id="9" dur="1" fill="hold">
                                          <p:stCondLst>
                                            <p:cond delay="0"/>
                                          </p:stCondLst>
                                        </p:cTn>
                                        <p:tgtEl>
                                          <p:spTgt spid="665610"/>
                                        </p:tgtEl>
                                        <p:attrNameLst>
                                          <p:attrName>style.visibility</p:attrName>
                                        </p:attrNameLst>
                                      </p:cBhvr>
                                      <p:to>
                                        <p:strVal val="visible"/>
                                      </p:to>
                                    </p:set>
                                    <p:animEffect transition="in" filter="dissolve">
                                      <p:cBhvr>
                                        <p:cTn id="10" dur="500"/>
                                        <p:tgtEl>
                                          <p:spTgt spid="665610"/>
                                        </p:tgtEl>
                                      </p:cBhvr>
                                    </p:animEffect>
                                  </p:childTnLst>
                                </p:cTn>
                              </p:par>
                              <p:par>
                                <p:cTn id="11" presetID="9" presetClass="entr" presetSubtype="0" fill="hold" nodeType="withEffect">
                                  <p:stCondLst>
                                    <p:cond delay="0"/>
                                  </p:stCondLst>
                                  <p:childTnLst>
                                    <p:set>
                                      <p:cBhvr>
                                        <p:cTn id="12" dur="1" fill="hold">
                                          <p:stCondLst>
                                            <p:cond delay="0"/>
                                          </p:stCondLst>
                                        </p:cTn>
                                        <p:tgtEl>
                                          <p:spTgt spid="665611"/>
                                        </p:tgtEl>
                                        <p:attrNameLst>
                                          <p:attrName>style.visibility</p:attrName>
                                        </p:attrNameLst>
                                      </p:cBhvr>
                                      <p:to>
                                        <p:strVal val="visible"/>
                                      </p:to>
                                    </p:set>
                                    <p:animEffect transition="in" filter="dissolve">
                                      <p:cBhvr>
                                        <p:cTn id="13" dur="500"/>
                                        <p:tgtEl>
                                          <p:spTgt spid="665611"/>
                                        </p:tgtEl>
                                      </p:cBhvr>
                                    </p:animEffect>
                                  </p:childTnLst>
                                </p:cTn>
                              </p:par>
                              <p:par>
                                <p:cTn id="14" presetID="9" presetClass="entr" presetSubtype="0" fill="hold" nodeType="withEffect">
                                  <p:stCondLst>
                                    <p:cond delay="0"/>
                                  </p:stCondLst>
                                  <p:childTnLst>
                                    <p:set>
                                      <p:cBhvr>
                                        <p:cTn id="15" dur="1" fill="hold">
                                          <p:stCondLst>
                                            <p:cond delay="0"/>
                                          </p:stCondLst>
                                        </p:cTn>
                                        <p:tgtEl>
                                          <p:spTgt spid="665612"/>
                                        </p:tgtEl>
                                        <p:attrNameLst>
                                          <p:attrName>style.visibility</p:attrName>
                                        </p:attrNameLst>
                                      </p:cBhvr>
                                      <p:to>
                                        <p:strVal val="visible"/>
                                      </p:to>
                                    </p:set>
                                    <p:animEffect transition="in" filter="dissolve">
                                      <p:cBhvr>
                                        <p:cTn id="16" dur="500"/>
                                        <p:tgtEl>
                                          <p:spTgt spid="665612"/>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9" presetClass="entr" presetSubtype="0" fill="hold" nodeType="clickEffect">
                                  <p:stCondLst>
                                    <p:cond delay="0"/>
                                  </p:stCondLst>
                                  <p:childTnLst>
                                    <p:set>
                                      <p:cBhvr>
                                        <p:cTn id="20" dur="1" fill="hold">
                                          <p:stCondLst>
                                            <p:cond delay="0"/>
                                          </p:stCondLst>
                                        </p:cTn>
                                        <p:tgtEl>
                                          <p:spTgt spid="665606"/>
                                        </p:tgtEl>
                                        <p:attrNameLst>
                                          <p:attrName>style.visibility</p:attrName>
                                        </p:attrNameLst>
                                      </p:cBhvr>
                                      <p:to>
                                        <p:strVal val="visible"/>
                                      </p:to>
                                    </p:set>
                                    <p:animEffect transition="in" filter="dissolve">
                                      <p:cBhvr>
                                        <p:cTn id="21" dur="500"/>
                                        <p:tgtEl>
                                          <p:spTgt spid="665606"/>
                                        </p:tgtEl>
                                      </p:cBhvr>
                                    </p:animEffect>
                                  </p:childTnLst>
                                </p:cTn>
                              </p:par>
                              <p:par>
                                <p:cTn id="22" presetID="9" presetClass="entr" presetSubtype="0" fill="hold" nodeType="withEffect">
                                  <p:stCondLst>
                                    <p:cond delay="0"/>
                                  </p:stCondLst>
                                  <p:childTnLst>
                                    <p:set>
                                      <p:cBhvr>
                                        <p:cTn id="23" dur="1" fill="hold">
                                          <p:stCondLst>
                                            <p:cond delay="0"/>
                                          </p:stCondLst>
                                        </p:cTn>
                                        <p:tgtEl>
                                          <p:spTgt spid="665613"/>
                                        </p:tgtEl>
                                        <p:attrNameLst>
                                          <p:attrName>style.visibility</p:attrName>
                                        </p:attrNameLst>
                                      </p:cBhvr>
                                      <p:to>
                                        <p:strVal val="visible"/>
                                      </p:to>
                                    </p:set>
                                    <p:animEffect transition="in" filter="dissolve">
                                      <p:cBhvr>
                                        <p:cTn id="24" dur="500"/>
                                        <p:tgtEl>
                                          <p:spTgt spid="665613"/>
                                        </p:tgtEl>
                                      </p:cBhvr>
                                    </p:animEffect>
                                  </p:childTnLst>
                                </p:cTn>
                              </p:par>
                              <p:par>
                                <p:cTn id="25" presetID="9" presetClass="entr" presetSubtype="0" fill="hold" nodeType="withEffect">
                                  <p:stCondLst>
                                    <p:cond delay="0"/>
                                  </p:stCondLst>
                                  <p:childTnLst>
                                    <p:set>
                                      <p:cBhvr>
                                        <p:cTn id="26" dur="1" fill="hold">
                                          <p:stCondLst>
                                            <p:cond delay="0"/>
                                          </p:stCondLst>
                                        </p:cTn>
                                        <p:tgtEl>
                                          <p:spTgt spid="665614"/>
                                        </p:tgtEl>
                                        <p:attrNameLst>
                                          <p:attrName>style.visibility</p:attrName>
                                        </p:attrNameLst>
                                      </p:cBhvr>
                                      <p:to>
                                        <p:strVal val="visible"/>
                                      </p:to>
                                    </p:set>
                                    <p:animEffect transition="in" filter="dissolve">
                                      <p:cBhvr>
                                        <p:cTn id="27" dur="500"/>
                                        <p:tgtEl>
                                          <p:spTgt spid="665614"/>
                                        </p:tgtEl>
                                      </p:cBhvr>
                                    </p:animEffect>
                                  </p:childTnLst>
                                </p:cTn>
                              </p:par>
                              <p:par>
                                <p:cTn id="28" presetID="9" presetClass="entr" presetSubtype="0" fill="hold" nodeType="withEffect">
                                  <p:stCondLst>
                                    <p:cond delay="0"/>
                                  </p:stCondLst>
                                  <p:childTnLst>
                                    <p:set>
                                      <p:cBhvr>
                                        <p:cTn id="29" dur="1" fill="hold">
                                          <p:stCondLst>
                                            <p:cond delay="0"/>
                                          </p:stCondLst>
                                        </p:cTn>
                                        <p:tgtEl>
                                          <p:spTgt spid="665615"/>
                                        </p:tgtEl>
                                        <p:attrNameLst>
                                          <p:attrName>style.visibility</p:attrName>
                                        </p:attrNameLst>
                                      </p:cBhvr>
                                      <p:to>
                                        <p:strVal val="visible"/>
                                      </p:to>
                                    </p:set>
                                    <p:animEffect transition="in" filter="dissolve">
                                      <p:cBhvr>
                                        <p:cTn id="30" dur="500"/>
                                        <p:tgtEl>
                                          <p:spTgt spid="6656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liennummernplatzhalter 3"/>
          <p:cNvSpPr>
            <a:spLocks noGrp="1"/>
          </p:cNvSpPr>
          <p:nvPr>
            <p:ph type="sldNum" sz="quarter" idx="10"/>
          </p:nvPr>
        </p:nvSpPr>
        <p:spPr>
          <a:noFill/>
        </p:spPr>
        <p:txBody>
          <a:bodyPr/>
          <a:lstStyle>
            <a:lvl1pPr algn="ctr" defTabSz="1019175">
              <a:defRPr sz="1700">
                <a:solidFill>
                  <a:schemeClr val="tx1"/>
                </a:solidFill>
                <a:latin typeface="Arial" panose="020B0604020202020204" pitchFamily="34" charset="0"/>
              </a:defRPr>
            </a:lvl1pPr>
            <a:lvl2pPr marL="742950" indent="-285750" algn="ctr" defTabSz="1019175">
              <a:defRPr sz="1700">
                <a:solidFill>
                  <a:schemeClr val="tx1"/>
                </a:solidFill>
                <a:latin typeface="Arial" panose="020B0604020202020204" pitchFamily="34" charset="0"/>
              </a:defRPr>
            </a:lvl2pPr>
            <a:lvl3pPr marL="1143000" indent="-228600" algn="ctr" defTabSz="1019175">
              <a:defRPr sz="1700">
                <a:solidFill>
                  <a:schemeClr val="tx1"/>
                </a:solidFill>
                <a:latin typeface="Arial" panose="020B0604020202020204" pitchFamily="34" charset="0"/>
              </a:defRPr>
            </a:lvl3pPr>
            <a:lvl4pPr marL="1600200" indent="-228600" algn="ctr" defTabSz="1019175">
              <a:defRPr sz="1700">
                <a:solidFill>
                  <a:schemeClr val="tx1"/>
                </a:solidFill>
                <a:latin typeface="Arial" panose="020B0604020202020204" pitchFamily="34" charset="0"/>
              </a:defRPr>
            </a:lvl4pPr>
            <a:lvl5pPr marL="2057400" indent="-228600" algn="ctr" defTabSz="1019175">
              <a:defRPr sz="1700">
                <a:solidFill>
                  <a:schemeClr val="tx1"/>
                </a:solidFill>
                <a:latin typeface="Arial" panose="020B0604020202020204" pitchFamily="34" charset="0"/>
              </a:defRPr>
            </a:lvl5pPr>
            <a:lvl6pPr marL="2514600" indent="-228600" algn="ctr" defTabSz="1019175"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defTabSz="1019175"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defTabSz="1019175"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defTabSz="1019175" eaLnBrk="0" fontAlgn="base" hangingPunct="0">
              <a:spcBef>
                <a:spcPct val="0"/>
              </a:spcBef>
              <a:spcAft>
                <a:spcPct val="0"/>
              </a:spcAft>
              <a:defRPr sz="1700">
                <a:solidFill>
                  <a:schemeClr val="tx1"/>
                </a:solidFill>
                <a:latin typeface="Arial" panose="020B0604020202020204" pitchFamily="34" charset="0"/>
              </a:defRPr>
            </a:lvl9pPr>
          </a:lstStyle>
          <a:p>
            <a:pPr algn="r"/>
            <a:fld id="{A67F820A-EF20-4B17-997F-2BA4D6E4DF5D}" type="slidenum">
              <a:rPr lang="en-US" altLang="de-DE" sz="1000">
                <a:solidFill>
                  <a:srgbClr val="C0C0C0"/>
                </a:solidFill>
              </a:rPr>
              <a:pPr algn="r"/>
              <a:t>11</a:t>
            </a:fld>
            <a:endParaRPr lang="en-US" altLang="de-DE" sz="1000">
              <a:solidFill>
                <a:srgbClr val="C0C0C0"/>
              </a:solidFill>
            </a:endParaRPr>
          </a:p>
        </p:txBody>
      </p:sp>
      <p:sp>
        <p:nvSpPr>
          <p:cNvPr id="13315" name="Rectangle 178"/>
          <p:cNvSpPr>
            <a:spLocks noGrp="1" noChangeArrowheads="1"/>
          </p:cNvSpPr>
          <p:nvPr>
            <p:ph type="title"/>
          </p:nvPr>
        </p:nvSpPr>
        <p:spPr/>
        <p:txBody>
          <a:bodyPr/>
          <a:lstStyle/>
          <a:p>
            <a:r>
              <a:rPr lang="de-DE" altLang="de-DE" smtClean="0"/>
              <a:t>1.3	VLSI Design Styles</a:t>
            </a:r>
            <a:endParaRPr lang="en-US" altLang="zh-CN" smtClean="0">
              <a:ea typeface="宋体" panose="02010600030101010101" pitchFamily="2" charset="-122"/>
            </a:endParaRPr>
          </a:p>
        </p:txBody>
      </p:sp>
      <p:sp>
        <p:nvSpPr>
          <p:cNvPr id="13316" name="Rectangle 179"/>
          <p:cNvSpPr>
            <a:spLocks noChangeArrowheads="1"/>
          </p:cNvSpPr>
          <p:nvPr/>
        </p:nvSpPr>
        <p:spPr bwMode="auto">
          <a:xfrm>
            <a:off x="827088" y="1206500"/>
            <a:ext cx="2652712" cy="709613"/>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17" name="Text Box 180"/>
          <p:cNvSpPr txBox="1">
            <a:spLocks noChangeArrowheads="1"/>
          </p:cNvSpPr>
          <p:nvPr/>
        </p:nvSpPr>
        <p:spPr bwMode="auto">
          <a:xfrm>
            <a:off x="900113" y="1271588"/>
            <a:ext cx="2593975" cy="428625"/>
          </a:xfrm>
          <a:prstGeom prst="rect">
            <a:avLst/>
          </a:prstGeom>
          <a:noFill/>
          <a:ln>
            <a:noFill/>
          </a:ln>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rgbClr val="C0C0C0"/>
                </a:solidFill>
                <a:miter lim="800000"/>
                <a:headEnd/>
                <a:tailEnd/>
              </a14:hiddenLine>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algn="l" eaLnBrk="1" hangingPunct="1">
              <a:spcAft>
                <a:spcPct val="30000"/>
              </a:spcAft>
            </a:pPr>
            <a:r>
              <a:rPr lang="en-US" altLang="zh-CN" sz="1600">
                <a:ea typeface="宋体" panose="02010600030101010101" pitchFamily="2" charset="-122"/>
              </a:rPr>
              <a:t>Standard cell layout with </a:t>
            </a:r>
            <a:br>
              <a:rPr lang="en-US" altLang="zh-CN" sz="1600">
                <a:ea typeface="宋体" panose="02010600030101010101" pitchFamily="2" charset="-122"/>
              </a:rPr>
            </a:br>
            <a:r>
              <a:rPr lang="en-US" altLang="zh-CN" sz="1600">
                <a:ea typeface="宋体" panose="02010600030101010101" pitchFamily="2" charset="-122"/>
              </a:rPr>
              <a:t>a feedthrough cell</a:t>
            </a:r>
          </a:p>
        </p:txBody>
      </p:sp>
      <p:sp>
        <p:nvSpPr>
          <p:cNvPr id="13318" name="Rectangle 183"/>
          <p:cNvSpPr>
            <a:spLocks noChangeArrowheads="1"/>
          </p:cNvSpPr>
          <p:nvPr/>
        </p:nvSpPr>
        <p:spPr bwMode="auto">
          <a:xfrm>
            <a:off x="5719763" y="3262313"/>
            <a:ext cx="2530475" cy="2052637"/>
          </a:xfrm>
          <a:prstGeom prst="rect">
            <a:avLst/>
          </a:prstGeom>
          <a:solidFill>
            <a:srgbClr val="EAEAE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19" name="Rectangle 184"/>
          <p:cNvSpPr>
            <a:spLocks noChangeArrowheads="1"/>
          </p:cNvSpPr>
          <p:nvPr/>
        </p:nvSpPr>
        <p:spPr bwMode="auto">
          <a:xfrm>
            <a:off x="1227138" y="3260725"/>
            <a:ext cx="2530475" cy="2052638"/>
          </a:xfrm>
          <a:prstGeom prst="rect">
            <a:avLst/>
          </a:prstGeom>
          <a:solidFill>
            <a:srgbClr val="EAEAE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20" name="Rectangle 185"/>
          <p:cNvSpPr>
            <a:spLocks noChangeArrowheads="1"/>
          </p:cNvSpPr>
          <p:nvPr/>
        </p:nvSpPr>
        <p:spPr bwMode="auto">
          <a:xfrm>
            <a:off x="2538413" y="4725988"/>
            <a:ext cx="346075" cy="263525"/>
          </a:xfrm>
          <a:prstGeom prst="rect">
            <a:avLst/>
          </a:prstGeom>
          <a:solidFill>
            <a:srgbClr val="C8C8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21" name="Rectangle 186"/>
          <p:cNvSpPr>
            <a:spLocks noChangeArrowheads="1"/>
          </p:cNvSpPr>
          <p:nvPr/>
        </p:nvSpPr>
        <p:spPr bwMode="auto">
          <a:xfrm>
            <a:off x="2084388" y="4083050"/>
            <a:ext cx="296862" cy="261938"/>
          </a:xfrm>
          <a:prstGeom prst="rect">
            <a:avLst/>
          </a:prstGeom>
          <a:solidFill>
            <a:srgbClr val="C8C8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22" name="Rectangle 187"/>
          <p:cNvSpPr>
            <a:spLocks noChangeArrowheads="1"/>
          </p:cNvSpPr>
          <p:nvPr/>
        </p:nvSpPr>
        <p:spPr bwMode="auto">
          <a:xfrm>
            <a:off x="2749550" y="4083050"/>
            <a:ext cx="428625" cy="261938"/>
          </a:xfrm>
          <a:prstGeom prst="rect">
            <a:avLst/>
          </a:prstGeom>
          <a:solidFill>
            <a:srgbClr val="C8C8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23" name="Rectangle 188"/>
          <p:cNvSpPr>
            <a:spLocks noChangeArrowheads="1"/>
          </p:cNvSpPr>
          <p:nvPr/>
        </p:nvSpPr>
        <p:spPr bwMode="auto">
          <a:xfrm>
            <a:off x="3175000" y="4083050"/>
            <a:ext cx="319088" cy="261938"/>
          </a:xfrm>
          <a:prstGeom prst="rect">
            <a:avLst/>
          </a:prstGeom>
          <a:solidFill>
            <a:srgbClr val="C8C8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24" name="Rectangle 189"/>
          <p:cNvSpPr>
            <a:spLocks noChangeArrowheads="1"/>
          </p:cNvSpPr>
          <p:nvPr/>
        </p:nvSpPr>
        <p:spPr bwMode="auto">
          <a:xfrm>
            <a:off x="2378075" y="4083050"/>
            <a:ext cx="371475" cy="261938"/>
          </a:xfrm>
          <a:prstGeom prst="rect">
            <a:avLst/>
          </a:prstGeom>
          <a:solidFill>
            <a:srgbClr val="C8C8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25" name="Rectangle 190"/>
          <p:cNvSpPr>
            <a:spLocks noChangeArrowheads="1"/>
          </p:cNvSpPr>
          <p:nvPr/>
        </p:nvSpPr>
        <p:spPr bwMode="auto">
          <a:xfrm>
            <a:off x="2030413" y="4083050"/>
            <a:ext cx="53975" cy="261938"/>
          </a:xfrm>
          <a:prstGeom prst="rect">
            <a:avLst/>
          </a:prstGeom>
          <a:solidFill>
            <a:srgbClr val="8080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26" name="Rectangle 191"/>
          <p:cNvSpPr>
            <a:spLocks noChangeArrowheads="1"/>
          </p:cNvSpPr>
          <p:nvPr/>
        </p:nvSpPr>
        <p:spPr bwMode="auto">
          <a:xfrm>
            <a:off x="1792288" y="4083050"/>
            <a:ext cx="238125" cy="261938"/>
          </a:xfrm>
          <a:prstGeom prst="rect">
            <a:avLst/>
          </a:prstGeom>
          <a:solidFill>
            <a:srgbClr val="C8C8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27" name="Rectangle 192"/>
          <p:cNvSpPr>
            <a:spLocks noChangeArrowheads="1"/>
          </p:cNvSpPr>
          <p:nvPr/>
        </p:nvSpPr>
        <p:spPr bwMode="auto">
          <a:xfrm>
            <a:off x="1527175" y="4083050"/>
            <a:ext cx="265113" cy="261938"/>
          </a:xfrm>
          <a:prstGeom prst="rect">
            <a:avLst/>
          </a:prstGeom>
          <a:solidFill>
            <a:srgbClr val="C8C8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28" name="Rectangle 193"/>
          <p:cNvSpPr>
            <a:spLocks noChangeArrowheads="1"/>
          </p:cNvSpPr>
          <p:nvPr/>
        </p:nvSpPr>
        <p:spPr bwMode="auto">
          <a:xfrm>
            <a:off x="1527175" y="3497263"/>
            <a:ext cx="265113" cy="263525"/>
          </a:xfrm>
          <a:prstGeom prst="rect">
            <a:avLst/>
          </a:prstGeom>
          <a:solidFill>
            <a:srgbClr val="C8C8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29" name="Rectangle 194"/>
          <p:cNvSpPr>
            <a:spLocks noChangeArrowheads="1"/>
          </p:cNvSpPr>
          <p:nvPr/>
        </p:nvSpPr>
        <p:spPr bwMode="auto">
          <a:xfrm>
            <a:off x="1792288" y="3497263"/>
            <a:ext cx="53975" cy="263525"/>
          </a:xfrm>
          <a:prstGeom prst="rect">
            <a:avLst/>
          </a:prstGeom>
          <a:solidFill>
            <a:srgbClr val="C8C8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30" name="Rectangle 195"/>
          <p:cNvSpPr>
            <a:spLocks noChangeArrowheads="1"/>
          </p:cNvSpPr>
          <p:nvPr/>
        </p:nvSpPr>
        <p:spPr bwMode="auto">
          <a:xfrm>
            <a:off x="1846263" y="3497263"/>
            <a:ext cx="238125" cy="263525"/>
          </a:xfrm>
          <a:prstGeom prst="rect">
            <a:avLst/>
          </a:prstGeom>
          <a:solidFill>
            <a:srgbClr val="C8C8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31" name="Rectangle 196"/>
          <p:cNvSpPr>
            <a:spLocks noChangeArrowheads="1"/>
          </p:cNvSpPr>
          <p:nvPr/>
        </p:nvSpPr>
        <p:spPr bwMode="auto">
          <a:xfrm>
            <a:off x="2084388" y="3497263"/>
            <a:ext cx="346075" cy="263525"/>
          </a:xfrm>
          <a:prstGeom prst="rect">
            <a:avLst/>
          </a:prstGeom>
          <a:solidFill>
            <a:srgbClr val="C8C8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32" name="Rectangle 197"/>
          <p:cNvSpPr>
            <a:spLocks noChangeArrowheads="1"/>
          </p:cNvSpPr>
          <p:nvPr/>
        </p:nvSpPr>
        <p:spPr bwMode="auto">
          <a:xfrm>
            <a:off x="2430463" y="3497263"/>
            <a:ext cx="533400" cy="263525"/>
          </a:xfrm>
          <a:prstGeom prst="rect">
            <a:avLst/>
          </a:prstGeom>
          <a:solidFill>
            <a:srgbClr val="C8C8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33" name="Rectangle 198"/>
          <p:cNvSpPr>
            <a:spLocks noChangeArrowheads="1"/>
          </p:cNvSpPr>
          <p:nvPr/>
        </p:nvSpPr>
        <p:spPr bwMode="auto">
          <a:xfrm>
            <a:off x="2963863" y="3497263"/>
            <a:ext cx="211137" cy="263525"/>
          </a:xfrm>
          <a:prstGeom prst="rect">
            <a:avLst/>
          </a:prstGeom>
          <a:solidFill>
            <a:srgbClr val="C8C8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34" name="Rectangle 199"/>
          <p:cNvSpPr>
            <a:spLocks noChangeArrowheads="1"/>
          </p:cNvSpPr>
          <p:nvPr/>
        </p:nvSpPr>
        <p:spPr bwMode="auto">
          <a:xfrm>
            <a:off x="3175000" y="3497263"/>
            <a:ext cx="319088" cy="263525"/>
          </a:xfrm>
          <a:prstGeom prst="rect">
            <a:avLst/>
          </a:prstGeom>
          <a:solidFill>
            <a:srgbClr val="C8C8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35" name="Text Box 200"/>
          <p:cNvSpPr txBox="1">
            <a:spLocks noChangeArrowheads="1"/>
          </p:cNvSpPr>
          <p:nvPr/>
        </p:nvSpPr>
        <p:spPr bwMode="auto">
          <a:xfrm>
            <a:off x="2108200" y="3459163"/>
            <a:ext cx="333375" cy="336550"/>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de-DE" altLang="de-DE" sz="1600" b="1" i="1">
                <a:ea typeface="宋体" panose="02010600030101010101" pitchFamily="2" charset="-122"/>
              </a:rPr>
              <a:t>A</a:t>
            </a:r>
          </a:p>
        </p:txBody>
      </p:sp>
      <p:sp>
        <p:nvSpPr>
          <p:cNvPr id="13336" name="Rectangle 201"/>
          <p:cNvSpPr>
            <a:spLocks noChangeArrowheads="1"/>
          </p:cNvSpPr>
          <p:nvPr/>
        </p:nvSpPr>
        <p:spPr bwMode="auto">
          <a:xfrm>
            <a:off x="1235075" y="3897313"/>
            <a:ext cx="122238" cy="101600"/>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37" name="Rectangle 202"/>
          <p:cNvSpPr>
            <a:spLocks noChangeArrowheads="1"/>
          </p:cNvSpPr>
          <p:nvPr/>
        </p:nvSpPr>
        <p:spPr bwMode="auto">
          <a:xfrm>
            <a:off x="3306763" y="4725988"/>
            <a:ext cx="187325" cy="263525"/>
          </a:xfrm>
          <a:prstGeom prst="rect">
            <a:avLst/>
          </a:prstGeom>
          <a:solidFill>
            <a:srgbClr val="C8C8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38" name="Rectangle 203"/>
          <p:cNvSpPr>
            <a:spLocks noChangeArrowheads="1"/>
          </p:cNvSpPr>
          <p:nvPr/>
        </p:nvSpPr>
        <p:spPr bwMode="auto">
          <a:xfrm>
            <a:off x="1527175" y="4725988"/>
            <a:ext cx="319088" cy="263525"/>
          </a:xfrm>
          <a:prstGeom prst="rect">
            <a:avLst/>
          </a:prstGeom>
          <a:solidFill>
            <a:srgbClr val="C8C8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39" name="Rectangle 204"/>
          <p:cNvSpPr>
            <a:spLocks noChangeArrowheads="1"/>
          </p:cNvSpPr>
          <p:nvPr/>
        </p:nvSpPr>
        <p:spPr bwMode="auto">
          <a:xfrm>
            <a:off x="1846263" y="4725988"/>
            <a:ext cx="373062" cy="263525"/>
          </a:xfrm>
          <a:prstGeom prst="rect">
            <a:avLst/>
          </a:prstGeom>
          <a:solidFill>
            <a:srgbClr val="C8C8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40" name="Rectangle 205"/>
          <p:cNvSpPr>
            <a:spLocks noChangeArrowheads="1"/>
          </p:cNvSpPr>
          <p:nvPr/>
        </p:nvSpPr>
        <p:spPr bwMode="auto">
          <a:xfrm>
            <a:off x="2219325" y="4725988"/>
            <a:ext cx="319088" cy="263525"/>
          </a:xfrm>
          <a:prstGeom prst="rect">
            <a:avLst/>
          </a:prstGeom>
          <a:solidFill>
            <a:srgbClr val="C8C8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41" name="Rectangle 206"/>
          <p:cNvSpPr>
            <a:spLocks noChangeArrowheads="1"/>
          </p:cNvSpPr>
          <p:nvPr/>
        </p:nvSpPr>
        <p:spPr bwMode="auto">
          <a:xfrm>
            <a:off x="2882900" y="4725988"/>
            <a:ext cx="106363" cy="263525"/>
          </a:xfrm>
          <a:prstGeom prst="rect">
            <a:avLst/>
          </a:prstGeom>
          <a:solidFill>
            <a:srgbClr val="C8C8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42" name="Rectangle 207"/>
          <p:cNvSpPr>
            <a:spLocks noChangeArrowheads="1"/>
          </p:cNvSpPr>
          <p:nvPr/>
        </p:nvSpPr>
        <p:spPr bwMode="auto">
          <a:xfrm>
            <a:off x="2987675" y="4725988"/>
            <a:ext cx="319088" cy="263525"/>
          </a:xfrm>
          <a:prstGeom prst="rect">
            <a:avLst/>
          </a:prstGeom>
          <a:solidFill>
            <a:srgbClr val="C8C8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43" name="Line 208"/>
          <p:cNvSpPr>
            <a:spLocks noChangeShapeType="1"/>
          </p:cNvSpPr>
          <p:nvPr/>
        </p:nvSpPr>
        <p:spPr bwMode="auto">
          <a:xfrm flipH="1">
            <a:off x="2057400" y="3906838"/>
            <a:ext cx="2143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3344" name="Line 209"/>
          <p:cNvSpPr>
            <a:spLocks noChangeShapeType="1"/>
          </p:cNvSpPr>
          <p:nvPr/>
        </p:nvSpPr>
        <p:spPr bwMode="auto">
          <a:xfrm>
            <a:off x="2057400" y="4551363"/>
            <a:ext cx="6397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3345" name="Rectangle 210"/>
          <p:cNvSpPr>
            <a:spLocks noChangeArrowheads="1"/>
          </p:cNvSpPr>
          <p:nvPr/>
        </p:nvSpPr>
        <p:spPr bwMode="auto">
          <a:xfrm>
            <a:off x="1233488" y="3262313"/>
            <a:ext cx="2527300" cy="20510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46" name="Rectangle 211"/>
          <p:cNvSpPr>
            <a:spLocks noChangeArrowheads="1"/>
          </p:cNvSpPr>
          <p:nvPr/>
        </p:nvSpPr>
        <p:spPr bwMode="auto">
          <a:xfrm>
            <a:off x="860425" y="2862263"/>
            <a:ext cx="3270250" cy="2862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47" name="Rectangle 212"/>
          <p:cNvSpPr>
            <a:spLocks noChangeArrowheads="1"/>
          </p:cNvSpPr>
          <p:nvPr/>
        </p:nvSpPr>
        <p:spPr bwMode="auto">
          <a:xfrm>
            <a:off x="3760788" y="2862263"/>
            <a:ext cx="369887" cy="4000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48" name="Rectangle 213"/>
          <p:cNvSpPr>
            <a:spLocks noChangeArrowheads="1"/>
          </p:cNvSpPr>
          <p:nvPr/>
        </p:nvSpPr>
        <p:spPr bwMode="auto">
          <a:xfrm>
            <a:off x="3760788" y="5313363"/>
            <a:ext cx="369887" cy="4111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49" name="Rectangle 214"/>
          <p:cNvSpPr>
            <a:spLocks noChangeArrowheads="1"/>
          </p:cNvSpPr>
          <p:nvPr/>
        </p:nvSpPr>
        <p:spPr bwMode="auto">
          <a:xfrm>
            <a:off x="860425" y="5313363"/>
            <a:ext cx="373063" cy="4111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50" name="Rectangle 215"/>
          <p:cNvSpPr>
            <a:spLocks noChangeArrowheads="1"/>
          </p:cNvSpPr>
          <p:nvPr/>
        </p:nvSpPr>
        <p:spPr bwMode="auto">
          <a:xfrm>
            <a:off x="1231900" y="2862263"/>
            <a:ext cx="347663" cy="4000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51" name="Rectangle 216"/>
          <p:cNvSpPr>
            <a:spLocks noChangeArrowheads="1"/>
          </p:cNvSpPr>
          <p:nvPr/>
        </p:nvSpPr>
        <p:spPr bwMode="auto">
          <a:xfrm>
            <a:off x="1631950" y="2862263"/>
            <a:ext cx="319088" cy="4000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52" name="Rectangle 217"/>
          <p:cNvSpPr>
            <a:spLocks noChangeArrowheads="1"/>
          </p:cNvSpPr>
          <p:nvPr/>
        </p:nvSpPr>
        <p:spPr bwMode="auto">
          <a:xfrm>
            <a:off x="2003425" y="2862263"/>
            <a:ext cx="319088" cy="4000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53" name="Rectangle 218"/>
          <p:cNvSpPr>
            <a:spLocks noChangeArrowheads="1"/>
          </p:cNvSpPr>
          <p:nvPr/>
        </p:nvSpPr>
        <p:spPr bwMode="auto">
          <a:xfrm>
            <a:off x="2455863" y="2862263"/>
            <a:ext cx="292100" cy="4000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54" name="Rectangle 219"/>
          <p:cNvSpPr>
            <a:spLocks noChangeArrowheads="1"/>
          </p:cNvSpPr>
          <p:nvPr/>
        </p:nvSpPr>
        <p:spPr bwMode="auto">
          <a:xfrm>
            <a:off x="2789238" y="2862263"/>
            <a:ext cx="292100" cy="4000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55" name="Rectangle 220"/>
          <p:cNvSpPr>
            <a:spLocks noChangeArrowheads="1"/>
          </p:cNvSpPr>
          <p:nvPr/>
        </p:nvSpPr>
        <p:spPr bwMode="auto">
          <a:xfrm>
            <a:off x="3122613" y="2862263"/>
            <a:ext cx="292100" cy="4000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56" name="Rectangle 221"/>
          <p:cNvSpPr>
            <a:spLocks noChangeArrowheads="1"/>
          </p:cNvSpPr>
          <p:nvPr/>
        </p:nvSpPr>
        <p:spPr bwMode="auto">
          <a:xfrm>
            <a:off x="3441700" y="2862263"/>
            <a:ext cx="292100" cy="4000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57" name="Rectangle 222"/>
          <p:cNvSpPr>
            <a:spLocks noChangeArrowheads="1"/>
          </p:cNvSpPr>
          <p:nvPr/>
        </p:nvSpPr>
        <p:spPr bwMode="auto">
          <a:xfrm>
            <a:off x="1325563" y="2970213"/>
            <a:ext cx="187325" cy="2047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58" name="Rectangle 223"/>
          <p:cNvSpPr>
            <a:spLocks noChangeArrowheads="1"/>
          </p:cNvSpPr>
          <p:nvPr/>
        </p:nvSpPr>
        <p:spPr bwMode="auto">
          <a:xfrm>
            <a:off x="2511425" y="2970213"/>
            <a:ext cx="185738" cy="2047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59" name="Rectangle 224"/>
          <p:cNvSpPr>
            <a:spLocks noChangeArrowheads="1"/>
          </p:cNvSpPr>
          <p:nvPr/>
        </p:nvSpPr>
        <p:spPr bwMode="auto">
          <a:xfrm>
            <a:off x="2841625" y="2970213"/>
            <a:ext cx="185738" cy="2047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60" name="Rectangle 225"/>
          <p:cNvSpPr>
            <a:spLocks noChangeArrowheads="1"/>
          </p:cNvSpPr>
          <p:nvPr/>
        </p:nvSpPr>
        <p:spPr bwMode="auto">
          <a:xfrm>
            <a:off x="3178175" y="2970213"/>
            <a:ext cx="185738" cy="2047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61" name="Rectangle 226"/>
          <p:cNvSpPr>
            <a:spLocks noChangeArrowheads="1"/>
          </p:cNvSpPr>
          <p:nvPr/>
        </p:nvSpPr>
        <p:spPr bwMode="auto">
          <a:xfrm>
            <a:off x="3494088" y="2970213"/>
            <a:ext cx="187325" cy="2047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62" name="Rectangle 227"/>
          <p:cNvSpPr>
            <a:spLocks noChangeArrowheads="1"/>
          </p:cNvSpPr>
          <p:nvPr/>
        </p:nvSpPr>
        <p:spPr bwMode="auto">
          <a:xfrm>
            <a:off x="2084388" y="2970213"/>
            <a:ext cx="185737" cy="2047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63" name="Rectangle 228"/>
          <p:cNvSpPr>
            <a:spLocks noChangeArrowheads="1"/>
          </p:cNvSpPr>
          <p:nvPr/>
        </p:nvSpPr>
        <p:spPr bwMode="auto">
          <a:xfrm>
            <a:off x="1698625" y="2970213"/>
            <a:ext cx="187325" cy="2047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64" name="Rectangle 229"/>
          <p:cNvSpPr>
            <a:spLocks noChangeArrowheads="1"/>
          </p:cNvSpPr>
          <p:nvPr/>
        </p:nvSpPr>
        <p:spPr bwMode="auto">
          <a:xfrm>
            <a:off x="860425" y="3262313"/>
            <a:ext cx="373063" cy="3000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65" name="Rectangle 230"/>
          <p:cNvSpPr>
            <a:spLocks noChangeArrowheads="1"/>
          </p:cNvSpPr>
          <p:nvPr/>
        </p:nvSpPr>
        <p:spPr bwMode="auto">
          <a:xfrm>
            <a:off x="860425" y="5019675"/>
            <a:ext cx="373063" cy="25241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66" name="Rectangle 231"/>
          <p:cNvSpPr>
            <a:spLocks noChangeArrowheads="1"/>
          </p:cNvSpPr>
          <p:nvPr/>
        </p:nvSpPr>
        <p:spPr bwMode="auto">
          <a:xfrm>
            <a:off x="860425" y="4687888"/>
            <a:ext cx="373063" cy="2524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67" name="Rectangle 232"/>
          <p:cNvSpPr>
            <a:spLocks noChangeArrowheads="1"/>
          </p:cNvSpPr>
          <p:nvPr/>
        </p:nvSpPr>
        <p:spPr bwMode="auto">
          <a:xfrm>
            <a:off x="860425" y="4259263"/>
            <a:ext cx="373063" cy="2524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68" name="Rectangle 233"/>
          <p:cNvSpPr>
            <a:spLocks noChangeArrowheads="1"/>
          </p:cNvSpPr>
          <p:nvPr/>
        </p:nvSpPr>
        <p:spPr bwMode="auto">
          <a:xfrm>
            <a:off x="860425" y="3830638"/>
            <a:ext cx="373063" cy="2524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69" name="Rectangle 234"/>
          <p:cNvSpPr>
            <a:spLocks noChangeArrowheads="1"/>
          </p:cNvSpPr>
          <p:nvPr/>
        </p:nvSpPr>
        <p:spPr bwMode="auto">
          <a:xfrm>
            <a:off x="939800" y="3327400"/>
            <a:ext cx="187325" cy="20478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70" name="Rectangle 235"/>
          <p:cNvSpPr>
            <a:spLocks noChangeArrowheads="1"/>
          </p:cNvSpPr>
          <p:nvPr/>
        </p:nvSpPr>
        <p:spPr bwMode="auto">
          <a:xfrm>
            <a:off x="939800" y="3856038"/>
            <a:ext cx="187325" cy="2047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71" name="Rectangle 236"/>
          <p:cNvSpPr>
            <a:spLocks noChangeArrowheads="1"/>
          </p:cNvSpPr>
          <p:nvPr/>
        </p:nvSpPr>
        <p:spPr bwMode="auto">
          <a:xfrm>
            <a:off x="939800" y="4287838"/>
            <a:ext cx="187325" cy="2047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72" name="Rectangle 237"/>
          <p:cNvSpPr>
            <a:spLocks noChangeArrowheads="1"/>
          </p:cNvSpPr>
          <p:nvPr/>
        </p:nvSpPr>
        <p:spPr bwMode="auto">
          <a:xfrm>
            <a:off x="939800" y="4718050"/>
            <a:ext cx="187325" cy="20478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73" name="Rectangle 238"/>
          <p:cNvSpPr>
            <a:spLocks noChangeArrowheads="1"/>
          </p:cNvSpPr>
          <p:nvPr/>
        </p:nvSpPr>
        <p:spPr bwMode="auto">
          <a:xfrm>
            <a:off x="939800" y="5048250"/>
            <a:ext cx="187325" cy="20478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74" name="Rectangle 239"/>
          <p:cNvSpPr>
            <a:spLocks noChangeArrowheads="1"/>
          </p:cNvSpPr>
          <p:nvPr/>
        </p:nvSpPr>
        <p:spPr bwMode="auto">
          <a:xfrm>
            <a:off x="3760788" y="3467100"/>
            <a:ext cx="369887" cy="2936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75" name="Rectangle 240"/>
          <p:cNvSpPr>
            <a:spLocks noChangeArrowheads="1"/>
          </p:cNvSpPr>
          <p:nvPr/>
        </p:nvSpPr>
        <p:spPr bwMode="auto">
          <a:xfrm>
            <a:off x="3760788" y="3848100"/>
            <a:ext cx="369887" cy="2936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76" name="Rectangle 241"/>
          <p:cNvSpPr>
            <a:spLocks noChangeArrowheads="1"/>
          </p:cNvSpPr>
          <p:nvPr/>
        </p:nvSpPr>
        <p:spPr bwMode="auto">
          <a:xfrm>
            <a:off x="3760788" y="4492625"/>
            <a:ext cx="369887" cy="2936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77" name="Rectangle 242"/>
          <p:cNvSpPr>
            <a:spLocks noChangeArrowheads="1"/>
          </p:cNvSpPr>
          <p:nvPr/>
        </p:nvSpPr>
        <p:spPr bwMode="auto">
          <a:xfrm>
            <a:off x="3760788" y="4900613"/>
            <a:ext cx="369887" cy="2936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78" name="Rectangle 243"/>
          <p:cNvSpPr>
            <a:spLocks noChangeArrowheads="1"/>
          </p:cNvSpPr>
          <p:nvPr/>
        </p:nvSpPr>
        <p:spPr bwMode="auto">
          <a:xfrm>
            <a:off x="3867150" y="4949825"/>
            <a:ext cx="187325" cy="20478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79" name="Rectangle 244"/>
          <p:cNvSpPr>
            <a:spLocks noChangeArrowheads="1"/>
          </p:cNvSpPr>
          <p:nvPr/>
        </p:nvSpPr>
        <p:spPr bwMode="auto">
          <a:xfrm>
            <a:off x="3867150" y="4551363"/>
            <a:ext cx="187325" cy="2047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80" name="Rectangle 245"/>
          <p:cNvSpPr>
            <a:spLocks noChangeArrowheads="1"/>
          </p:cNvSpPr>
          <p:nvPr/>
        </p:nvSpPr>
        <p:spPr bwMode="auto">
          <a:xfrm>
            <a:off x="3867150" y="3906838"/>
            <a:ext cx="187325" cy="2047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81" name="Rectangle 246"/>
          <p:cNvSpPr>
            <a:spLocks noChangeArrowheads="1"/>
          </p:cNvSpPr>
          <p:nvPr/>
        </p:nvSpPr>
        <p:spPr bwMode="auto">
          <a:xfrm>
            <a:off x="3867150" y="3532188"/>
            <a:ext cx="187325" cy="2047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82" name="Rectangle 247"/>
          <p:cNvSpPr>
            <a:spLocks noChangeArrowheads="1"/>
          </p:cNvSpPr>
          <p:nvPr/>
        </p:nvSpPr>
        <p:spPr bwMode="auto">
          <a:xfrm>
            <a:off x="1339850" y="5313363"/>
            <a:ext cx="319088" cy="4111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83" name="Rectangle 248"/>
          <p:cNvSpPr>
            <a:spLocks noChangeArrowheads="1"/>
          </p:cNvSpPr>
          <p:nvPr/>
        </p:nvSpPr>
        <p:spPr bwMode="auto">
          <a:xfrm>
            <a:off x="1711325" y="5313363"/>
            <a:ext cx="319088" cy="4111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84" name="Rectangle 249"/>
          <p:cNvSpPr>
            <a:spLocks noChangeArrowheads="1"/>
          </p:cNvSpPr>
          <p:nvPr/>
        </p:nvSpPr>
        <p:spPr bwMode="auto">
          <a:xfrm>
            <a:off x="2163763" y="5313363"/>
            <a:ext cx="319087" cy="4111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85" name="Rectangle 250"/>
          <p:cNvSpPr>
            <a:spLocks noChangeArrowheads="1"/>
          </p:cNvSpPr>
          <p:nvPr/>
        </p:nvSpPr>
        <p:spPr bwMode="auto">
          <a:xfrm>
            <a:off x="3414713" y="5313363"/>
            <a:ext cx="319087" cy="4111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86" name="Rectangle 251"/>
          <p:cNvSpPr>
            <a:spLocks noChangeArrowheads="1"/>
          </p:cNvSpPr>
          <p:nvPr/>
        </p:nvSpPr>
        <p:spPr bwMode="auto">
          <a:xfrm>
            <a:off x="3044825" y="5313363"/>
            <a:ext cx="319088" cy="4111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87" name="Rectangle 252"/>
          <p:cNvSpPr>
            <a:spLocks noChangeArrowheads="1"/>
          </p:cNvSpPr>
          <p:nvPr/>
        </p:nvSpPr>
        <p:spPr bwMode="auto">
          <a:xfrm>
            <a:off x="2681288" y="5313363"/>
            <a:ext cx="319087" cy="4111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88" name="Rectangle 253"/>
          <p:cNvSpPr>
            <a:spLocks noChangeArrowheads="1"/>
          </p:cNvSpPr>
          <p:nvPr/>
        </p:nvSpPr>
        <p:spPr bwMode="auto">
          <a:xfrm>
            <a:off x="1406525" y="5429250"/>
            <a:ext cx="185738" cy="20478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89" name="Rectangle 254"/>
          <p:cNvSpPr>
            <a:spLocks noChangeArrowheads="1"/>
          </p:cNvSpPr>
          <p:nvPr/>
        </p:nvSpPr>
        <p:spPr bwMode="auto">
          <a:xfrm>
            <a:off x="1778000" y="5429250"/>
            <a:ext cx="185738" cy="20478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90" name="Rectangle 255"/>
          <p:cNvSpPr>
            <a:spLocks noChangeArrowheads="1"/>
          </p:cNvSpPr>
          <p:nvPr/>
        </p:nvSpPr>
        <p:spPr bwMode="auto">
          <a:xfrm>
            <a:off x="2228850" y="5429250"/>
            <a:ext cx="187325" cy="20478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91" name="Rectangle 256"/>
          <p:cNvSpPr>
            <a:spLocks noChangeArrowheads="1"/>
          </p:cNvSpPr>
          <p:nvPr/>
        </p:nvSpPr>
        <p:spPr bwMode="auto">
          <a:xfrm>
            <a:off x="2749550" y="5429250"/>
            <a:ext cx="187325" cy="20478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92" name="Rectangle 257"/>
          <p:cNvSpPr>
            <a:spLocks noChangeArrowheads="1"/>
          </p:cNvSpPr>
          <p:nvPr/>
        </p:nvSpPr>
        <p:spPr bwMode="auto">
          <a:xfrm>
            <a:off x="3108325" y="5429250"/>
            <a:ext cx="185738" cy="20478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93" name="Rectangle 258"/>
          <p:cNvSpPr>
            <a:spLocks noChangeArrowheads="1"/>
          </p:cNvSpPr>
          <p:nvPr/>
        </p:nvSpPr>
        <p:spPr bwMode="auto">
          <a:xfrm>
            <a:off x="3479800" y="5429250"/>
            <a:ext cx="185738" cy="20478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94" name="Text Box 259"/>
          <p:cNvSpPr txBox="1">
            <a:spLocks noChangeArrowheads="1"/>
          </p:cNvSpPr>
          <p:nvPr/>
        </p:nvSpPr>
        <p:spPr bwMode="auto">
          <a:xfrm>
            <a:off x="3759200" y="4549775"/>
            <a:ext cx="454025"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algn="l" eaLnBrk="1" hangingPunct="1">
              <a:spcBef>
                <a:spcPct val="50000"/>
              </a:spcBef>
            </a:pPr>
            <a:r>
              <a:rPr lang="de-DE" altLang="de-DE" sz="800" b="1">
                <a:solidFill>
                  <a:schemeClr val="bg1"/>
                </a:solidFill>
                <a:ea typeface="宋体" panose="02010600030101010101" pitchFamily="2" charset="-122"/>
              </a:rPr>
              <a:t>GND</a:t>
            </a:r>
          </a:p>
        </p:txBody>
      </p:sp>
      <p:sp>
        <p:nvSpPr>
          <p:cNvPr id="13395" name="Rectangle 260"/>
          <p:cNvSpPr>
            <a:spLocks noChangeArrowheads="1"/>
          </p:cNvSpPr>
          <p:nvPr/>
        </p:nvSpPr>
        <p:spPr bwMode="auto">
          <a:xfrm>
            <a:off x="3573463" y="3810000"/>
            <a:ext cx="106362" cy="1287463"/>
          </a:xfrm>
          <a:prstGeom prst="rect">
            <a:avLst/>
          </a:prstGeom>
          <a:solidFill>
            <a:srgbClr val="808080"/>
          </a:solidFill>
          <a:ln>
            <a:noFill/>
          </a:ln>
          <a:effectLst/>
          <a:extLst>
            <a:ext uri="{91240B29-F687-4F45-9708-019B960494DF}">
              <a14:hiddenLine xmlns:a14="http://schemas.microsoft.com/office/drawing/2010/main" w="9525">
                <a:solidFill>
                  <a:srgbClr val="DDDDD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96" name="Rectangle 261"/>
          <p:cNvSpPr>
            <a:spLocks noChangeArrowheads="1"/>
          </p:cNvSpPr>
          <p:nvPr/>
        </p:nvSpPr>
        <p:spPr bwMode="auto">
          <a:xfrm>
            <a:off x="1335088" y="3408363"/>
            <a:ext cx="106362" cy="1265237"/>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97" name="Rectangle 262"/>
          <p:cNvSpPr>
            <a:spLocks noChangeArrowheads="1"/>
          </p:cNvSpPr>
          <p:nvPr/>
        </p:nvSpPr>
        <p:spPr bwMode="auto">
          <a:xfrm>
            <a:off x="3633788" y="4587875"/>
            <a:ext cx="122237" cy="101600"/>
          </a:xfrm>
          <a:prstGeom prst="rect">
            <a:avLst/>
          </a:prstGeom>
          <a:solidFill>
            <a:srgbClr val="808080"/>
          </a:solidFill>
          <a:ln>
            <a:noFill/>
          </a:ln>
          <a:effectLst/>
          <a:extLst>
            <a:ext uri="{91240B29-F687-4F45-9708-019B960494DF}">
              <a14:hiddenLine xmlns:a14="http://schemas.microsoft.com/office/drawing/2010/main" w="9525">
                <a:solidFill>
                  <a:srgbClr val="DDDDD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98" name="Rectangle 263"/>
          <p:cNvSpPr>
            <a:spLocks noChangeArrowheads="1"/>
          </p:cNvSpPr>
          <p:nvPr/>
        </p:nvSpPr>
        <p:spPr bwMode="auto">
          <a:xfrm>
            <a:off x="1520825" y="5041900"/>
            <a:ext cx="2055813" cy="55563"/>
          </a:xfrm>
          <a:prstGeom prst="rect">
            <a:avLst/>
          </a:prstGeom>
          <a:solidFill>
            <a:srgbClr val="808080"/>
          </a:solidFill>
          <a:ln>
            <a:noFill/>
          </a:ln>
          <a:effectLst/>
          <a:extLst>
            <a:ext uri="{91240B29-F687-4F45-9708-019B960494DF}">
              <a14:hiddenLine xmlns:a14="http://schemas.microsoft.com/office/drawing/2010/main" w="9525">
                <a:solidFill>
                  <a:srgbClr val="DDDDD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399" name="Rectangle 264"/>
          <p:cNvSpPr>
            <a:spLocks noChangeArrowheads="1"/>
          </p:cNvSpPr>
          <p:nvPr/>
        </p:nvSpPr>
        <p:spPr bwMode="auto">
          <a:xfrm>
            <a:off x="1525588" y="3811588"/>
            <a:ext cx="2070100" cy="47625"/>
          </a:xfrm>
          <a:prstGeom prst="rect">
            <a:avLst/>
          </a:prstGeom>
          <a:solidFill>
            <a:srgbClr val="808080"/>
          </a:solidFill>
          <a:ln>
            <a:noFill/>
          </a:ln>
          <a:effectLst/>
          <a:extLst>
            <a:ext uri="{91240B29-F687-4F45-9708-019B960494DF}">
              <a14:hiddenLine xmlns:a14="http://schemas.microsoft.com/office/drawing/2010/main" w="9525">
                <a:solidFill>
                  <a:srgbClr val="DDDDD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00" name="Rectangle 265"/>
          <p:cNvSpPr>
            <a:spLocks noChangeArrowheads="1"/>
          </p:cNvSpPr>
          <p:nvPr/>
        </p:nvSpPr>
        <p:spPr bwMode="auto">
          <a:xfrm>
            <a:off x="1439863" y="3405188"/>
            <a:ext cx="2055812" cy="47625"/>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01" name="Rectangle 266"/>
          <p:cNvSpPr>
            <a:spLocks noChangeArrowheads="1"/>
          </p:cNvSpPr>
          <p:nvPr/>
        </p:nvSpPr>
        <p:spPr bwMode="auto">
          <a:xfrm>
            <a:off x="1439863" y="3984625"/>
            <a:ext cx="2060575" cy="50800"/>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02" name="Rectangle 267"/>
          <p:cNvSpPr>
            <a:spLocks noChangeArrowheads="1"/>
          </p:cNvSpPr>
          <p:nvPr/>
        </p:nvSpPr>
        <p:spPr bwMode="auto">
          <a:xfrm>
            <a:off x="1430338" y="4608513"/>
            <a:ext cx="2068512" cy="66675"/>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03" name="Rectangle 268"/>
          <p:cNvSpPr>
            <a:spLocks noChangeArrowheads="1"/>
          </p:cNvSpPr>
          <p:nvPr/>
        </p:nvSpPr>
        <p:spPr bwMode="auto">
          <a:xfrm>
            <a:off x="1524000" y="4402138"/>
            <a:ext cx="2051050" cy="61912"/>
          </a:xfrm>
          <a:prstGeom prst="rect">
            <a:avLst/>
          </a:prstGeom>
          <a:solidFill>
            <a:srgbClr val="808080"/>
          </a:solidFill>
          <a:ln>
            <a:noFill/>
          </a:ln>
          <a:effectLst/>
          <a:extLst>
            <a:ext uri="{91240B29-F687-4F45-9708-019B960494DF}">
              <a14:hiddenLine xmlns:a14="http://schemas.microsoft.com/office/drawing/2010/main" w="9525">
                <a:solidFill>
                  <a:srgbClr val="DDDDD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04" name="Text Box 269"/>
          <p:cNvSpPr txBox="1">
            <a:spLocks noChangeArrowheads="1"/>
          </p:cNvSpPr>
          <p:nvPr/>
        </p:nvSpPr>
        <p:spPr bwMode="auto">
          <a:xfrm>
            <a:off x="739775" y="5791200"/>
            <a:ext cx="157797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de-DE" altLang="de-DE" sz="1600">
                <a:ea typeface="宋体" panose="02010600030101010101" pitchFamily="2" charset="-122"/>
              </a:rPr>
              <a:t>Feedthrough</a:t>
            </a:r>
            <a:br>
              <a:rPr lang="de-DE" altLang="de-DE" sz="1600">
                <a:ea typeface="宋体" panose="02010600030101010101" pitchFamily="2" charset="-122"/>
              </a:rPr>
            </a:br>
            <a:r>
              <a:rPr lang="de-DE" altLang="de-DE" sz="1600">
                <a:ea typeface="宋体" panose="02010600030101010101" pitchFamily="2" charset="-122"/>
              </a:rPr>
              <a:t>Cell</a:t>
            </a:r>
          </a:p>
        </p:txBody>
      </p:sp>
      <p:sp>
        <p:nvSpPr>
          <p:cNvPr id="13405" name="Line 270"/>
          <p:cNvSpPr>
            <a:spLocks noChangeShapeType="1"/>
          </p:cNvSpPr>
          <p:nvPr/>
        </p:nvSpPr>
        <p:spPr bwMode="auto">
          <a:xfrm flipV="1">
            <a:off x="1557338" y="4359275"/>
            <a:ext cx="463550" cy="1477963"/>
          </a:xfrm>
          <a:prstGeom prst="line">
            <a:avLst/>
          </a:prstGeom>
          <a:noFill/>
          <a:ln w="9525">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3406" name="Text Box 271"/>
          <p:cNvSpPr txBox="1">
            <a:spLocks noChangeArrowheads="1"/>
          </p:cNvSpPr>
          <p:nvPr/>
        </p:nvSpPr>
        <p:spPr bwMode="auto">
          <a:xfrm>
            <a:off x="1812925" y="2316163"/>
            <a:ext cx="736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de-DE" altLang="de-DE" sz="1600">
                <a:ea typeface="宋体" panose="02010600030101010101" pitchFamily="2" charset="-122"/>
              </a:rPr>
              <a:t>Pad</a:t>
            </a:r>
          </a:p>
        </p:txBody>
      </p:sp>
      <p:sp>
        <p:nvSpPr>
          <p:cNvPr id="13407" name="Text Box 272"/>
          <p:cNvSpPr txBox="1">
            <a:spLocks noChangeArrowheads="1"/>
          </p:cNvSpPr>
          <p:nvPr/>
        </p:nvSpPr>
        <p:spPr bwMode="auto">
          <a:xfrm>
            <a:off x="3495675" y="2195513"/>
            <a:ext cx="1049338"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de-DE" altLang="de-DE" sz="1600">
                <a:ea typeface="宋体" panose="02010600030101010101" pitchFamily="2" charset="-122"/>
              </a:rPr>
              <a:t>Ground </a:t>
            </a:r>
            <a:br>
              <a:rPr lang="de-DE" altLang="de-DE" sz="1600">
                <a:ea typeface="宋体" panose="02010600030101010101" pitchFamily="2" charset="-122"/>
              </a:rPr>
            </a:br>
            <a:r>
              <a:rPr lang="de-DE" altLang="de-DE" sz="1600">
                <a:ea typeface="宋体" panose="02010600030101010101" pitchFamily="2" charset="-122"/>
              </a:rPr>
              <a:t>Pad</a:t>
            </a:r>
          </a:p>
        </p:txBody>
      </p:sp>
      <p:sp>
        <p:nvSpPr>
          <p:cNvPr id="13408" name="Text Box 273"/>
          <p:cNvSpPr txBox="1">
            <a:spLocks noChangeArrowheads="1"/>
          </p:cNvSpPr>
          <p:nvPr/>
        </p:nvSpPr>
        <p:spPr bwMode="auto">
          <a:xfrm>
            <a:off x="3248025" y="5800725"/>
            <a:ext cx="10636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de-DE" altLang="de-DE" sz="1600">
                <a:ea typeface="宋体" panose="02010600030101010101" pitchFamily="2" charset="-122"/>
              </a:rPr>
              <a:t>Routing Channel</a:t>
            </a:r>
          </a:p>
        </p:txBody>
      </p:sp>
      <p:sp>
        <p:nvSpPr>
          <p:cNvPr id="13409" name="Line 274"/>
          <p:cNvSpPr>
            <a:spLocks noChangeShapeType="1"/>
          </p:cNvSpPr>
          <p:nvPr/>
        </p:nvSpPr>
        <p:spPr bwMode="auto">
          <a:xfrm>
            <a:off x="2168525" y="2651125"/>
            <a:ext cx="0" cy="322263"/>
          </a:xfrm>
          <a:prstGeom prst="line">
            <a:avLst/>
          </a:prstGeom>
          <a:noFill/>
          <a:ln w="9525">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3410" name="Text Box 275"/>
          <p:cNvSpPr txBox="1">
            <a:spLocks noChangeArrowheads="1"/>
          </p:cNvSpPr>
          <p:nvPr/>
        </p:nvSpPr>
        <p:spPr bwMode="auto">
          <a:xfrm>
            <a:off x="2341563" y="2187575"/>
            <a:ext cx="135255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de-DE" altLang="de-DE" sz="1600">
                <a:ea typeface="宋体" panose="02010600030101010101" pitchFamily="2" charset="-122"/>
              </a:rPr>
              <a:t>Standard Cells</a:t>
            </a:r>
          </a:p>
        </p:txBody>
      </p:sp>
      <p:sp>
        <p:nvSpPr>
          <p:cNvPr id="13411" name="Text Box 276"/>
          <p:cNvSpPr txBox="1">
            <a:spLocks noChangeArrowheads="1"/>
          </p:cNvSpPr>
          <p:nvPr/>
        </p:nvSpPr>
        <p:spPr bwMode="auto">
          <a:xfrm>
            <a:off x="777875" y="2197100"/>
            <a:ext cx="982663"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de-DE" altLang="de-DE" sz="1600">
                <a:ea typeface="宋体" panose="02010600030101010101" pitchFamily="2" charset="-122"/>
              </a:rPr>
              <a:t>Power </a:t>
            </a:r>
            <a:br>
              <a:rPr lang="de-DE" altLang="de-DE" sz="1600">
                <a:ea typeface="宋体" panose="02010600030101010101" pitchFamily="2" charset="-122"/>
              </a:rPr>
            </a:br>
            <a:r>
              <a:rPr lang="de-DE" altLang="de-DE" sz="1600">
                <a:ea typeface="宋体" panose="02010600030101010101" pitchFamily="2" charset="-122"/>
              </a:rPr>
              <a:t>Pad</a:t>
            </a:r>
          </a:p>
        </p:txBody>
      </p:sp>
      <p:sp>
        <p:nvSpPr>
          <p:cNvPr id="13412" name="Line 277"/>
          <p:cNvSpPr>
            <a:spLocks noChangeShapeType="1"/>
          </p:cNvSpPr>
          <p:nvPr/>
        </p:nvSpPr>
        <p:spPr bwMode="auto">
          <a:xfrm flipH="1">
            <a:off x="1076325" y="2779713"/>
            <a:ext cx="95250" cy="1082675"/>
          </a:xfrm>
          <a:prstGeom prst="line">
            <a:avLst/>
          </a:prstGeom>
          <a:noFill/>
          <a:ln w="9525">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3413" name="Line 278"/>
          <p:cNvSpPr>
            <a:spLocks noChangeShapeType="1"/>
          </p:cNvSpPr>
          <p:nvPr/>
        </p:nvSpPr>
        <p:spPr bwMode="auto">
          <a:xfrm>
            <a:off x="2697163" y="4551363"/>
            <a:ext cx="0" cy="174625"/>
          </a:xfrm>
          <a:prstGeom prst="line">
            <a:avLst/>
          </a:prstGeom>
          <a:noFill/>
          <a:ln w="9525">
            <a:solidFill>
              <a:schemeClr val="tx1"/>
            </a:solidFill>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3414" name="Rectangle 279"/>
          <p:cNvSpPr>
            <a:spLocks noChangeArrowheads="1"/>
          </p:cNvSpPr>
          <p:nvPr/>
        </p:nvSpPr>
        <p:spPr bwMode="auto">
          <a:xfrm rot="-5400000">
            <a:off x="1649412" y="4651376"/>
            <a:ext cx="79375" cy="57150"/>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15" name="Rectangle 280"/>
          <p:cNvSpPr>
            <a:spLocks noChangeArrowheads="1"/>
          </p:cNvSpPr>
          <p:nvPr/>
        </p:nvSpPr>
        <p:spPr bwMode="auto">
          <a:xfrm rot="-5400000">
            <a:off x="1973262" y="4651376"/>
            <a:ext cx="79375" cy="57150"/>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16" name="Rectangle 281"/>
          <p:cNvSpPr>
            <a:spLocks noChangeArrowheads="1"/>
          </p:cNvSpPr>
          <p:nvPr/>
        </p:nvSpPr>
        <p:spPr bwMode="auto">
          <a:xfrm rot="-5400000">
            <a:off x="2335212" y="4651376"/>
            <a:ext cx="79375" cy="57150"/>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17" name="Rectangle 282"/>
          <p:cNvSpPr>
            <a:spLocks noChangeArrowheads="1"/>
          </p:cNvSpPr>
          <p:nvPr/>
        </p:nvSpPr>
        <p:spPr bwMode="auto">
          <a:xfrm rot="-5400000">
            <a:off x="2763837" y="4651376"/>
            <a:ext cx="79375" cy="57150"/>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18" name="Rectangle 283"/>
          <p:cNvSpPr>
            <a:spLocks noChangeArrowheads="1"/>
          </p:cNvSpPr>
          <p:nvPr/>
        </p:nvSpPr>
        <p:spPr bwMode="auto">
          <a:xfrm rot="-5400000">
            <a:off x="3106737" y="4651376"/>
            <a:ext cx="79375" cy="57150"/>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19" name="Rectangle 284"/>
          <p:cNvSpPr>
            <a:spLocks noChangeArrowheads="1"/>
          </p:cNvSpPr>
          <p:nvPr/>
        </p:nvSpPr>
        <p:spPr bwMode="auto">
          <a:xfrm rot="-5400000">
            <a:off x="3378200" y="4651376"/>
            <a:ext cx="79375" cy="57150"/>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20" name="Line 285"/>
          <p:cNvSpPr>
            <a:spLocks noChangeShapeType="1"/>
          </p:cNvSpPr>
          <p:nvPr/>
        </p:nvSpPr>
        <p:spPr bwMode="auto">
          <a:xfrm>
            <a:off x="2057400" y="3906838"/>
            <a:ext cx="0" cy="6445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3421" name="Rectangle 286"/>
          <p:cNvSpPr>
            <a:spLocks noChangeArrowheads="1"/>
          </p:cNvSpPr>
          <p:nvPr/>
        </p:nvSpPr>
        <p:spPr bwMode="auto">
          <a:xfrm rot="-5400000">
            <a:off x="1625600" y="4008438"/>
            <a:ext cx="79375" cy="57150"/>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22" name="Rectangle 287"/>
          <p:cNvSpPr>
            <a:spLocks noChangeArrowheads="1"/>
          </p:cNvSpPr>
          <p:nvPr/>
        </p:nvSpPr>
        <p:spPr bwMode="auto">
          <a:xfrm rot="-5400000">
            <a:off x="1892300" y="4008438"/>
            <a:ext cx="79375" cy="57150"/>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23" name="Rectangle 288"/>
          <p:cNvSpPr>
            <a:spLocks noChangeArrowheads="1"/>
          </p:cNvSpPr>
          <p:nvPr/>
        </p:nvSpPr>
        <p:spPr bwMode="auto">
          <a:xfrm rot="-5400000">
            <a:off x="2220912" y="4008438"/>
            <a:ext cx="79375" cy="57150"/>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24" name="Rectangle 289"/>
          <p:cNvSpPr>
            <a:spLocks noChangeArrowheads="1"/>
          </p:cNvSpPr>
          <p:nvPr/>
        </p:nvSpPr>
        <p:spPr bwMode="auto">
          <a:xfrm rot="-5400000">
            <a:off x="2544762" y="4008438"/>
            <a:ext cx="79375" cy="57150"/>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25" name="Rectangle 290"/>
          <p:cNvSpPr>
            <a:spLocks noChangeArrowheads="1"/>
          </p:cNvSpPr>
          <p:nvPr/>
        </p:nvSpPr>
        <p:spPr bwMode="auto">
          <a:xfrm rot="-5400000">
            <a:off x="2925762" y="4008438"/>
            <a:ext cx="79375" cy="57150"/>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26" name="Rectangle 291"/>
          <p:cNvSpPr>
            <a:spLocks noChangeArrowheads="1"/>
          </p:cNvSpPr>
          <p:nvPr/>
        </p:nvSpPr>
        <p:spPr bwMode="auto">
          <a:xfrm rot="-5400000">
            <a:off x="3302000" y="4008438"/>
            <a:ext cx="79375" cy="57150"/>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27" name="Rectangle 292"/>
          <p:cNvSpPr>
            <a:spLocks noChangeArrowheads="1"/>
          </p:cNvSpPr>
          <p:nvPr/>
        </p:nvSpPr>
        <p:spPr bwMode="auto">
          <a:xfrm rot="-5400000">
            <a:off x="1611312" y="3422651"/>
            <a:ext cx="79375" cy="57150"/>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28" name="Rectangle 293"/>
          <p:cNvSpPr>
            <a:spLocks noChangeArrowheads="1"/>
          </p:cNvSpPr>
          <p:nvPr/>
        </p:nvSpPr>
        <p:spPr bwMode="auto">
          <a:xfrm rot="-5400000">
            <a:off x="1935162" y="3422651"/>
            <a:ext cx="79375" cy="57150"/>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29" name="Rectangle 294"/>
          <p:cNvSpPr>
            <a:spLocks noChangeArrowheads="1"/>
          </p:cNvSpPr>
          <p:nvPr/>
        </p:nvSpPr>
        <p:spPr bwMode="auto">
          <a:xfrm rot="-5400000">
            <a:off x="2297112" y="3422651"/>
            <a:ext cx="79375" cy="57150"/>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30" name="Rectangle 295"/>
          <p:cNvSpPr>
            <a:spLocks noChangeArrowheads="1"/>
          </p:cNvSpPr>
          <p:nvPr/>
        </p:nvSpPr>
        <p:spPr bwMode="auto">
          <a:xfrm rot="-5400000">
            <a:off x="2725737" y="3422651"/>
            <a:ext cx="79375" cy="57150"/>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31" name="Rectangle 296"/>
          <p:cNvSpPr>
            <a:spLocks noChangeArrowheads="1"/>
          </p:cNvSpPr>
          <p:nvPr/>
        </p:nvSpPr>
        <p:spPr bwMode="auto">
          <a:xfrm rot="-5400000">
            <a:off x="3068637" y="3422651"/>
            <a:ext cx="79375" cy="57150"/>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32" name="Rectangle 297"/>
          <p:cNvSpPr>
            <a:spLocks noChangeArrowheads="1"/>
          </p:cNvSpPr>
          <p:nvPr/>
        </p:nvSpPr>
        <p:spPr bwMode="auto">
          <a:xfrm rot="-5400000">
            <a:off x="3340100" y="3422651"/>
            <a:ext cx="79375" cy="57150"/>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33" name="Line 298"/>
          <p:cNvSpPr>
            <a:spLocks noChangeShapeType="1"/>
          </p:cNvSpPr>
          <p:nvPr/>
        </p:nvSpPr>
        <p:spPr bwMode="auto">
          <a:xfrm flipH="1">
            <a:off x="2735263" y="2776538"/>
            <a:ext cx="103187" cy="866775"/>
          </a:xfrm>
          <a:prstGeom prst="line">
            <a:avLst/>
          </a:prstGeom>
          <a:noFill/>
          <a:ln w="9525">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3434" name="Line 299"/>
          <p:cNvSpPr>
            <a:spLocks noChangeShapeType="1"/>
          </p:cNvSpPr>
          <p:nvPr/>
        </p:nvSpPr>
        <p:spPr bwMode="auto">
          <a:xfrm>
            <a:off x="2943225" y="2781300"/>
            <a:ext cx="153988" cy="825500"/>
          </a:xfrm>
          <a:prstGeom prst="line">
            <a:avLst/>
          </a:prstGeom>
          <a:noFill/>
          <a:ln w="9525">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3435" name="Line 300"/>
          <p:cNvSpPr>
            <a:spLocks noChangeShapeType="1"/>
          </p:cNvSpPr>
          <p:nvPr/>
        </p:nvSpPr>
        <p:spPr bwMode="auto">
          <a:xfrm>
            <a:off x="3030538" y="2770188"/>
            <a:ext cx="341312" cy="823912"/>
          </a:xfrm>
          <a:prstGeom prst="line">
            <a:avLst/>
          </a:prstGeom>
          <a:noFill/>
          <a:ln w="9525">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3436" name="Rectangle 301"/>
          <p:cNvSpPr>
            <a:spLocks noChangeArrowheads="1"/>
          </p:cNvSpPr>
          <p:nvPr/>
        </p:nvSpPr>
        <p:spPr bwMode="auto">
          <a:xfrm rot="-5400000">
            <a:off x="1620837" y="3779838"/>
            <a:ext cx="79375" cy="57150"/>
          </a:xfrm>
          <a:prstGeom prst="rect">
            <a:avLst/>
          </a:prstGeom>
          <a:solidFill>
            <a:srgbClr val="80808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37" name="Rectangle 302"/>
          <p:cNvSpPr>
            <a:spLocks noChangeArrowheads="1"/>
          </p:cNvSpPr>
          <p:nvPr/>
        </p:nvSpPr>
        <p:spPr bwMode="auto">
          <a:xfrm rot="-5400000">
            <a:off x="1944687" y="3779838"/>
            <a:ext cx="79375" cy="57150"/>
          </a:xfrm>
          <a:prstGeom prst="rect">
            <a:avLst/>
          </a:prstGeom>
          <a:solidFill>
            <a:srgbClr val="80808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38" name="Rectangle 303"/>
          <p:cNvSpPr>
            <a:spLocks noChangeArrowheads="1"/>
          </p:cNvSpPr>
          <p:nvPr/>
        </p:nvSpPr>
        <p:spPr bwMode="auto">
          <a:xfrm rot="-5400000">
            <a:off x="2306637" y="3779838"/>
            <a:ext cx="79375" cy="57150"/>
          </a:xfrm>
          <a:prstGeom prst="rect">
            <a:avLst/>
          </a:prstGeom>
          <a:solidFill>
            <a:srgbClr val="80808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39" name="Rectangle 304"/>
          <p:cNvSpPr>
            <a:spLocks noChangeArrowheads="1"/>
          </p:cNvSpPr>
          <p:nvPr/>
        </p:nvSpPr>
        <p:spPr bwMode="auto">
          <a:xfrm rot="-5400000">
            <a:off x="3078162" y="3779838"/>
            <a:ext cx="79375" cy="57150"/>
          </a:xfrm>
          <a:prstGeom prst="rect">
            <a:avLst/>
          </a:prstGeom>
          <a:solidFill>
            <a:srgbClr val="80808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40" name="Rectangle 305"/>
          <p:cNvSpPr>
            <a:spLocks noChangeArrowheads="1"/>
          </p:cNvSpPr>
          <p:nvPr/>
        </p:nvSpPr>
        <p:spPr bwMode="auto">
          <a:xfrm rot="-5400000">
            <a:off x="3349625" y="3779838"/>
            <a:ext cx="79375" cy="57150"/>
          </a:xfrm>
          <a:prstGeom prst="rect">
            <a:avLst/>
          </a:prstGeom>
          <a:solidFill>
            <a:srgbClr val="80808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41" name="Rectangle 306"/>
          <p:cNvSpPr>
            <a:spLocks noChangeArrowheads="1"/>
          </p:cNvSpPr>
          <p:nvPr/>
        </p:nvSpPr>
        <p:spPr bwMode="auto">
          <a:xfrm rot="-5400000">
            <a:off x="2725737" y="3779838"/>
            <a:ext cx="79375" cy="57150"/>
          </a:xfrm>
          <a:prstGeom prst="rect">
            <a:avLst/>
          </a:prstGeom>
          <a:solidFill>
            <a:srgbClr val="80808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42" name="Rectangle 307"/>
          <p:cNvSpPr>
            <a:spLocks noChangeArrowheads="1"/>
          </p:cNvSpPr>
          <p:nvPr/>
        </p:nvSpPr>
        <p:spPr bwMode="auto">
          <a:xfrm rot="-5400000">
            <a:off x="1616075" y="4360863"/>
            <a:ext cx="79375" cy="57150"/>
          </a:xfrm>
          <a:prstGeom prst="rect">
            <a:avLst/>
          </a:prstGeom>
          <a:solidFill>
            <a:srgbClr val="808080"/>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43" name="Rectangle 308"/>
          <p:cNvSpPr>
            <a:spLocks noChangeArrowheads="1"/>
          </p:cNvSpPr>
          <p:nvPr/>
        </p:nvSpPr>
        <p:spPr bwMode="auto">
          <a:xfrm rot="-5400000">
            <a:off x="1882775" y="4360863"/>
            <a:ext cx="79375" cy="57150"/>
          </a:xfrm>
          <a:prstGeom prst="rect">
            <a:avLst/>
          </a:prstGeom>
          <a:solidFill>
            <a:srgbClr val="808080"/>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44" name="Rectangle 309"/>
          <p:cNvSpPr>
            <a:spLocks noChangeArrowheads="1"/>
          </p:cNvSpPr>
          <p:nvPr/>
        </p:nvSpPr>
        <p:spPr bwMode="auto">
          <a:xfrm rot="-5400000">
            <a:off x="2211387" y="4360863"/>
            <a:ext cx="79375" cy="57150"/>
          </a:xfrm>
          <a:prstGeom prst="rect">
            <a:avLst/>
          </a:prstGeom>
          <a:solidFill>
            <a:srgbClr val="808080"/>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45" name="Rectangle 310"/>
          <p:cNvSpPr>
            <a:spLocks noChangeArrowheads="1"/>
          </p:cNvSpPr>
          <p:nvPr/>
        </p:nvSpPr>
        <p:spPr bwMode="auto">
          <a:xfrm rot="-5400000">
            <a:off x="2535237" y="4360863"/>
            <a:ext cx="79375" cy="57150"/>
          </a:xfrm>
          <a:prstGeom prst="rect">
            <a:avLst/>
          </a:prstGeom>
          <a:solidFill>
            <a:srgbClr val="808080"/>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46" name="Rectangle 311"/>
          <p:cNvSpPr>
            <a:spLocks noChangeArrowheads="1"/>
          </p:cNvSpPr>
          <p:nvPr/>
        </p:nvSpPr>
        <p:spPr bwMode="auto">
          <a:xfrm rot="-5400000">
            <a:off x="2916237" y="4360863"/>
            <a:ext cx="79375" cy="57150"/>
          </a:xfrm>
          <a:prstGeom prst="rect">
            <a:avLst/>
          </a:prstGeom>
          <a:solidFill>
            <a:srgbClr val="808080"/>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47" name="Rectangle 312"/>
          <p:cNvSpPr>
            <a:spLocks noChangeArrowheads="1"/>
          </p:cNvSpPr>
          <p:nvPr/>
        </p:nvSpPr>
        <p:spPr bwMode="auto">
          <a:xfrm rot="-5400000">
            <a:off x="3292475" y="4360863"/>
            <a:ext cx="79375" cy="57150"/>
          </a:xfrm>
          <a:prstGeom prst="rect">
            <a:avLst/>
          </a:prstGeom>
          <a:solidFill>
            <a:srgbClr val="808080"/>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48" name="Rectangle 313"/>
          <p:cNvSpPr>
            <a:spLocks noChangeArrowheads="1"/>
          </p:cNvSpPr>
          <p:nvPr/>
        </p:nvSpPr>
        <p:spPr bwMode="auto">
          <a:xfrm rot="-5400000">
            <a:off x="1639887" y="5008563"/>
            <a:ext cx="79375" cy="57150"/>
          </a:xfrm>
          <a:prstGeom prst="rect">
            <a:avLst/>
          </a:prstGeom>
          <a:solidFill>
            <a:srgbClr val="808080"/>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49" name="Rectangle 314"/>
          <p:cNvSpPr>
            <a:spLocks noChangeArrowheads="1"/>
          </p:cNvSpPr>
          <p:nvPr/>
        </p:nvSpPr>
        <p:spPr bwMode="auto">
          <a:xfrm rot="-5400000">
            <a:off x="1963737" y="5008563"/>
            <a:ext cx="79375" cy="57150"/>
          </a:xfrm>
          <a:prstGeom prst="rect">
            <a:avLst/>
          </a:prstGeom>
          <a:solidFill>
            <a:srgbClr val="808080"/>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50" name="Rectangle 315"/>
          <p:cNvSpPr>
            <a:spLocks noChangeArrowheads="1"/>
          </p:cNvSpPr>
          <p:nvPr/>
        </p:nvSpPr>
        <p:spPr bwMode="auto">
          <a:xfrm rot="-5400000">
            <a:off x="2325687" y="5008563"/>
            <a:ext cx="79375" cy="57150"/>
          </a:xfrm>
          <a:prstGeom prst="rect">
            <a:avLst/>
          </a:prstGeom>
          <a:solidFill>
            <a:srgbClr val="808080"/>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51" name="Rectangle 316"/>
          <p:cNvSpPr>
            <a:spLocks noChangeArrowheads="1"/>
          </p:cNvSpPr>
          <p:nvPr/>
        </p:nvSpPr>
        <p:spPr bwMode="auto">
          <a:xfrm rot="-5400000">
            <a:off x="2754312" y="5008563"/>
            <a:ext cx="79375" cy="57150"/>
          </a:xfrm>
          <a:prstGeom prst="rect">
            <a:avLst/>
          </a:prstGeom>
          <a:solidFill>
            <a:srgbClr val="808080"/>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52" name="Rectangle 317"/>
          <p:cNvSpPr>
            <a:spLocks noChangeArrowheads="1"/>
          </p:cNvSpPr>
          <p:nvPr/>
        </p:nvSpPr>
        <p:spPr bwMode="auto">
          <a:xfrm rot="-5400000">
            <a:off x="3097212" y="5008563"/>
            <a:ext cx="79375" cy="57150"/>
          </a:xfrm>
          <a:prstGeom prst="rect">
            <a:avLst/>
          </a:prstGeom>
          <a:solidFill>
            <a:srgbClr val="808080"/>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53" name="Rectangle 318"/>
          <p:cNvSpPr>
            <a:spLocks noChangeArrowheads="1"/>
          </p:cNvSpPr>
          <p:nvPr/>
        </p:nvSpPr>
        <p:spPr bwMode="auto">
          <a:xfrm rot="-5400000">
            <a:off x="3368675" y="5008563"/>
            <a:ext cx="79375" cy="57150"/>
          </a:xfrm>
          <a:prstGeom prst="rect">
            <a:avLst/>
          </a:prstGeom>
          <a:solidFill>
            <a:srgbClr val="808080"/>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54" name="AutoShape 319"/>
          <p:cNvSpPr>
            <a:spLocks noChangeArrowheads="1"/>
          </p:cNvSpPr>
          <p:nvPr/>
        </p:nvSpPr>
        <p:spPr bwMode="auto">
          <a:xfrm flipV="1">
            <a:off x="1531938" y="3502025"/>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55" name="AutoShape 320"/>
          <p:cNvSpPr>
            <a:spLocks noChangeArrowheads="1"/>
          </p:cNvSpPr>
          <p:nvPr/>
        </p:nvSpPr>
        <p:spPr bwMode="auto">
          <a:xfrm flipV="1">
            <a:off x="1846263" y="3502025"/>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56" name="AutoShape 321"/>
          <p:cNvSpPr>
            <a:spLocks noChangeArrowheads="1"/>
          </p:cNvSpPr>
          <p:nvPr/>
        </p:nvSpPr>
        <p:spPr bwMode="auto">
          <a:xfrm flipV="1">
            <a:off x="2089150" y="3502025"/>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57" name="AutoShape 322"/>
          <p:cNvSpPr>
            <a:spLocks noChangeArrowheads="1"/>
          </p:cNvSpPr>
          <p:nvPr/>
        </p:nvSpPr>
        <p:spPr bwMode="auto">
          <a:xfrm flipV="1">
            <a:off x="2428875" y="3502025"/>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58" name="AutoShape 323"/>
          <p:cNvSpPr>
            <a:spLocks noChangeArrowheads="1"/>
          </p:cNvSpPr>
          <p:nvPr/>
        </p:nvSpPr>
        <p:spPr bwMode="auto">
          <a:xfrm flipV="1">
            <a:off x="2965450" y="3502025"/>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59" name="AutoShape 324"/>
          <p:cNvSpPr>
            <a:spLocks noChangeArrowheads="1"/>
          </p:cNvSpPr>
          <p:nvPr/>
        </p:nvSpPr>
        <p:spPr bwMode="auto">
          <a:xfrm flipV="1">
            <a:off x="3179763" y="3502025"/>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60" name="AutoShape 325"/>
          <p:cNvSpPr>
            <a:spLocks noChangeArrowheads="1"/>
          </p:cNvSpPr>
          <p:nvPr/>
        </p:nvSpPr>
        <p:spPr bwMode="auto">
          <a:xfrm flipV="1">
            <a:off x="1531938" y="4087813"/>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61" name="AutoShape 326"/>
          <p:cNvSpPr>
            <a:spLocks noChangeArrowheads="1"/>
          </p:cNvSpPr>
          <p:nvPr/>
        </p:nvSpPr>
        <p:spPr bwMode="auto">
          <a:xfrm flipV="1">
            <a:off x="1798638" y="4087813"/>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62" name="AutoShape 327"/>
          <p:cNvSpPr>
            <a:spLocks noChangeArrowheads="1"/>
          </p:cNvSpPr>
          <p:nvPr/>
        </p:nvSpPr>
        <p:spPr bwMode="auto">
          <a:xfrm flipV="1">
            <a:off x="2089150" y="4087813"/>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63" name="AutoShape 328"/>
          <p:cNvSpPr>
            <a:spLocks noChangeArrowheads="1"/>
          </p:cNvSpPr>
          <p:nvPr/>
        </p:nvSpPr>
        <p:spPr bwMode="auto">
          <a:xfrm flipV="1">
            <a:off x="2384425" y="4087813"/>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64" name="AutoShape 329"/>
          <p:cNvSpPr>
            <a:spLocks noChangeArrowheads="1"/>
          </p:cNvSpPr>
          <p:nvPr/>
        </p:nvSpPr>
        <p:spPr bwMode="auto">
          <a:xfrm flipV="1">
            <a:off x="2751138" y="4087813"/>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65" name="AutoShape 330"/>
          <p:cNvSpPr>
            <a:spLocks noChangeArrowheads="1"/>
          </p:cNvSpPr>
          <p:nvPr/>
        </p:nvSpPr>
        <p:spPr bwMode="auto">
          <a:xfrm flipV="1">
            <a:off x="3179763" y="4087813"/>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66" name="AutoShape 331"/>
          <p:cNvSpPr>
            <a:spLocks noChangeArrowheads="1"/>
          </p:cNvSpPr>
          <p:nvPr/>
        </p:nvSpPr>
        <p:spPr bwMode="auto">
          <a:xfrm flipV="1">
            <a:off x="1531938" y="4730750"/>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67" name="AutoShape 332"/>
          <p:cNvSpPr>
            <a:spLocks noChangeArrowheads="1"/>
          </p:cNvSpPr>
          <p:nvPr/>
        </p:nvSpPr>
        <p:spPr bwMode="auto">
          <a:xfrm flipV="1">
            <a:off x="1846263" y="4730750"/>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68" name="AutoShape 333"/>
          <p:cNvSpPr>
            <a:spLocks noChangeArrowheads="1"/>
          </p:cNvSpPr>
          <p:nvPr/>
        </p:nvSpPr>
        <p:spPr bwMode="auto">
          <a:xfrm flipV="1">
            <a:off x="2217738" y="4730750"/>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69" name="AutoShape 334"/>
          <p:cNvSpPr>
            <a:spLocks noChangeArrowheads="1"/>
          </p:cNvSpPr>
          <p:nvPr/>
        </p:nvSpPr>
        <p:spPr bwMode="auto">
          <a:xfrm flipV="1">
            <a:off x="2540000" y="4730750"/>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70" name="AutoShape 335"/>
          <p:cNvSpPr>
            <a:spLocks noChangeArrowheads="1"/>
          </p:cNvSpPr>
          <p:nvPr/>
        </p:nvSpPr>
        <p:spPr bwMode="auto">
          <a:xfrm flipV="1">
            <a:off x="2989263" y="4730750"/>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71" name="AutoShape 336"/>
          <p:cNvSpPr>
            <a:spLocks noChangeArrowheads="1"/>
          </p:cNvSpPr>
          <p:nvPr/>
        </p:nvSpPr>
        <p:spPr bwMode="auto">
          <a:xfrm flipV="1">
            <a:off x="3308350" y="4730750"/>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72" name="Line 337"/>
          <p:cNvSpPr>
            <a:spLocks noChangeShapeType="1"/>
          </p:cNvSpPr>
          <p:nvPr/>
        </p:nvSpPr>
        <p:spPr bwMode="auto">
          <a:xfrm flipH="1" flipV="1">
            <a:off x="3365500" y="4537075"/>
            <a:ext cx="231775" cy="1323975"/>
          </a:xfrm>
          <a:prstGeom prst="line">
            <a:avLst/>
          </a:prstGeom>
          <a:noFill/>
          <a:ln w="9525">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3473" name="Rectangle 338"/>
          <p:cNvSpPr>
            <a:spLocks noChangeArrowheads="1"/>
          </p:cNvSpPr>
          <p:nvPr/>
        </p:nvSpPr>
        <p:spPr bwMode="auto">
          <a:xfrm>
            <a:off x="7029450" y="4406900"/>
            <a:ext cx="346075" cy="263525"/>
          </a:xfrm>
          <a:prstGeom prst="rect">
            <a:avLst/>
          </a:prstGeom>
          <a:solidFill>
            <a:srgbClr val="C8C8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74" name="Rectangle 339"/>
          <p:cNvSpPr>
            <a:spLocks noChangeArrowheads="1"/>
          </p:cNvSpPr>
          <p:nvPr/>
        </p:nvSpPr>
        <p:spPr bwMode="auto">
          <a:xfrm>
            <a:off x="6018213" y="3497263"/>
            <a:ext cx="317500" cy="263525"/>
          </a:xfrm>
          <a:prstGeom prst="rect">
            <a:avLst/>
          </a:prstGeom>
          <a:solidFill>
            <a:srgbClr val="C8C8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75" name="Rectangle 340"/>
          <p:cNvSpPr>
            <a:spLocks noChangeArrowheads="1"/>
          </p:cNvSpPr>
          <p:nvPr/>
        </p:nvSpPr>
        <p:spPr bwMode="auto">
          <a:xfrm>
            <a:off x="6337300" y="3497263"/>
            <a:ext cx="238125" cy="263525"/>
          </a:xfrm>
          <a:prstGeom prst="rect">
            <a:avLst/>
          </a:prstGeom>
          <a:solidFill>
            <a:srgbClr val="C8C8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76" name="Rectangle 341"/>
          <p:cNvSpPr>
            <a:spLocks noChangeArrowheads="1"/>
          </p:cNvSpPr>
          <p:nvPr/>
        </p:nvSpPr>
        <p:spPr bwMode="auto">
          <a:xfrm>
            <a:off x="6575425" y="3497263"/>
            <a:ext cx="346075" cy="263525"/>
          </a:xfrm>
          <a:prstGeom prst="rect">
            <a:avLst/>
          </a:prstGeom>
          <a:solidFill>
            <a:srgbClr val="C8C8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77" name="Rectangle 342"/>
          <p:cNvSpPr>
            <a:spLocks noChangeArrowheads="1"/>
          </p:cNvSpPr>
          <p:nvPr/>
        </p:nvSpPr>
        <p:spPr bwMode="auto">
          <a:xfrm>
            <a:off x="6921500" y="3497263"/>
            <a:ext cx="533400" cy="263525"/>
          </a:xfrm>
          <a:prstGeom prst="rect">
            <a:avLst/>
          </a:prstGeom>
          <a:solidFill>
            <a:srgbClr val="C8C8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78" name="Rectangle 343"/>
          <p:cNvSpPr>
            <a:spLocks noChangeArrowheads="1"/>
          </p:cNvSpPr>
          <p:nvPr/>
        </p:nvSpPr>
        <p:spPr bwMode="auto">
          <a:xfrm>
            <a:off x="7454900" y="3497263"/>
            <a:ext cx="211138" cy="263525"/>
          </a:xfrm>
          <a:prstGeom prst="rect">
            <a:avLst/>
          </a:prstGeom>
          <a:solidFill>
            <a:srgbClr val="C8C8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79" name="Rectangle 344"/>
          <p:cNvSpPr>
            <a:spLocks noChangeArrowheads="1"/>
          </p:cNvSpPr>
          <p:nvPr/>
        </p:nvSpPr>
        <p:spPr bwMode="auto">
          <a:xfrm>
            <a:off x="7666038" y="3497263"/>
            <a:ext cx="319087" cy="263525"/>
          </a:xfrm>
          <a:prstGeom prst="rect">
            <a:avLst/>
          </a:prstGeom>
          <a:solidFill>
            <a:srgbClr val="C8C8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80" name="Rectangle 345"/>
          <p:cNvSpPr>
            <a:spLocks noChangeArrowheads="1"/>
          </p:cNvSpPr>
          <p:nvPr/>
        </p:nvSpPr>
        <p:spPr bwMode="auto">
          <a:xfrm>
            <a:off x="5726113" y="3897313"/>
            <a:ext cx="122237" cy="101600"/>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81" name="Rectangle 346"/>
          <p:cNvSpPr>
            <a:spLocks noChangeArrowheads="1"/>
          </p:cNvSpPr>
          <p:nvPr/>
        </p:nvSpPr>
        <p:spPr bwMode="auto">
          <a:xfrm>
            <a:off x="7797800" y="4406900"/>
            <a:ext cx="187325" cy="263525"/>
          </a:xfrm>
          <a:prstGeom prst="rect">
            <a:avLst/>
          </a:prstGeom>
          <a:solidFill>
            <a:srgbClr val="C8C8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82" name="Rectangle 347"/>
          <p:cNvSpPr>
            <a:spLocks noChangeArrowheads="1"/>
          </p:cNvSpPr>
          <p:nvPr/>
        </p:nvSpPr>
        <p:spPr bwMode="auto">
          <a:xfrm>
            <a:off x="6018213" y="4406900"/>
            <a:ext cx="319087" cy="263525"/>
          </a:xfrm>
          <a:prstGeom prst="rect">
            <a:avLst/>
          </a:prstGeom>
          <a:solidFill>
            <a:srgbClr val="C8C8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83" name="Rectangle 348"/>
          <p:cNvSpPr>
            <a:spLocks noChangeArrowheads="1"/>
          </p:cNvSpPr>
          <p:nvPr/>
        </p:nvSpPr>
        <p:spPr bwMode="auto">
          <a:xfrm>
            <a:off x="6337300" y="4406900"/>
            <a:ext cx="373063" cy="263525"/>
          </a:xfrm>
          <a:prstGeom prst="rect">
            <a:avLst/>
          </a:prstGeom>
          <a:solidFill>
            <a:srgbClr val="C8C8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84" name="Rectangle 349"/>
          <p:cNvSpPr>
            <a:spLocks noChangeArrowheads="1"/>
          </p:cNvSpPr>
          <p:nvPr/>
        </p:nvSpPr>
        <p:spPr bwMode="auto">
          <a:xfrm>
            <a:off x="6710363" y="4406900"/>
            <a:ext cx="319087" cy="263525"/>
          </a:xfrm>
          <a:prstGeom prst="rect">
            <a:avLst/>
          </a:prstGeom>
          <a:solidFill>
            <a:srgbClr val="C8C8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85" name="Rectangle 350"/>
          <p:cNvSpPr>
            <a:spLocks noChangeArrowheads="1"/>
          </p:cNvSpPr>
          <p:nvPr/>
        </p:nvSpPr>
        <p:spPr bwMode="auto">
          <a:xfrm>
            <a:off x="7373938" y="4406900"/>
            <a:ext cx="106362" cy="263525"/>
          </a:xfrm>
          <a:prstGeom prst="rect">
            <a:avLst/>
          </a:prstGeom>
          <a:solidFill>
            <a:srgbClr val="C8C8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86" name="Rectangle 351"/>
          <p:cNvSpPr>
            <a:spLocks noChangeArrowheads="1"/>
          </p:cNvSpPr>
          <p:nvPr/>
        </p:nvSpPr>
        <p:spPr bwMode="auto">
          <a:xfrm>
            <a:off x="7478713" y="4406900"/>
            <a:ext cx="319087" cy="263525"/>
          </a:xfrm>
          <a:prstGeom prst="rect">
            <a:avLst/>
          </a:prstGeom>
          <a:solidFill>
            <a:srgbClr val="C8C8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87" name="Rectangle 352"/>
          <p:cNvSpPr>
            <a:spLocks noChangeArrowheads="1"/>
          </p:cNvSpPr>
          <p:nvPr/>
        </p:nvSpPr>
        <p:spPr bwMode="auto">
          <a:xfrm>
            <a:off x="5724525" y="3262313"/>
            <a:ext cx="2527300" cy="20510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88" name="Rectangle 353"/>
          <p:cNvSpPr>
            <a:spLocks noChangeArrowheads="1"/>
          </p:cNvSpPr>
          <p:nvPr/>
        </p:nvSpPr>
        <p:spPr bwMode="auto">
          <a:xfrm>
            <a:off x="5351463" y="2862263"/>
            <a:ext cx="3270250" cy="2862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89" name="Rectangle 354"/>
          <p:cNvSpPr>
            <a:spLocks noChangeArrowheads="1"/>
          </p:cNvSpPr>
          <p:nvPr/>
        </p:nvSpPr>
        <p:spPr bwMode="auto">
          <a:xfrm>
            <a:off x="8251825" y="2862263"/>
            <a:ext cx="369888" cy="4000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90" name="Rectangle 355"/>
          <p:cNvSpPr>
            <a:spLocks noChangeArrowheads="1"/>
          </p:cNvSpPr>
          <p:nvPr/>
        </p:nvSpPr>
        <p:spPr bwMode="auto">
          <a:xfrm>
            <a:off x="8251825" y="5313363"/>
            <a:ext cx="369888" cy="4111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91" name="Rectangle 356"/>
          <p:cNvSpPr>
            <a:spLocks noChangeArrowheads="1"/>
          </p:cNvSpPr>
          <p:nvPr/>
        </p:nvSpPr>
        <p:spPr bwMode="auto">
          <a:xfrm>
            <a:off x="5351463" y="5313363"/>
            <a:ext cx="373062" cy="4111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92" name="Rectangle 357"/>
          <p:cNvSpPr>
            <a:spLocks noChangeArrowheads="1"/>
          </p:cNvSpPr>
          <p:nvPr/>
        </p:nvSpPr>
        <p:spPr bwMode="auto">
          <a:xfrm>
            <a:off x="5722938" y="2862263"/>
            <a:ext cx="347662" cy="4000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93" name="Rectangle 358"/>
          <p:cNvSpPr>
            <a:spLocks noChangeArrowheads="1"/>
          </p:cNvSpPr>
          <p:nvPr/>
        </p:nvSpPr>
        <p:spPr bwMode="auto">
          <a:xfrm>
            <a:off x="6122988" y="2862263"/>
            <a:ext cx="319087" cy="4000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94" name="Rectangle 359"/>
          <p:cNvSpPr>
            <a:spLocks noChangeArrowheads="1"/>
          </p:cNvSpPr>
          <p:nvPr/>
        </p:nvSpPr>
        <p:spPr bwMode="auto">
          <a:xfrm>
            <a:off x="6494463" y="2862263"/>
            <a:ext cx="319087" cy="4000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95" name="Rectangle 360"/>
          <p:cNvSpPr>
            <a:spLocks noChangeArrowheads="1"/>
          </p:cNvSpPr>
          <p:nvPr/>
        </p:nvSpPr>
        <p:spPr bwMode="auto">
          <a:xfrm>
            <a:off x="6946900" y="2862263"/>
            <a:ext cx="292100" cy="4000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96" name="Rectangle 361"/>
          <p:cNvSpPr>
            <a:spLocks noChangeArrowheads="1"/>
          </p:cNvSpPr>
          <p:nvPr/>
        </p:nvSpPr>
        <p:spPr bwMode="auto">
          <a:xfrm>
            <a:off x="7280275" y="2862263"/>
            <a:ext cx="292100" cy="4000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97" name="Rectangle 362"/>
          <p:cNvSpPr>
            <a:spLocks noChangeArrowheads="1"/>
          </p:cNvSpPr>
          <p:nvPr/>
        </p:nvSpPr>
        <p:spPr bwMode="auto">
          <a:xfrm>
            <a:off x="7613650" y="2862263"/>
            <a:ext cx="292100" cy="4000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98" name="Rectangle 363"/>
          <p:cNvSpPr>
            <a:spLocks noChangeArrowheads="1"/>
          </p:cNvSpPr>
          <p:nvPr/>
        </p:nvSpPr>
        <p:spPr bwMode="auto">
          <a:xfrm>
            <a:off x="7932738" y="2862263"/>
            <a:ext cx="292100" cy="4000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499" name="Rectangle 364"/>
          <p:cNvSpPr>
            <a:spLocks noChangeArrowheads="1"/>
          </p:cNvSpPr>
          <p:nvPr/>
        </p:nvSpPr>
        <p:spPr bwMode="auto">
          <a:xfrm>
            <a:off x="5816600" y="2970213"/>
            <a:ext cx="187325" cy="2047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00" name="Rectangle 365"/>
          <p:cNvSpPr>
            <a:spLocks noChangeArrowheads="1"/>
          </p:cNvSpPr>
          <p:nvPr/>
        </p:nvSpPr>
        <p:spPr bwMode="auto">
          <a:xfrm>
            <a:off x="7002463" y="2970213"/>
            <a:ext cx="185737" cy="2047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01" name="Rectangle 366"/>
          <p:cNvSpPr>
            <a:spLocks noChangeArrowheads="1"/>
          </p:cNvSpPr>
          <p:nvPr/>
        </p:nvSpPr>
        <p:spPr bwMode="auto">
          <a:xfrm>
            <a:off x="7332663" y="2970213"/>
            <a:ext cx="185737" cy="2047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02" name="Rectangle 367"/>
          <p:cNvSpPr>
            <a:spLocks noChangeArrowheads="1"/>
          </p:cNvSpPr>
          <p:nvPr/>
        </p:nvSpPr>
        <p:spPr bwMode="auto">
          <a:xfrm>
            <a:off x="7669213" y="2970213"/>
            <a:ext cx="185737" cy="2047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03" name="Rectangle 368"/>
          <p:cNvSpPr>
            <a:spLocks noChangeArrowheads="1"/>
          </p:cNvSpPr>
          <p:nvPr/>
        </p:nvSpPr>
        <p:spPr bwMode="auto">
          <a:xfrm>
            <a:off x="7985125" y="2970213"/>
            <a:ext cx="187325" cy="2047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04" name="Rectangle 369"/>
          <p:cNvSpPr>
            <a:spLocks noChangeArrowheads="1"/>
          </p:cNvSpPr>
          <p:nvPr/>
        </p:nvSpPr>
        <p:spPr bwMode="auto">
          <a:xfrm>
            <a:off x="6575425" y="2970213"/>
            <a:ext cx="185738" cy="2047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05" name="Rectangle 370"/>
          <p:cNvSpPr>
            <a:spLocks noChangeArrowheads="1"/>
          </p:cNvSpPr>
          <p:nvPr/>
        </p:nvSpPr>
        <p:spPr bwMode="auto">
          <a:xfrm>
            <a:off x="6189663" y="2970213"/>
            <a:ext cx="187325" cy="2047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06" name="Rectangle 371"/>
          <p:cNvSpPr>
            <a:spLocks noChangeArrowheads="1"/>
          </p:cNvSpPr>
          <p:nvPr/>
        </p:nvSpPr>
        <p:spPr bwMode="auto">
          <a:xfrm>
            <a:off x="5351463" y="3262313"/>
            <a:ext cx="373062" cy="3000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07" name="Rectangle 372"/>
          <p:cNvSpPr>
            <a:spLocks noChangeArrowheads="1"/>
          </p:cNvSpPr>
          <p:nvPr/>
        </p:nvSpPr>
        <p:spPr bwMode="auto">
          <a:xfrm>
            <a:off x="5351463" y="5019675"/>
            <a:ext cx="373062" cy="25241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08" name="Rectangle 373"/>
          <p:cNvSpPr>
            <a:spLocks noChangeArrowheads="1"/>
          </p:cNvSpPr>
          <p:nvPr/>
        </p:nvSpPr>
        <p:spPr bwMode="auto">
          <a:xfrm>
            <a:off x="5351463" y="4687888"/>
            <a:ext cx="373062" cy="2524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09" name="Rectangle 374"/>
          <p:cNvSpPr>
            <a:spLocks noChangeArrowheads="1"/>
          </p:cNvSpPr>
          <p:nvPr/>
        </p:nvSpPr>
        <p:spPr bwMode="auto">
          <a:xfrm>
            <a:off x="5351463" y="4259263"/>
            <a:ext cx="373062" cy="2524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10" name="Rectangle 375"/>
          <p:cNvSpPr>
            <a:spLocks noChangeArrowheads="1"/>
          </p:cNvSpPr>
          <p:nvPr/>
        </p:nvSpPr>
        <p:spPr bwMode="auto">
          <a:xfrm>
            <a:off x="5351463" y="3830638"/>
            <a:ext cx="373062" cy="2524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11" name="Rectangle 376"/>
          <p:cNvSpPr>
            <a:spLocks noChangeArrowheads="1"/>
          </p:cNvSpPr>
          <p:nvPr/>
        </p:nvSpPr>
        <p:spPr bwMode="auto">
          <a:xfrm>
            <a:off x="5430838" y="3327400"/>
            <a:ext cx="187325" cy="20478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12" name="Rectangle 377"/>
          <p:cNvSpPr>
            <a:spLocks noChangeArrowheads="1"/>
          </p:cNvSpPr>
          <p:nvPr/>
        </p:nvSpPr>
        <p:spPr bwMode="auto">
          <a:xfrm>
            <a:off x="5430838" y="3856038"/>
            <a:ext cx="187325" cy="2047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13" name="Rectangle 378"/>
          <p:cNvSpPr>
            <a:spLocks noChangeArrowheads="1"/>
          </p:cNvSpPr>
          <p:nvPr/>
        </p:nvSpPr>
        <p:spPr bwMode="auto">
          <a:xfrm>
            <a:off x="5430838" y="4287838"/>
            <a:ext cx="187325" cy="2047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14" name="Rectangle 379"/>
          <p:cNvSpPr>
            <a:spLocks noChangeArrowheads="1"/>
          </p:cNvSpPr>
          <p:nvPr/>
        </p:nvSpPr>
        <p:spPr bwMode="auto">
          <a:xfrm>
            <a:off x="5430838" y="4718050"/>
            <a:ext cx="187325" cy="20478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15" name="Rectangle 380"/>
          <p:cNvSpPr>
            <a:spLocks noChangeArrowheads="1"/>
          </p:cNvSpPr>
          <p:nvPr/>
        </p:nvSpPr>
        <p:spPr bwMode="auto">
          <a:xfrm>
            <a:off x="5430838" y="5048250"/>
            <a:ext cx="187325" cy="20478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16" name="Rectangle 381"/>
          <p:cNvSpPr>
            <a:spLocks noChangeArrowheads="1"/>
          </p:cNvSpPr>
          <p:nvPr/>
        </p:nvSpPr>
        <p:spPr bwMode="auto">
          <a:xfrm>
            <a:off x="8251825" y="3467100"/>
            <a:ext cx="369888" cy="2936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17" name="Rectangle 382"/>
          <p:cNvSpPr>
            <a:spLocks noChangeArrowheads="1"/>
          </p:cNvSpPr>
          <p:nvPr/>
        </p:nvSpPr>
        <p:spPr bwMode="auto">
          <a:xfrm>
            <a:off x="8251825" y="3848100"/>
            <a:ext cx="369888" cy="2936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18" name="Rectangle 383"/>
          <p:cNvSpPr>
            <a:spLocks noChangeArrowheads="1"/>
          </p:cNvSpPr>
          <p:nvPr/>
        </p:nvSpPr>
        <p:spPr bwMode="auto">
          <a:xfrm>
            <a:off x="8251825" y="4492625"/>
            <a:ext cx="369888" cy="2936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19" name="Rectangle 384"/>
          <p:cNvSpPr>
            <a:spLocks noChangeArrowheads="1"/>
          </p:cNvSpPr>
          <p:nvPr/>
        </p:nvSpPr>
        <p:spPr bwMode="auto">
          <a:xfrm>
            <a:off x="8251825" y="4900613"/>
            <a:ext cx="369888" cy="2936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20" name="Rectangle 385"/>
          <p:cNvSpPr>
            <a:spLocks noChangeArrowheads="1"/>
          </p:cNvSpPr>
          <p:nvPr/>
        </p:nvSpPr>
        <p:spPr bwMode="auto">
          <a:xfrm>
            <a:off x="8358188" y="4949825"/>
            <a:ext cx="187325" cy="20478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21" name="Rectangle 386"/>
          <p:cNvSpPr>
            <a:spLocks noChangeArrowheads="1"/>
          </p:cNvSpPr>
          <p:nvPr/>
        </p:nvSpPr>
        <p:spPr bwMode="auto">
          <a:xfrm>
            <a:off x="8358188" y="4551363"/>
            <a:ext cx="187325" cy="2047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22" name="Rectangle 387"/>
          <p:cNvSpPr>
            <a:spLocks noChangeArrowheads="1"/>
          </p:cNvSpPr>
          <p:nvPr/>
        </p:nvSpPr>
        <p:spPr bwMode="auto">
          <a:xfrm>
            <a:off x="8358188" y="3906838"/>
            <a:ext cx="187325" cy="2047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23" name="Rectangle 388"/>
          <p:cNvSpPr>
            <a:spLocks noChangeArrowheads="1"/>
          </p:cNvSpPr>
          <p:nvPr/>
        </p:nvSpPr>
        <p:spPr bwMode="auto">
          <a:xfrm>
            <a:off x="8358188" y="3532188"/>
            <a:ext cx="187325" cy="204787"/>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24" name="Rectangle 389"/>
          <p:cNvSpPr>
            <a:spLocks noChangeArrowheads="1"/>
          </p:cNvSpPr>
          <p:nvPr/>
        </p:nvSpPr>
        <p:spPr bwMode="auto">
          <a:xfrm>
            <a:off x="5830888" y="5313363"/>
            <a:ext cx="319087" cy="4111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25" name="Rectangle 390"/>
          <p:cNvSpPr>
            <a:spLocks noChangeArrowheads="1"/>
          </p:cNvSpPr>
          <p:nvPr/>
        </p:nvSpPr>
        <p:spPr bwMode="auto">
          <a:xfrm>
            <a:off x="6202363" y="5313363"/>
            <a:ext cx="319087" cy="4111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26" name="Rectangle 391"/>
          <p:cNvSpPr>
            <a:spLocks noChangeArrowheads="1"/>
          </p:cNvSpPr>
          <p:nvPr/>
        </p:nvSpPr>
        <p:spPr bwMode="auto">
          <a:xfrm>
            <a:off x="6654800" y="5313363"/>
            <a:ext cx="319088" cy="4111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27" name="Rectangle 392"/>
          <p:cNvSpPr>
            <a:spLocks noChangeArrowheads="1"/>
          </p:cNvSpPr>
          <p:nvPr/>
        </p:nvSpPr>
        <p:spPr bwMode="auto">
          <a:xfrm>
            <a:off x="7905750" y="5313363"/>
            <a:ext cx="319088" cy="4111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28" name="Rectangle 393"/>
          <p:cNvSpPr>
            <a:spLocks noChangeArrowheads="1"/>
          </p:cNvSpPr>
          <p:nvPr/>
        </p:nvSpPr>
        <p:spPr bwMode="auto">
          <a:xfrm>
            <a:off x="7535863" y="5313363"/>
            <a:ext cx="319087" cy="4111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29" name="Rectangle 394"/>
          <p:cNvSpPr>
            <a:spLocks noChangeArrowheads="1"/>
          </p:cNvSpPr>
          <p:nvPr/>
        </p:nvSpPr>
        <p:spPr bwMode="auto">
          <a:xfrm>
            <a:off x="7172325" y="5313363"/>
            <a:ext cx="319088" cy="4111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30" name="Rectangle 395"/>
          <p:cNvSpPr>
            <a:spLocks noChangeArrowheads="1"/>
          </p:cNvSpPr>
          <p:nvPr/>
        </p:nvSpPr>
        <p:spPr bwMode="auto">
          <a:xfrm>
            <a:off x="5897563" y="5429250"/>
            <a:ext cx="185737" cy="20478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31" name="Rectangle 396"/>
          <p:cNvSpPr>
            <a:spLocks noChangeArrowheads="1"/>
          </p:cNvSpPr>
          <p:nvPr/>
        </p:nvSpPr>
        <p:spPr bwMode="auto">
          <a:xfrm>
            <a:off x="6269038" y="5429250"/>
            <a:ext cx="185737" cy="20478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32" name="Rectangle 397"/>
          <p:cNvSpPr>
            <a:spLocks noChangeArrowheads="1"/>
          </p:cNvSpPr>
          <p:nvPr/>
        </p:nvSpPr>
        <p:spPr bwMode="auto">
          <a:xfrm>
            <a:off x="6719888" y="5429250"/>
            <a:ext cx="187325" cy="20478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33" name="Rectangle 398"/>
          <p:cNvSpPr>
            <a:spLocks noChangeArrowheads="1"/>
          </p:cNvSpPr>
          <p:nvPr/>
        </p:nvSpPr>
        <p:spPr bwMode="auto">
          <a:xfrm>
            <a:off x="7240588" y="5429250"/>
            <a:ext cx="187325" cy="20478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34" name="Rectangle 399"/>
          <p:cNvSpPr>
            <a:spLocks noChangeArrowheads="1"/>
          </p:cNvSpPr>
          <p:nvPr/>
        </p:nvSpPr>
        <p:spPr bwMode="auto">
          <a:xfrm>
            <a:off x="7599363" y="5429250"/>
            <a:ext cx="185737" cy="20478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35" name="Rectangle 400"/>
          <p:cNvSpPr>
            <a:spLocks noChangeArrowheads="1"/>
          </p:cNvSpPr>
          <p:nvPr/>
        </p:nvSpPr>
        <p:spPr bwMode="auto">
          <a:xfrm>
            <a:off x="7970838" y="5429250"/>
            <a:ext cx="185737" cy="20478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36" name="Text Box 401"/>
          <p:cNvSpPr txBox="1">
            <a:spLocks noChangeArrowheads="1"/>
          </p:cNvSpPr>
          <p:nvPr/>
        </p:nvSpPr>
        <p:spPr bwMode="auto">
          <a:xfrm>
            <a:off x="8250238" y="4549775"/>
            <a:ext cx="454025"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algn="l" eaLnBrk="1" hangingPunct="1">
              <a:spcBef>
                <a:spcPct val="50000"/>
              </a:spcBef>
            </a:pPr>
            <a:r>
              <a:rPr lang="de-DE" altLang="de-DE" sz="800" b="1">
                <a:solidFill>
                  <a:schemeClr val="bg1"/>
                </a:solidFill>
                <a:ea typeface="宋体" panose="02010600030101010101" pitchFamily="2" charset="-122"/>
              </a:rPr>
              <a:t>GND</a:t>
            </a:r>
          </a:p>
        </p:txBody>
      </p:sp>
      <p:sp>
        <p:nvSpPr>
          <p:cNvPr id="13537" name="Rectangle 402"/>
          <p:cNvSpPr>
            <a:spLocks noChangeArrowheads="1"/>
          </p:cNvSpPr>
          <p:nvPr/>
        </p:nvSpPr>
        <p:spPr bwMode="auto">
          <a:xfrm>
            <a:off x="8064500" y="3810000"/>
            <a:ext cx="106363" cy="973138"/>
          </a:xfrm>
          <a:prstGeom prst="rect">
            <a:avLst/>
          </a:prstGeom>
          <a:solidFill>
            <a:srgbClr val="808080"/>
          </a:solidFill>
          <a:ln>
            <a:noFill/>
          </a:ln>
          <a:effectLst/>
          <a:extLst>
            <a:ext uri="{91240B29-F687-4F45-9708-019B960494DF}">
              <a14:hiddenLine xmlns:a14="http://schemas.microsoft.com/office/drawing/2010/main" w="9525">
                <a:solidFill>
                  <a:srgbClr val="DDDDD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38" name="Rectangle 403"/>
          <p:cNvSpPr>
            <a:spLocks noChangeArrowheads="1"/>
          </p:cNvSpPr>
          <p:nvPr/>
        </p:nvSpPr>
        <p:spPr bwMode="auto">
          <a:xfrm>
            <a:off x="5826125" y="3408363"/>
            <a:ext cx="106363" cy="1803400"/>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39" name="Rectangle 404"/>
          <p:cNvSpPr>
            <a:spLocks noChangeArrowheads="1"/>
          </p:cNvSpPr>
          <p:nvPr/>
        </p:nvSpPr>
        <p:spPr bwMode="auto">
          <a:xfrm>
            <a:off x="8124825" y="4587875"/>
            <a:ext cx="122238" cy="101600"/>
          </a:xfrm>
          <a:prstGeom prst="rect">
            <a:avLst/>
          </a:prstGeom>
          <a:solidFill>
            <a:srgbClr val="808080"/>
          </a:solidFill>
          <a:ln>
            <a:noFill/>
          </a:ln>
          <a:effectLst/>
          <a:extLst>
            <a:ext uri="{91240B29-F687-4F45-9708-019B960494DF}">
              <a14:hiddenLine xmlns:a14="http://schemas.microsoft.com/office/drawing/2010/main" w="9525">
                <a:solidFill>
                  <a:srgbClr val="DDDDD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40" name="Rectangle 405"/>
          <p:cNvSpPr>
            <a:spLocks noChangeArrowheads="1"/>
          </p:cNvSpPr>
          <p:nvPr/>
        </p:nvSpPr>
        <p:spPr bwMode="auto">
          <a:xfrm>
            <a:off x="6011863" y="4727575"/>
            <a:ext cx="2055812" cy="55563"/>
          </a:xfrm>
          <a:prstGeom prst="rect">
            <a:avLst/>
          </a:prstGeom>
          <a:solidFill>
            <a:srgbClr val="808080"/>
          </a:solidFill>
          <a:ln>
            <a:noFill/>
          </a:ln>
          <a:effectLst/>
          <a:extLst>
            <a:ext uri="{91240B29-F687-4F45-9708-019B960494DF}">
              <a14:hiddenLine xmlns:a14="http://schemas.microsoft.com/office/drawing/2010/main" w="9525">
                <a:solidFill>
                  <a:srgbClr val="DDDDD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41" name="Rectangle 406"/>
          <p:cNvSpPr>
            <a:spLocks noChangeArrowheads="1"/>
          </p:cNvSpPr>
          <p:nvPr/>
        </p:nvSpPr>
        <p:spPr bwMode="auto">
          <a:xfrm>
            <a:off x="6016625" y="3811588"/>
            <a:ext cx="2070100" cy="47625"/>
          </a:xfrm>
          <a:prstGeom prst="rect">
            <a:avLst/>
          </a:prstGeom>
          <a:solidFill>
            <a:srgbClr val="808080"/>
          </a:solidFill>
          <a:ln>
            <a:noFill/>
          </a:ln>
          <a:effectLst/>
          <a:extLst>
            <a:ext uri="{91240B29-F687-4F45-9708-019B960494DF}">
              <a14:hiddenLine xmlns:a14="http://schemas.microsoft.com/office/drawing/2010/main" w="9525">
                <a:solidFill>
                  <a:srgbClr val="DDDDD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42" name="Rectangle 407"/>
          <p:cNvSpPr>
            <a:spLocks noChangeArrowheads="1"/>
          </p:cNvSpPr>
          <p:nvPr/>
        </p:nvSpPr>
        <p:spPr bwMode="auto">
          <a:xfrm>
            <a:off x="5930900" y="3405188"/>
            <a:ext cx="2055813" cy="47625"/>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43" name="Rectangle 408"/>
          <p:cNvSpPr>
            <a:spLocks noChangeArrowheads="1"/>
          </p:cNvSpPr>
          <p:nvPr/>
        </p:nvSpPr>
        <p:spPr bwMode="auto">
          <a:xfrm>
            <a:off x="5921375" y="4260850"/>
            <a:ext cx="2068513" cy="66675"/>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44" name="Text Box 409"/>
          <p:cNvSpPr txBox="1">
            <a:spLocks noChangeArrowheads="1"/>
          </p:cNvSpPr>
          <p:nvPr/>
        </p:nvSpPr>
        <p:spPr bwMode="auto">
          <a:xfrm>
            <a:off x="6303963" y="2316163"/>
            <a:ext cx="736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de-DE" altLang="de-DE" sz="1600">
                <a:ea typeface="宋体" panose="02010600030101010101" pitchFamily="2" charset="-122"/>
              </a:rPr>
              <a:t>Pad</a:t>
            </a:r>
          </a:p>
        </p:txBody>
      </p:sp>
      <p:sp>
        <p:nvSpPr>
          <p:cNvPr id="13545" name="Text Box 410"/>
          <p:cNvSpPr txBox="1">
            <a:spLocks noChangeArrowheads="1"/>
          </p:cNvSpPr>
          <p:nvPr/>
        </p:nvSpPr>
        <p:spPr bwMode="auto">
          <a:xfrm>
            <a:off x="7986713" y="2195513"/>
            <a:ext cx="104933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de-DE" altLang="de-DE" sz="1600">
                <a:ea typeface="宋体" panose="02010600030101010101" pitchFamily="2" charset="-122"/>
              </a:rPr>
              <a:t>Ground </a:t>
            </a:r>
            <a:br>
              <a:rPr lang="de-DE" altLang="de-DE" sz="1600">
                <a:ea typeface="宋体" panose="02010600030101010101" pitchFamily="2" charset="-122"/>
              </a:rPr>
            </a:br>
            <a:r>
              <a:rPr lang="de-DE" altLang="de-DE" sz="1600">
                <a:ea typeface="宋体" panose="02010600030101010101" pitchFamily="2" charset="-122"/>
              </a:rPr>
              <a:t>Pad</a:t>
            </a:r>
          </a:p>
        </p:txBody>
      </p:sp>
      <p:sp>
        <p:nvSpPr>
          <p:cNvPr id="13546" name="Line 411"/>
          <p:cNvSpPr>
            <a:spLocks noChangeShapeType="1"/>
          </p:cNvSpPr>
          <p:nvPr/>
        </p:nvSpPr>
        <p:spPr bwMode="auto">
          <a:xfrm>
            <a:off x="6659563" y="2636838"/>
            <a:ext cx="0" cy="336550"/>
          </a:xfrm>
          <a:prstGeom prst="line">
            <a:avLst/>
          </a:prstGeom>
          <a:noFill/>
          <a:ln w="9525">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3547" name="Text Box 412"/>
          <p:cNvSpPr txBox="1">
            <a:spLocks noChangeArrowheads="1"/>
          </p:cNvSpPr>
          <p:nvPr/>
        </p:nvSpPr>
        <p:spPr bwMode="auto">
          <a:xfrm>
            <a:off x="6804025" y="2187575"/>
            <a:ext cx="135255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de-DE" altLang="de-DE" sz="1600">
                <a:ea typeface="宋体" panose="02010600030101010101" pitchFamily="2" charset="-122"/>
              </a:rPr>
              <a:t>Standard Cells</a:t>
            </a:r>
          </a:p>
        </p:txBody>
      </p:sp>
      <p:sp>
        <p:nvSpPr>
          <p:cNvPr id="13548" name="Text Box 413"/>
          <p:cNvSpPr txBox="1">
            <a:spLocks noChangeArrowheads="1"/>
          </p:cNvSpPr>
          <p:nvPr/>
        </p:nvSpPr>
        <p:spPr bwMode="auto">
          <a:xfrm>
            <a:off x="5268913" y="2197100"/>
            <a:ext cx="982662"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de-DE" altLang="de-DE" sz="1600">
                <a:ea typeface="宋体" panose="02010600030101010101" pitchFamily="2" charset="-122"/>
              </a:rPr>
              <a:t>Power </a:t>
            </a:r>
            <a:br>
              <a:rPr lang="de-DE" altLang="de-DE" sz="1600">
                <a:ea typeface="宋体" panose="02010600030101010101" pitchFamily="2" charset="-122"/>
              </a:rPr>
            </a:br>
            <a:r>
              <a:rPr lang="de-DE" altLang="de-DE" sz="1600">
                <a:ea typeface="宋体" panose="02010600030101010101" pitchFamily="2" charset="-122"/>
              </a:rPr>
              <a:t>Pad</a:t>
            </a:r>
          </a:p>
        </p:txBody>
      </p:sp>
      <p:sp>
        <p:nvSpPr>
          <p:cNvPr id="13549" name="Line 414"/>
          <p:cNvSpPr>
            <a:spLocks noChangeShapeType="1"/>
          </p:cNvSpPr>
          <p:nvPr/>
        </p:nvSpPr>
        <p:spPr bwMode="auto">
          <a:xfrm flipH="1">
            <a:off x="5567363" y="2779713"/>
            <a:ext cx="95250" cy="1082675"/>
          </a:xfrm>
          <a:prstGeom prst="line">
            <a:avLst/>
          </a:prstGeom>
          <a:noFill/>
          <a:ln w="9525">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3550" name="Rectangle 415"/>
          <p:cNvSpPr>
            <a:spLocks noChangeArrowheads="1"/>
          </p:cNvSpPr>
          <p:nvPr/>
        </p:nvSpPr>
        <p:spPr bwMode="auto">
          <a:xfrm rot="-5400000">
            <a:off x="6140450" y="4332288"/>
            <a:ext cx="79375" cy="57150"/>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51" name="Rectangle 416"/>
          <p:cNvSpPr>
            <a:spLocks noChangeArrowheads="1"/>
          </p:cNvSpPr>
          <p:nvPr/>
        </p:nvSpPr>
        <p:spPr bwMode="auto">
          <a:xfrm rot="-5400000">
            <a:off x="6464300" y="4332288"/>
            <a:ext cx="79375" cy="57150"/>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52" name="Rectangle 417"/>
          <p:cNvSpPr>
            <a:spLocks noChangeArrowheads="1"/>
          </p:cNvSpPr>
          <p:nvPr/>
        </p:nvSpPr>
        <p:spPr bwMode="auto">
          <a:xfrm rot="-5400000">
            <a:off x="6826250" y="4332288"/>
            <a:ext cx="79375" cy="57150"/>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53" name="Rectangle 418"/>
          <p:cNvSpPr>
            <a:spLocks noChangeArrowheads="1"/>
          </p:cNvSpPr>
          <p:nvPr/>
        </p:nvSpPr>
        <p:spPr bwMode="auto">
          <a:xfrm rot="-5400000">
            <a:off x="7254875" y="4332288"/>
            <a:ext cx="79375" cy="57150"/>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54" name="Rectangle 419"/>
          <p:cNvSpPr>
            <a:spLocks noChangeArrowheads="1"/>
          </p:cNvSpPr>
          <p:nvPr/>
        </p:nvSpPr>
        <p:spPr bwMode="auto">
          <a:xfrm rot="-5400000">
            <a:off x="7597775" y="4332288"/>
            <a:ext cx="79375" cy="57150"/>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55" name="Rectangle 420"/>
          <p:cNvSpPr>
            <a:spLocks noChangeArrowheads="1"/>
          </p:cNvSpPr>
          <p:nvPr/>
        </p:nvSpPr>
        <p:spPr bwMode="auto">
          <a:xfrm rot="-5400000">
            <a:off x="7869237" y="4332288"/>
            <a:ext cx="79375" cy="57150"/>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56" name="Rectangle 421"/>
          <p:cNvSpPr>
            <a:spLocks noChangeArrowheads="1"/>
          </p:cNvSpPr>
          <p:nvPr/>
        </p:nvSpPr>
        <p:spPr bwMode="auto">
          <a:xfrm rot="-5400000">
            <a:off x="6116637" y="3856038"/>
            <a:ext cx="79375" cy="57150"/>
          </a:xfrm>
          <a:prstGeom prst="rect">
            <a:avLst/>
          </a:prstGeom>
          <a:solidFill>
            <a:srgbClr val="808080"/>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57" name="Rectangle 422"/>
          <p:cNvSpPr>
            <a:spLocks noChangeArrowheads="1"/>
          </p:cNvSpPr>
          <p:nvPr/>
        </p:nvSpPr>
        <p:spPr bwMode="auto">
          <a:xfrm rot="-5400000">
            <a:off x="6383337" y="3856038"/>
            <a:ext cx="79375" cy="57150"/>
          </a:xfrm>
          <a:prstGeom prst="rect">
            <a:avLst/>
          </a:prstGeom>
          <a:solidFill>
            <a:srgbClr val="808080"/>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58" name="Rectangle 423"/>
          <p:cNvSpPr>
            <a:spLocks noChangeArrowheads="1"/>
          </p:cNvSpPr>
          <p:nvPr/>
        </p:nvSpPr>
        <p:spPr bwMode="auto">
          <a:xfrm rot="-5400000">
            <a:off x="6711950" y="3856038"/>
            <a:ext cx="79375" cy="57150"/>
          </a:xfrm>
          <a:prstGeom prst="rect">
            <a:avLst/>
          </a:prstGeom>
          <a:solidFill>
            <a:srgbClr val="808080"/>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59" name="Rectangle 424"/>
          <p:cNvSpPr>
            <a:spLocks noChangeArrowheads="1"/>
          </p:cNvSpPr>
          <p:nvPr/>
        </p:nvSpPr>
        <p:spPr bwMode="auto">
          <a:xfrm rot="-5400000">
            <a:off x="7035800" y="3856038"/>
            <a:ext cx="79375" cy="57150"/>
          </a:xfrm>
          <a:prstGeom prst="rect">
            <a:avLst/>
          </a:prstGeom>
          <a:solidFill>
            <a:srgbClr val="808080"/>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60" name="Rectangle 425"/>
          <p:cNvSpPr>
            <a:spLocks noChangeArrowheads="1"/>
          </p:cNvSpPr>
          <p:nvPr/>
        </p:nvSpPr>
        <p:spPr bwMode="auto">
          <a:xfrm rot="-5400000">
            <a:off x="7416800" y="3856038"/>
            <a:ext cx="79375" cy="57150"/>
          </a:xfrm>
          <a:prstGeom prst="rect">
            <a:avLst/>
          </a:prstGeom>
          <a:solidFill>
            <a:srgbClr val="808080"/>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61" name="Rectangle 426"/>
          <p:cNvSpPr>
            <a:spLocks noChangeArrowheads="1"/>
          </p:cNvSpPr>
          <p:nvPr/>
        </p:nvSpPr>
        <p:spPr bwMode="auto">
          <a:xfrm rot="-5400000">
            <a:off x="7793037" y="3856038"/>
            <a:ext cx="79375" cy="57150"/>
          </a:xfrm>
          <a:prstGeom prst="rect">
            <a:avLst/>
          </a:prstGeom>
          <a:solidFill>
            <a:srgbClr val="808080"/>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62" name="Rectangle 427"/>
          <p:cNvSpPr>
            <a:spLocks noChangeArrowheads="1"/>
          </p:cNvSpPr>
          <p:nvPr/>
        </p:nvSpPr>
        <p:spPr bwMode="auto">
          <a:xfrm rot="-5400000">
            <a:off x="6102350" y="3422651"/>
            <a:ext cx="79375" cy="57150"/>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63" name="Rectangle 428"/>
          <p:cNvSpPr>
            <a:spLocks noChangeArrowheads="1"/>
          </p:cNvSpPr>
          <p:nvPr/>
        </p:nvSpPr>
        <p:spPr bwMode="auto">
          <a:xfrm rot="-5400000">
            <a:off x="6426200" y="3422651"/>
            <a:ext cx="79375" cy="57150"/>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64" name="Rectangle 429"/>
          <p:cNvSpPr>
            <a:spLocks noChangeArrowheads="1"/>
          </p:cNvSpPr>
          <p:nvPr/>
        </p:nvSpPr>
        <p:spPr bwMode="auto">
          <a:xfrm rot="-5400000">
            <a:off x="6788150" y="3422651"/>
            <a:ext cx="79375" cy="57150"/>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65" name="Rectangle 430"/>
          <p:cNvSpPr>
            <a:spLocks noChangeArrowheads="1"/>
          </p:cNvSpPr>
          <p:nvPr/>
        </p:nvSpPr>
        <p:spPr bwMode="auto">
          <a:xfrm rot="-5400000">
            <a:off x="7216775" y="3422651"/>
            <a:ext cx="79375" cy="57150"/>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66" name="Rectangle 431"/>
          <p:cNvSpPr>
            <a:spLocks noChangeArrowheads="1"/>
          </p:cNvSpPr>
          <p:nvPr/>
        </p:nvSpPr>
        <p:spPr bwMode="auto">
          <a:xfrm rot="-5400000">
            <a:off x="7559675" y="3422651"/>
            <a:ext cx="79375" cy="57150"/>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67" name="Rectangle 432"/>
          <p:cNvSpPr>
            <a:spLocks noChangeArrowheads="1"/>
          </p:cNvSpPr>
          <p:nvPr/>
        </p:nvSpPr>
        <p:spPr bwMode="auto">
          <a:xfrm rot="-5400000">
            <a:off x="7831137" y="3422651"/>
            <a:ext cx="79375" cy="57150"/>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68" name="Line 433"/>
          <p:cNvSpPr>
            <a:spLocks noChangeShapeType="1"/>
          </p:cNvSpPr>
          <p:nvPr/>
        </p:nvSpPr>
        <p:spPr bwMode="auto">
          <a:xfrm flipH="1">
            <a:off x="7226300" y="2776538"/>
            <a:ext cx="103188" cy="866775"/>
          </a:xfrm>
          <a:prstGeom prst="line">
            <a:avLst/>
          </a:prstGeom>
          <a:noFill/>
          <a:ln w="9525">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3569" name="Line 434"/>
          <p:cNvSpPr>
            <a:spLocks noChangeShapeType="1"/>
          </p:cNvSpPr>
          <p:nvPr/>
        </p:nvSpPr>
        <p:spPr bwMode="auto">
          <a:xfrm>
            <a:off x="7434263" y="2781300"/>
            <a:ext cx="153987" cy="825500"/>
          </a:xfrm>
          <a:prstGeom prst="line">
            <a:avLst/>
          </a:prstGeom>
          <a:noFill/>
          <a:ln w="9525">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3570" name="Line 435"/>
          <p:cNvSpPr>
            <a:spLocks noChangeShapeType="1"/>
          </p:cNvSpPr>
          <p:nvPr/>
        </p:nvSpPr>
        <p:spPr bwMode="auto">
          <a:xfrm>
            <a:off x="7521575" y="2770188"/>
            <a:ext cx="341313" cy="823912"/>
          </a:xfrm>
          <a:prstGeom prst="line">
            <a:avLst/>
          </a:prstGeom>
          <a:noFill/>
          <a:ln w="9525">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3571" name="Rectangle 436"/>
          <p:cNvSpPr>
            <a:spLocks noChangeArrowheads="1"/>
          </p:cNvSpPr>
          <p:nvPr/>
        </p:nvSpPr>
        <p:spPr bwMode="auto">
          <a:xfrm rot="-5400000">
            <a:off x="6111875" y="3779838"/>
            <a:ext cx="79375" cy="57150"/>
          </a:xfrm>
          <a:prstGeom prst="rect">
            <a:avLst/>
          </a:prstGeom>
          <a:solidFill>
            <a:srgbClr val="80808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72" name="Rectangle 437"/>
          <p:cNvSpPr>
            <a:spLocks noChangeArrowheads="1"/>
          </p:cNvSpPr>
          <p:nvPr/>
        </p:nvSpPr>
        <p:spPr bwMode="auto">
          <a:xfrm rot="-5400000">
            <a:off x="6435725" y="3779838"/>
            <a:ext cx="79375" cy="57150"/>
          </a:xfrm>
          <a:prstGeom prst="rect">
            <a:avLst/>
          </a:prstGeom>
          <a:solidFill>
            <a:srgbClr val="80808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73" name="Rectangle 438"/>
          <p:cNvSpPr>
            <a:spLocks noChangeArrowheads="1"/>
          </p:cNvSpPr>
          <p:nvPr/>
        </p:nvSpPr>
        <p:spPr bwMode="auto">
          <a:xfrm rot="-5400000">
            <a:off x="6797675" y="3779838"/>
            <a:ext cx="79375" cy="57150"/>
          </a:xfrm>
          <a:prstGeom prst="rect">
            <a:avLst/>
          </a:prstGeom>
          <a:solidFill>
            <a:srgbClr val="80808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74" name="Rectangle 439"/>
          <p:cNvSpPr>
            <a:spLocks noChangeArrowheads="1"/>
          </p:cNvSpPr>
          <p:nvPr/>
        </p:nvSpPr>
        <p:spPr bwMode="auto">
          <a:xfrm rot="-5400000">
            <a:off x="7569200" y="3779838"/>
            <a:ext cx="79375" cy="57150"/>
          </a:xfrm>
          <a:prstGeom prst="rect">
            <a:avLst/>
          </a:prstGeom>
          <a:solidFill>
            <a:srgbClr val="80808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75" name="Rectangle 440"/>
          <p:cNvSpPr>
            <a:spLocks noChangeArrowheads="1"/>
          </p:cNvSpPr>
          <p:nvPr/>
        </p:nvSpPr>
        <p:spPr bwMode="auto">
          <a:xfrm rot="-5400000">
            <a:off x="7840662" y="3779838"/>
            <a:ext cx="79375" cy="57150"/>
          </a:xfrm>
          <a:prstGeom prst="rect">
            <a:avLst/>
          </a:prstGeom>
          <a:solidFill>
            <a:srgbClr val="80808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76" name="Rectangle 441"/>
          <p:cNvSpPr>
            <a:spLocks noChangeArrowheads="1"/>
          </p:cNvSpPr>
          <p:nvPr/>
        </p:nvSpPr>
        <p:spPr bwMode="auto">
          <a:xfrm rot="-5400000">
            <a:off x="7216775" y="3779838"/>
            <a:ext cx="79375" cy="57150"/>
          </a:xfrm>
          <a:prstGeom prst="rect">
            <a:avLst/>
          </a:prstGeom>
          <a:solidFill>
            <a:srgbClr val="80808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77" name="Rectangle 442"/>
          <p:cNvSpPr>
            <a:spLocks noChangeArrowheads="1"/>
          </p:cNvSpPr>
          <p:nvPr/>
        </p:nvSpPr>
        <p:spPr bwMode="auto">
          <a:xfrm rot="-5400000">
            <a:off x="6107112" y="4208463"/>
            <a:ext cx="79375" cy="57150"/>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78" name="Rectangle 443"/>
          <p:cNvSpPr>
            <a:spLocks noChangeArrowheads="1"/>
          </p:cNvSpPr>
          <p:nvPr/>
        </p:nvSpPr>
        <p:spPr bwMode="auto">
          <a:xfrm rot="-5400000">
            <a:off x="6373812" y="4208463"/>
            <a:ext cx="79375" cy="57150"/>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79" name="Rectangle 444"/>
          <p:cNvSpPr>
            <a:spLocks noChangeArrowheads="1"/>
          </p:cNvSpPr>
          <p:nvPr/>
        </p:nvSpPr>
        <p:spPr bwMode="auto">
          <a:xfrm rot="-5400000">
            <a:off x="6702425" y="4208463"/>
            <a:ext cx="79375" cy="57150"/>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80" name="Rectangle 445"/>
          <p:cNvSpPr>
            <a:spLocks noChangeArrowheads="1"/>
          </p:cNvSpPr>
          <p:nvPr/>
        </p:nvSpPr>
        <p:spPr bwMode="auto">
          <a:xfrm rot="-5400000">
            <a:off x="7026275" y="4208463"/>
            <a:ext cx="79375" cy="57150"/>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81" name="Rectangle 446"/>
          <p:cNvSpPr>
            <a:spLocks noChangeArrowheads="1"/>
          </p:cNvSpPr>
          <p:nvPr/>
        </p:nvSpPr>
        <p:spPr bwMode="auto">
          <a:xfrm rot="-5400000">
            <a:off x="7407275" y="4208463"/>
            <a:ext cx="79375" cy="57150"/>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82" name="Rectangle 447"/>
          <p:cNvSpPr>
            <a:spLocks noChangeArrowheads="1"/>
          </p:cNvSpPr>
          <p:nvPr/>
        </p:nvSpPr>
        <p:spPr bwMode="auto">
          <a:xfrm rot="-5400000">
            <a:off x="7783512" y="4208463"/>
            <a:ext cx="79375" cy="57150"/>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83" name="Rectangle 448"/>
          <p:cNvSpPr>
            <a:spLocks noChangeArrowheads="1"/>
          </p:cNvSpPr>
          <p:nvPr/>
        </p:nvSpPr>
        <p:spPr bwMode="auto">
          <a:xfrm rot="-5400000">
            <a:off x="6130925" y="4689476"/>
            <a:ext cx="79375" cy="57150"/>
          </a:xfrm>
          <a:prstGeom prst="rect">
            <a:avLst/>
          </a:prstGeom>
          <a:solidFill>
            <a:srgbClr val="808080"/>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84" name="Rectangle 449"/>
          <p:cNvSpPr>
            <a:spLocks noChangeArrowheads="1"/>
          </p:cNvSpPr>
          <p:nvPr/>
        </p:nvSpPr>
        <p:spPr bwMode="auto">
          <a:xfrm rot="-5400000">
            <a:off x="6454775" y="4689476"/>
            <a:ext cx="79375" cy="57150"/>
          </a:xfrm>
          <a:prstGeom prst="rect">
            <a:avLst/>
          </a:prstGeom>
          <a:solidFill>
            <a:srgbClr val="808080"/>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85" name="Rectangle 450"/>
          <p:cNvSpPr>
            <a:spLocks noChangeArrowheads="1"/>
          </p:cNvSpPr>
          <p:nvPr/>
        </p:nvSpPr>
        <p:spPr bwMode="auto">
          <a:xfrm rot="-5400000">
            <a:off x="6816725" y="4689476"/>
            <a:ext cx="79375" cy="57150"/>
          </a:xfrm>
          <a:prstGeom prst="rect">
            <a:avLst/>
          </a:prstGeom>
          <a:solidFill>
            <a:srgbClr val="808080"/>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86" name="Rectangle 451"/>
          <p:cNvSpPr>
            <a:spLocks noChangeArrowheads="1"/>
          </p:cNvSpPr>
          <p:nvPr/>
        </p:nvSpPr>
        <p:spPr bwMode="auto">
          <a:xfrm rot="-5400000">
            <a:off x="7245350" y="4689476"/>
            <a:ext cx="79375" cy="57150"/>
          </a:xfrm>
          <a:prstGeom prst="rect">
            <a:avLst/>
          </a:prstGeom>
          <a:solidFill>
            <a:srgbClr val="808080"/>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87" name="Rectangle 452"/>
          <p:cNvSpPr>
            <a:spLocks noChangeArrowheads="1"/>
          </p:cNvSpPr>
          <p:nvPr/>
        </p:nvSpPr>
        <p:spPr bwMode="auto">
          <a:xfrm rot="-5400000">
            <a:off x="7588250" y="4689476"/>
            <a:ext cx="79375" cy="57150"/>
          </a:xfrm>
          <a:prstGeom prst="rect">
            <a:avLst/>
          </a:prstGeom>
          <a:solidFill>
            <a:srgbClr val="808080"/>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88" name="Rectangle 453"/>
          <p:cNvSpPr>
            <a:spLocks noChangeArrowheads="1"/>
          </p:cNvSpPr>
          <p:nvPr/>
        </p:nvSpPr>
        <p:spPr bwMode="auto">
          <a:xfrm rot="-5400000">
            <a:off x="7859712" y="4689476"/>
            <a:ext cx="79375" cy="57150"/>
          </a:xfrm>
          <a:prstGeom prst="rect">
            <a:avLst/>
          </a:prstGeom>
          <a:solidFill>
            <a:srgbClr val="808080"/>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89" name="AutoShape 454"/>
          <p:cNvSpPr>
            <a:spLocks noChangeArrowheads="1"/>
          </p:cNvSpPr>
          <p:nvPr/>
        </p:nvSpPr>
        <p:spPr bwMode="auto">
          <a:xfrm flipV="1">
            <a:off x="6022975" y="3502025"/>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90" name="AutoShape 455"/>
          <p:cNvSpPr>
            <a:spLocks noChangeArrowheads="1"/>
          </p:cNvSpPr>
          <p:nvPr/>
        </p:nvSpPr>
        <p:spPr bwMode="auto">
          <a:xfrm flipV="1">
            <a:off x="6337300" y="3502025"/>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91" name="AutoShape 456"/>
          <p:cNvSpPr>
            <a:spLocks noChangeArrowheads="1"/>
          </p:cNvSpPr>
          <p:nvPr/>
        </p:nvSpPr>
        <p:spPr bwMode="auto">
          <a:xfrm flipV="1">
            <a:off x="6580188" y="3502025"/>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92" name="AutoShape 457"/>
          <p:cNvSpPr>
            <a:spLocks noChangeArrowheads="1"/>
          </p:cNvSpPr>
          <p:nvPr/>
        </p:nvSpPr>
        <p:spPr bwMode="auto">
          <a:xfrm flipV="1">
            <a:off x="6919913" y="3502025"/>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93" name="AutoShape 458"/>
          <p:cNvSpPr>
            <a:spLocks noChangeArrowheads="1"/>
          </p:cNvSpPr>
          <p:nvPr/>
        </p:nvSpPr>
        <p:spPr bwMode="auto">
          <a:xfrm flipV="1">
            <a:off x="7456488" y="3502025"/>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94" name="AutoShape 459"/>
          <p:cNvSpPr>
            <a:spLocks noChangeArrowheads="1"/>
          </p:cNvSpPr>
          <p:nvPr/>
        </p:nvSpPr>
        <p:spPr bwMode="auto">
          <a:xfrm flipV="1">
            <a:off x="7670800" y="3502025"/>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grpSp>
        <p:nvGrpSpPr>
          <p:cNvPr id="13595" name="Group 460"/>
          <p:cNvGrpSpPr>
            <a:grpSpLocks/>
          </p:cNvGrpSpPr>
          <p:nvPr/>
        </p:nvGrpSpPr>
        <p:grpSpPr bwMode="auto">
          <a:xfrm flipV="1">
            <a:off x="6018213" y="3930650"/>
            <a:ext cx="1966912" cy="261938"/>
            <a:chOff x="3498" y="1962"/>
            <a:chExt cx="1239" cy="165"/>
          </a:xfrm>
        </p:grpSpPr>
        <p:sp>
          <p:nvSpPr>
            <p:cNvPr id="13642" name="Rectangle 461"/>
            <p:cNvSpPr>
              <a:spLocks noChangeArrowheads="1"/>
            </p:cNvSpPr>
            <p:nvPr/>
          </p:nvSpPr>
          <p:spPr bwMode="auto">
            <a:xfrm>
              <a:off x="3849" y="1962"/>
              <a:ext cx="187" cy="165"/>
            </a:xfrm>
            <a:prstGeom prst="rect">
              <a:avLst/>
            </a:prstGeom>
            <a:solidFill>
              <a:srgbClr val="C8C8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643" name="Rectangle 462"/>
            <p:cNvSpPr>
              <a:spLocks noChangeArrowheads="1"/>
            </p:cNvSpPr>
            <p:nvPr/>
          </p:nvSpPr>
          <p:spPr bwMode="auto">
            <a:xfrm>
              <a:off x="4268" y="1962"/>
              <a:ext cx="270" cy="165"/>
            </a:xfrm>
            <a:prstGeom prst="rect">
              <a:avLst/>
            </a:prstGeom>
            <a:solidFill>
              <a:srgbClr val="C8C8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644" name="Rectangle 463"/>
            <p:cNvSpPr>
              <a:spLocks noChangeArrowheads="1"/>
            </p:cNvSpPr>
            <p:nvPr/>
          </p:nvSpPr>
          <p:spPr bwMode="auto">
            <a:xfrm>
              <a:off x="4536" y="1962"/>
              <a:ext cx="201" cy="165"/>
            </a:xfrm>
            <a:prstGeom prst="rect">
              <a:avLst/>
            </a:prstGeom>
            <a:solidFill>
              <a:srgbClr val="C8C8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645" name="Rectangle 464"/>
            <p:cNvSpPr>
              <a:spLocks noChangeArrowheads="1"/>
            </p:cNvSpPr>
            <p:nvPr/>
          </p:nvSpPr>
          <p:spPr bwMode="auto">
            <a:xfrm>
              <a:off x="4034" y="1962"/>
              <a:ext cx="234" cy="165"/>
            </a:xfrm>
            <a:prstGeom prst="rect">
              <a:avLst/>
            </a:prstGeom>
            <a:solidFill>
              <a:srgbClr val="C8C8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646" name="Rectangle 465"/>
            <p:cNvSpPr>
              <a:spLocks noChangeArrowheads="1"/>
            </p:cNvSpPr>
            <p:nvPr/>
          </p:nvSpPr>
          <p:spPr bwMode="auto">
            <a:xfrm>
              <a:off x="3665" y="1962"/>
              <a:ext cx="183" cy="165"/>
            </a:xfrm>
            <a:prstGeom prst="rect">
              <a:avLst/>
            </a:prstGeom>
            <a:solidFill>
              <a:srgbClr val="C8C8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647" name="Rectangle 466"/>
            <p:cNvSpPr>
              <a:spLocks noChangeArrowheads="1"/>
            </p:cNvSpPr>
            <p:nvPr/>
          </p:nvSpPr>
          <p:spPr bwMode="auto">
            <a:xfrm>
              <a:off x="3498" y="1962"/>
              <a:ext cx="167" cy="165"/>
            </a:xfrm>
            <a:prstGeom prst="rect">
              <a:avLst/>
            </a:prstGeom>
            <a:solidFill>
              <a:srgbClr val="C8C8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648" name="AutoShape 467"/>
            <p:cNvSpPr>
              <a:spLocks noChangeArrowheads="1"/>
            </p:cNvSpPr>
            <p:nvPr/>
          </p:nvSpPr>
          <p:spPr bwMode="auto">
            <a:xfrm flipV="1">
              <a:off x="3501" y="1965"/>
              <a:ext cx="56" cy="56"/>
            </a:xfrm>
            <a:prstGeom prst="rtTriangle">
              <a:avLst/>
            </a:prstGeom>
            <a:solidFill>
              <a:srgbClr val="333333"/>
            </a:soli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649" name="AutoShape 468"/>
            <p:cNvSpPr>
              <a:spLocks noChangeArrowheads="1"/>
            </p:cNvSpPr>
            <p:nvPr/>
          </p:nvSpPr>
          <p:spPr bwMode="auto">
            <a:xfrm flipV="1">
              <a:off x="3669" y="1965"/>
              <a:ext cx="56" cy="56"/>
            </a:xfrm>
            <a:prstGeom prst="rtTriangle">
              <a:avLst/>
            </a:prstGeom>
            <a:solidFill>
              <a:srgbClr val="333333"/>
            </a:soli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650" name="AutoShape 469"/>
            <p:cNvSpPr>
              <a:spLocks noChangeArrowheads="1"/>
            </p:cNvSpPr>
            <p:nvPr/>
          </p:nvSpPr>
          <p:spPr bwMode="auto">
            <a:xfrm flipV="1">
              <a:off x="3852" y="1965"/>
              <a:ext cx="56" cy="56"/>
            </a:xfrm>
            <a:prstGeom prst="rtTriangle">
              <a:avLst/>
            </a:prstGeom>
            <a:solidFill>
              <a:srgbClr val="333333"/>
            </a:soli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651" name="AutoShape 470"/>
            <p:cNvSpPr>
              <a:spLocks noChangeArrowheads="1"/>
            </p:cNvSpPr>
            <p:nvPr/>
          </p:nvSpPr>
          <p:spPr bwMode="auto">
            <a:xfrm flipV="1">
              <a:off x="4038" y="1965"/>
              <a:ext cx="56" cy="56"/>
            </a:xfrm>
            <a:prstGeom prst="rtTriangle">
              <a:avLst/>
            </a:prstGeom>
            <a:solidFill>
              <a:srgbClr val="333333"/>
            </a:soli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652" name="AutoShape 471"/>
            <p:cNvSpPr>
              <a:spLocks noChangeArrowheads="1"/>
            </p:cNvSpPr>
            <p:nvPr/>
          </p:nvSpPr>
          <p:spPr bwMode="auto">
            <a:xfrm flipV="1">
              <a:off x="4269" y="1965"/>
              <a:ext cx="56" cy="56"/>
            </a:xfrm>
            <a:prstGeom prst="rtTriangle">
              <a:avLst/>
            </a:prstGeom>
            <a:solidFill>
              <a:srgbClr val="333333"/>
            </a:soli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653" name="AutoShape 472"/>
            <p:cNvSpPr>
              <a:spLocks noChangeArrowheads="1"/>
            </p:cNvSpPr>
            <p:nvPr/>
          </p:nvSpPr>
          <p:spPr bwMode="auto">
            <a:xfrm flipV="1">
              <a:off x="4539" y="1965"/>
              <a:ext cx="56" cy="56"/>
            </a:xfrm>
            <a:prstGeom prst="rtTriangle">
              <a:avLst/>
            </a:prstGeom>
            <a:solidFill>
              <a:srgbClr val="333333"/>
            </a:soli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grpSp>
      <p:sp>
        <p:nvSpPr>
          <p:cNvPr id="13596" name="AutoShape 473"/>
          <p:cNvSpPr>
            <a:spLocks noChangeArrowheads="1"/>
          </p:cNvSpPr>
          <p:nvPr/>
        </p:nvSpPr>
        <p:spPr bwMode="auto">
          <a:xfrm flipV="1">
            <a:off x="6022975" y="4411663"/>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97" name="AutoShape 474"/>
          <p:cNvSpPr>
            <a:spLocks noChangeArrowheads="1"/>
          </p:cNvSpPr>
          <p:nvPr/>
        </p:nvSpPr>
        <p:spPr bwMode="auto">
          <a:xfrm flipV="1">
            <a:off x="6337300" y="4411663"/>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98" name="AutoShape 475"/>
          <p:cNvSpPr>
            <a:spLocks noChangeArrowheads="1"/>
          </p:cNvSpPr>
          <p:nvPr/>
        </p:nvSpPr>
        <p:spPr bwMode="auto">
          <a:xfrm flipV="1">
            <a:off x="6708775" y="4411663"/>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599" name="AutoShape 476"/>
          <p:cNvSpPr>
            <a:spLocks noChangeArrowheads="1"/>
          </p:cNvSpPr>
          <p:nvPr/>
        </p:nvSpPr>
        <p:spPr bwMode="auto">
          <a:xfrm flipV="1">
            <a:off x="7031038" y="4411663"/>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600" name="AutoShape 477"/>
          <p:cNvSpPr>
            <a:spLocks noChangeArrowheads="1"/>
          </p:cNvSpPr>
          <p:nvPr/>
        </p:nvSpPr>
        <p:spPr bwMode="auto">
          <a:xfrm flipV="1">
            <a:off x="7480300" y="4411663"/>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601" name="AutoShape 478"/>
          <p:cNvSpPr>
            <a:spLocks noChangeArrowheads="1"/>
          </p:cNvSpPr>
          <p:nvPr/>
        </p:nvSpPr>
        <p:spPr bwMode="auto">
          <a:xfrm flipV="1">
            <a:off x="7799388" y="4411663"/>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602" name="Line 479"/>
          <p:cNvSpPr>
            <a:spLocks noChangeShapeType="1"/>
          </p:cNvSpPr>
          <p:nvPr/>
        </p:nvSpPr>
        <p:spPr bwMode="auto">
          <a:xfrm>
            <a:off x="2271713" y="3760788"/>
            <a:ext cx="0" cy="146050"/>
          </a:xfrm>
          <a:prstGeom prst="line">
            <a:avLst/>
          </a:prstGeom>
          <a:noFill/>
          <a:ln w="9525">
            <a:solidFill>
              <a:schemeClr val="tx1"/>
            </a:solidFill>
            <a:round/>
            <a:headEnd type="oval"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3603" name="Rectangle 480"/>
          <p:cNvSpPr>
            <a:spLocks noChangeArrowheads="1"/>
          </p:cNvSpPr>
          <p:nvPr/>
        </p:nvSpPr>
        <p:spPr bwMode="auto">
          <a:xfrm rot="-5400000">
            <a:off x="6107112" y="4765676"/>
            <a:ext cx="79375" cy="57150"/>
          </a:xfrm>
          <a:prstGeom prst="rect">
            <a:avLst/>
          </a:prstGeom>
          <a:solidFill>
            <a:srgbClr val="808080"/>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604" name="Rectangle 481"/>
          <p:cNvSpPr>
            <a:spLocks noChangeArrowheads="1"/>
          </p:cNvSpPr>
          <p:nvPr/>
        </p:nvSpPr>
        <p:spPr bwMode="auto">
          <a:xfrm rot="-5400000">
            <a:off x="6430962" y="4765676"/>
            <a:ext cx="79375" cy="57150"/>
          </a:xfrm>
          <a:prstGeom prst="rect">
            <a:avLst/>
          </a:prstGeom>
          <a:solidFill>
            <a:srgbClr val="808080"/>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605" name="Rectangle 482"/>
          <p:cNvSpPr>
            <a:spLocks noChangeArrowheads="1"/>
          </p:cNvSpPr>
          <p:nvPr/>
        </p:nvSpPr>
        <p:spPr bwMode="auto">
          <a:xfrm rot="-5400000">
            <a:off x="6711950" y="4765676"/>
            <a:ext cx="79375" cy="57150"/>
          </a:xfrm>
          <a:prstGeom prst="rect">
            <a:avLst/>
          </a:prstGeom>
          <a:solidFill>
            <a:srgbClr val="808080"/>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606" name="Rectangle 483"/>
          <p:cNvSpPr>
            <a:spLocks noChangeArrowheads="1"/>
          </p:cNvSpPr>
          <p:nvPr/>
        </p:nvSpPr>
        <p:spPr bwMode="auto">
          <a:xfrm rot="-5400000">
            <a:off x="7150100" y="4765676"/>
            <a:ext cx="79375" cy="57150"/>
          </a:xfrm>
          <a:prstGeom prst="rect">
            <a:avLst/>
          </a:prstGeom>
          <a:solidFill>
            <a:srgbClr val="808080"/>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607" name="Rectangle 484"/>
          <p:cNvSpPr>
            <a:spLocks noChangeArrowheads="1"/>
          </p:cNvSpPr>
          <p:nvPr/>
        </p:nvSpPr>
        <p:spPr bwMode="auto">
          <a:xfrm rot="-5400000">
            <a:off x="7493000" y="4765676"/>
            <a:ext cx="79375" cy="57150"/>
          </a:xfrm>
          <a:prstGeom prst="rect">
            <a:avLst/>
          </a:prstGeom>
          <a:solidFill>
            <a:srgbClr val="808080"/>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608" name="Rectangle 485"/>
          <p:cNvSpPr>
            <a:spLocks noChangeArrowheads="1"/>
          </p:cNvSpPr>
          <p:nvPr/>
        </p:nvSpPr>
        <p:spPr bwMode="auto">
          <a:xfrm rot="-5400000">
            <a:off x="7807325" y="4765676"/>
            <a:ext cx="79375" cy="57150"/>
          </a:xfrm>
          <a:prstGeom prst="rect">
            <a:avLst/>
          </a:prstGeom>
          <a:solidFill>
            <a:srgbClr val="808080"/>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609" name="Rectangle 486"/>
          <p:cNvSpPr>
            <a:spLocks noChangeArrowheads="1"/>
          </p:cNvSpPr>
          <p:nvPr/>
        </p:nvSpPr>
        <p:spPr bwMode="auto">
          <a:xfrm flipV="1">
            <a:off x="6022975" y="4840288"/>
            <a:ext cx="317500" cy="263525"/>
          </a:xfrm>
          <a:prstGeom prst="rect">
            <a:avLst/>
          </a:prstGeom>
          <a:solidFill>
            <a:srgbClr val="C8C8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610" name="Rectangle 487"/>
          <p:cNvSpPr>
            <a:spLocks noChangeArrowheads="1"/>
          </p:cNvSpPr>
          <p:nvPr/>
        </p:nvSpPr>
        <p:spPr bwMode="auto">
          <a:xfrm flipV="1">
            <a:off x="6342063" y="4840288"/>
            <a:ext cx="238125" cy="263525"/>
          </a:xfrm>
          <a:prstGeom prst="rect">
            <a:avLst/>
          </a:prstGeom>
          <a:solidFill>
            <a:srgbClr val="C8C8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611" name="Rectangle 488"/>
          <p:cNvSpPr>
            <a:spLocks noChangeArrowheads="1"/>
          </p:cNvSpPr>
          <p:nvPr/>
        </p:nvSpPr>
        <p:spPr bwMode="auto">
          <a:xfrm flipV="1">
            <a:off x="6580188" y="4840288"/>
            <a:ext cx="346075" cy="263525"/>
          </a:xfrm>
          <a:prstGeom prst="rect">
            <a:avLst/>
          </a:prstGeom>
          <a:solidFill>
            <a:srgbClr val="C8C8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612" name="Rectangle 489"/>
          <p:cNvSpPr>
            <a:spLocks noChangeArrowheads="1"/>
          </p:cNvSpPr>
          <p:nvPr/>
        </p:nvSpPr>
        <p:spPr bwMode="auto">
          <a:xfrm flipV="1">
            <a:off x="6926263" y="4840288"/>
            <a:ext cx="533400" cy="263525"/>
          </a:xfrm>
          <a:prstGeom prst="rect">
            <a:avLst/>
          </a:prstGeom>
          <a:solidFill>
            <a:srgbClr val="C8C8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613" name="Rectangle 490"/>
          <p:cNvSpPr>
            <a:spLocks noChangeArrowheads="1"/>
          </p:cNvSpPr>
          <p:nvPr/>
        </p:nvSpPr>
        <p:spPr bwMode="auto">
          <a:xfrm flipV="1">
            <a:off x="7459663" y="4840288"/>
            <a:ext cx="211137" cy="263525"/>
          </a:xfrm>
          <a:prstGeom prst="rect">
            <a:avLst/>
          </a:prstGeom>
          <a:solidFill>
            <a:srgbClr val="C8C8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614" name="Rectangle 491"/>
          <p:cNvSpPr>
            <a:spLocks noChangeArrowheads="1"/>
          </p:cNvSpPr>
          <p:nvPr/>
        </p:nvSpPr>
        <p:spPr bwMode="auto">
          <a:xfrm flipV="1">
            <a:off x="7670800" y="4840288"/>
            <a:ext cx="319088" cy="263525"/>
          </a:xfrm>
          <a:prstGeom prst="rect">
            <a:avLst/>
          </a:prstGeom>
          <a:solidFill>
            <a:srgbClr val="C8C8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615" name="AutoShape 492"/>
          <p:cNvSpPr>
            <a:spLocks noChangeArrowheads="1"/>
          </p:cNvSpPr>
          <p:nvPr/>
        </p:nvSpPr>
        <p:spPr bwMode="auto">
          <a:xfrm>
            <a:off x="6027738" y="5010150"/>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616" name="AutoShape 493"/>
          <p:cNvSpPr>
            <a:spLocks noChangeArrowheads="1"/>
          </p:cNvSpPr>
          <p:nvPr/>
        </p:nvSpPr>
        <p:spPr bwMode="auto">
          <a:xfrm>
            <a:off x="6342063" y="5010150"/>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617" name="AutoShape 494"/>
          <p:cNvSpPr>
            <a:spLocks noChangeArrowheads="1"/>
          </p:cNvSpPr>
          <p:nvPr/>
        </p:nvSpPr>
        <p:spPr bwMode="auto">
          <a:xfrm>
            <a:off x="6584950" y="5010150"/>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618" name="AutoShape 495"/>
          <p:cNvSpPr>
            <a:spLocks noChangeArrowheads="1"/>
          </p:cNvSpPr>
          <p:nvPr/>
        </p:nvSpPr>
        <p:spPr bwMode="auto">
          <a:xfrm>
            <a:off x="6924675" y="5010150"/>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619" name="AutoShape 496"/>
          <p:cNvSpPr>
            <a:spLocks noChangeArrowheads="1"/>
          </p:cNvSpPr>
          <p:nvPr/>
        </p:nvSpPr>
        <p:spPr bwMode="auto">
          <a:xfrm>
            <a:off x="7461250" y="5010150"/>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620" name="AutoShape 497"/>
          <p:cNvSpPr>
            <a:spLocks noChangeArrowheads="1"/>
          </p:cNvSpPr>
          <p:nvPr/>
        </p:nvSpPr>
        <p:spPr bwMode="auto">
          <a:xfrm>
            <a:off x="7675563" y="5010150"/>
            <a:ext cx="88900" cy="88900"/>
          </a:xfrm>
          <a:prstGeom prst="rtTriangle">
            <a:avLst/>
          </a:prstGeom>
          <a:solidFill>
            <a:srgbClr val="333333"/>
          </a:soli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621" name="Rectangle 498"/>
          <p:cNvSpPr>
            <a:spLocks noChangeArrowheads="1"/>
          </p:cNvSpPr>
          <p:nvPr/>
        </p:nvSpPr>
        <p:spPr bwMode="auto">
          <a:xfrm>
            <a:off x="5911850" y="5156200"/>
            <a:ext cx="2174875" cy="55563"/>
          </a:xfrm>
          <a:prstGeom prst="rect">
            <a:avLst/>
          </a:prstGeom>
          <a:solidFill>
            <a:srgbClr val="B2B2B2"/>
          </a:solidFill>
          <a:ln>
            <a:noFill/>
          </a:ln>
          <a:effectLst/>
          <a:extLst>
            <a:ext uri="{91240B29-F687-4F45-9708-019B960494DF}">
              <a14:hiddenLine xmlns:a14="http://schemas.microsoft.com/office/drawing/2010/main" w="9525">
                <a:solidFill>
                  <a:srgbClr val="DDDDD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622" name="Rectangle 499"/>
          <p:cNvSpPr>
            <a:spLocks noChangeArrowheads="1"/>
          </p:cNvSpPr>
          <p:nvPr/>
        </p:nvSpPr>
        <p:spPr bwMode="auto">
          <a:xfrm rot="-5400000">
            <a:off x="6126162" y="5122863"/>
            <a:ext cx="79375" cy="57150"/>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623" name="Rectangle 500"/>
          <p:cNvSpPr>
            <a:spLocks noChangeArrowheads="1"/>
          </p:cNvSpPr>
          <p:nvPr/>
        </p:nvSpPr>
        <p:spPr bwMode="auto">
          <a:xfrm rot="-5400000">
            <a:off x="6450012" y="5122863"/>
            <a:ext cx="79375" cy="57150"/>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624" name="Rectangle 501"/>
          <p:cNvSpPr>
            <a:spLocks noChangeArrowheads="1"/>
          </p:cNvSpPr>
          <p:nvPr/>
        </p:nvSpPr>
        <p:spPr bwMode="auto">
          <a:xfrm rot="-5400000">
            <a:off x="6731000" y="5122863"/>
            <a:ext cx="79375" cy="57150"/>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625" name="Rectangle 502"/>
          <p:cNvSpPr>
            <a:spLocks noChangeArrowheads="1"/>
          </p:cNvSpPr>
          <p:nvPr/>
        </p:nvSpPr>
        <p:spPr bwMode="auto">
          <a:xfrm rot="-5400000">
            <a:off x="7169150" y="5122863"/>
            <a:ext cx="79375" cy="57150"/>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626" name="Rectangle 503"/>
          <p:cNvSpPr>
            <a:spLocks noChangeArrowheads="1"/>
          </p:cNvSpPr>
          <p:nvPr/>
        </p:nvSpPr>
        <p:spPr bwMode="auto">
          <a:xfrm rot="-5400000">
            <a:off x="7512050" y="5122863"/>
            <a:ext cx="79375" cy="57150"/>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627" name="Rectangle 504"/>
          <p:cNvSpPr>
            <a:spLocks noChangeArrowheads="1"/>
          </p:cNvSpPr>
          <p:nvPr/>
        </p:nvSpPr>
        <p:spPr bwMode="auto">
          <a:xfrm rot="-5400000">
            <a:off x="7826375" y="5122863"/>
            <a:ext cx="79375" cy="57150"/>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grpSp>
        <p:nvGrpSpPr>
          <p:cNvPr id="13628" name="Group 505"/>
          <p:cNvGrpSpPr>
            <a:grpSpLocks/>
          </p:cNvGrpSpPr>
          <p:nvPr/>
        </p:nvGrpSpPr>
        <p:grpSpPr bwMode="auto">
          <a:xfrm>
            <a:off x="6748463" y="3760788"/>
            <a:ext cx="449262" cy="655637"/>
            <a:chOff x="3958" y="1855"/>
            <a:chExt cx="283" cy="413"/>
          </a:xfrm>
        </p:grpSpPr>
        <p:sp>
          <p:nvSpPr>
            <p:cNvPr id="13639" name="Line 506"/>
            <p:cNvSpPr>
              <a:spLocks noChangeShapeType="1"/>
            </p:cNvSpPr>
            <p:nvPr/>
          </p:nvSpPr>
          <p:spPr bwMode="auto">
            <a:xfrm>
              <a:off x="4241" y="2158"/>
              <a:ext cx="0" cy="110"/>
            </a:xfrm>
            <a:prstGeom prst="line">
              <a:avLst/>
            </a:prstGeom>
            <a:noFill/>
            <a:ln w="9525">
              <a:solidFill>
                <a:schemeClr val="tx1"/>
              </a:solidFill>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3640" name="Line 507"/>
            <p:cNvSpPr>
              <a:spLocks noChangeShapeType="1"/>
            </p:cNvSpPr>
            <p:nvPr/>
          </p:nvSpPr>
          <p:spPr bwMode="auto">
            <a:xfrm>
              <a:off x="3958" y="1855"/>
              <a:ext cx="0" cy="92"/>
            </a:xfrm>
            <a:prstGeom prst="line">
              <a:avLst/>
            </a:prstGeom>
            <a:noFill/>
            <a:ln w="9525">
              <a:solidFill>
                <a:schemeClr val="tx1"/>
              </a:solidFill>
              <a:round/>
              <a:headEnd type="oval"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3641" name="Freeform 508"/>
            <p:cNvSpPr>
              <a:spLocks/>
            </p:cNvSpPr>
            <p:nvPr/>
          </p:nvSpPr>
          <p:spPr bwMode="auto">
            <a:xfrm>
              <a:off x="3958" y="1938"/>
              <a:ext cx="283" cy="219"/>
            </a:xfrm>
            <a:custGeom>
              <a:avLst/>
              <a:gdLst>
                <a:gd name="T0" fmla="*/ 283 w 279"/>
                <a:gd name="T1" fmla="*/ 219 h 219"/>
                <a:gd name="T2" fmla="*/ 283 w 279"/>
                <a:gd name="T3" fmla="*/ 111 h 219"/>
                <a:gd name="T4" fmla="*/ 0 w 279"/>
                <a:gd name="T5" fmla="*/ 111 h 219"/>
                <a:gd name="T6" fmla="*/ 0 w 279"/>
                <a:gd name="T7" fmla="*/ 0 h 21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79" h="219">
                  <a:moveTo>
                    <a:pt x="279" y="219"/>
                  </a:moveTo>
                  <a:lnTo>
                    <a:pt x="279" y="111"/>
                  </a:lnTo>
                  <a:lnTo>
                    <a:pt x="0" y="111"/>
                  </a:lnTo>
                  <a:lnTo>
                    <a:pt x="0" y="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13629" name="Freeform 511"/>
          <p:cNvSpPr>
            <a:spLocks/>
          </p:cNvSpPr>
          <p:nvPr/>
        </p:nvSpPr>
        <p:spPr bwMode="auto">
          <a:xfrm>
            <a:off x="3949700" y="2794000"/>
            <a:ext cx="165100" cy="1743075"/>
          </a:xfrm>
          <a:custGeom>
            <a:avLst/>
            <a:gdLst>
              <a:gd name="T0" fmla="*/ 0 w 84"/>
              <a:gd name="T1" fmla="*/ 0 h 1098"/>
              <a:gd name="T2" fmla="*/ 157238 w 84"/>
              <a:gd name="T3" fmla="*/ 882650 h 1098"/>
              <a:gd name="T4" fmla="*/ 53068 w 84"/>
              <a:gd name="T5" fmla="*/ 1743075 h 1098"/>
              <a:gd name="T6" fmla="*/ 0 60000 65536"/>
              <a:gd name="T7" fmla="*/ 0 60000 65536"/>
              <a:gd name="T8" fmla="*/ 0 60000 65536"/>
            </a:gdLst>
            <a:ahLst/>
            <a:cxnLst>
              <a:cxn ang="T6">
                <a:pos x="T0" y="T1"/>
              </a:cxn>
              <a:cxn ang="T7">
                <a:pos x="T2" y="T3"/>
              </a:cxn>
              <a:cxn ang="T8">
                <a:pos x="T4" y="T5"/>
              </a:cxn>
            </a:cxnLst>
            <a:rect l="0" t="0" r="r" b="b"/>
            <a:pathLst>
              <a:path w="84" h="1098">
                <a:moveTo>
                  <a:pt x="0" y="0"/>
                </a:moveTo>
                <a:cubicBezTo>
                  <a:pt x="38" y="186"/>
                  <a:pt x="76" y="373"/>
                  <a:pt x="80" y="556"/>
                </a:cubicBezTo>
                <a:cubicBezTo>
                  <a:pt x="84" y="739"/>
                  <a:pt x="55" y="918"/>
                  <a:pt x="27" y="1098"/>
                </a:cubicBezTo>
              </a:path>
            </a:pathLst>
          </a:custGeom>
          <a:noFill/>
          <a:ln w="9525">
            <a:solidFill>
              <a:schemeClr val="tx1"/>
            </a:solidFill>
            <a:round/>
            <a:headEnd/>
            <a:tailEnd type="stealth"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3630" name="Freeform 512"/>
          <p:cNvSpPr>
            <a:spLocks/>
          </p:cNvSpPr>
          <p:nvPr/>
        </p:nvSpPr>
        <p:spPr bwMode="auto">
          <a:xfrm>
            <a:off x="8432800" y="2786063"/>
            <a:ext cx="165100" cy="1743075"/>
          </a:xfrm>
          <a:custGeom>
            <a:avLst/>
            <a:gdLst>
              <a:gd name="T0" fmla="*/ 0 w 84"/>
              <a:gd name="T1" fmla="*/ 0 h 1098"/>
              <a:gd name="T2" fmla="*/ 157238 w 84"/>
              <a:gd name="T3" fmla="*/ 882650 h 1098"/>
              <a:gd name="T4" fmla="*/ 53068 w 84"/>
              <a:gd name="T5" fmla="*/ 1743075 h 1098"/>
              <a:gd name="T6" fmla="*/ 0 60000 65536"/>
              <a:gd name="T7" fmla="*/ 0 60000 65536"/>
              <a:gd name="T8" fmla="*/ 0 60000 65536"/>
            </a:gdLst>
            <a:ahLst/>
            <a:cxnLst>
              <a:cxn ang="T6">
                <a:pos x="T0" y="T1"/>
              </a:cxn>
              <a:cxn ang="T7">
                <a:pos x="T2" y="T3"/>
              </a:cxn>
              <a:cxn ang="T8">
                <a:pos x="T4" y="T5"/>
              </a:cxn>
            </a:cxnLst>
            <a:rect l="0" t="0" r="r" b="b"/>
            <a:pathLst>
              <a:path w="84" h="1098">
                <a:moveTo>
                  <a:pt x="0" y="0"/>
                </a:moveTo>
                <a:cubicBezTo>
                  <a:pt x="38" y="186"/>
                  <a:pt x="76" y="373"/>
                  <a:pt x="80" y="556"/>
                </a:cubicBezTo>
                <a:cubicBezTo>
                  <a:pt x="84" y="739"/>
                  <a:pt x="55" y="918"/>
                  <a:pt x="27" y="1098"/>
                </a:cubicBezTo>
              </a:path>
            </a:pathLst>
          </a:custGeom>
          <a:noFill/>
          <a:ln w="9525">
            <a:solidFill>
              <a:schemeClr val="tx1"/>
            </a:solidFill>
            <a:round/>
            <a:headEnd/>
            <a:tailEnd type="stealth"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3631" name="Text Box 513"/>
          <p:cNvSpPr txBox="1">
            <a:spLocks noChangeArrowheads="1"/>
          </p:cNvSpPr>
          <p:nvPr/>
        </p:nvSpPr>
        <p:spPr bwMode="auto">
          <a:xfrm>
            <a:off x="2495550" y="4695825"/>
            <a:ext cx="441325" cy="336550"/>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de-DE" altLang="de-DE" sz="1600" b="1" i="1">
                <a:ea typeface="宋体" panose="02010600030101010101" pitchFamily="2" charset="-122"/>
              </a:rPr>
              <a:t>A</a:t>
            </a:r>
            <a:r>
              <a:rPr lang="en-US" altLang="zh-CN" sz="1600" b="1">
                <a:ea typeface="宋体" panose="02010600030101010101" pitchFamily="2" charset="-122"/>
              </a:rPr>
              <a:t>’</a:t>
            </a:r>
            <a:endParaRPr lang="de-DE" altLang="de-DE" sz="1600" b="1">
              <a:ea typeface="宋体" panose="02010600030101010101" pitchFamily="2" charset="-122"/>
            </a:endParaRPr>
          </a:p>
        </p:txBody>
      </p:sp>
      <p:sp>
        <p:nvSpPr>
          <p:cNvPr id="13632" name="Text Box 514"/>
          <p:cNvSpPr txBox="1">
            <a:spLocks noChangeArrowheads="1"/>
          </p:cNvSpPr>
          <p:nvPr/>
        </p:nvSpPr>
        <p:spPr bwMode="auto">
          <a:xfrm>
            <a:off x="6575425" y="3463925"/>
            <a:ext cx="314325" cy="336550"/>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de-DE" altLang="de-DE" sz="1600" b="1" i="1">
                <a:ea typeface="宋体" panose="02010600030101010101" pitchFamily="2" charset="-122"/>
              </a:rPr>
              <a:t>A</a:t>
            </a:r>
          </a:p>
        </p:txBody>
      </p:sp>
      <p:sp>
        <p:nvSpPr>
          <p:cNvPr id="13633" name="Text Box 515"/>
          <p:cNvSpPr txBox="1">
            <a:spLocks noChangeArrowheads="1"/>
          </p:cNvSpPr>
          <p:nvPr/>
        </p:nvSpPr>
        <p:spPr bwMode="auto">
          <a:xfrm>
            <a:off x="7019925" y="4386263"/>
            <a:ext cx="469900" cy="336550"/>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algn="l" eaLnBrk="1" hangingPunct="1">
              <a:spcBef>
                <a:spcPct val="50000"/>
              </a:spcBef>
            </a:pPr>
            <a:r>
              <a:rPr lang="de-DE" altLang="de-DE" sz="1600" b="1" i="1">
                <a:ea typeface="宋体" panose="02010600030101010101" pitchFamily="2" charset="-122"/>
              </a:rPr>
              <a:t>A</a:t>
            </a:r>
            <a:r>
              <a:rPr lang="en-US" altLang="zh-CN" sz="1600" b="1">
                <a:ea typeface="宋体" panose="02010600030101010101" pitchFamily="2" charset="-122"/>
              </a:rPr>
              <a:t>’</a:t>
            </a:r>
            <a:endParaRPr lang="de-DE" altLang="de-DE" sz="1600" b="1">
              <a:ea typeface="宋体" panose="02010600030101010101" pitchFamily="2" charset="-122"/>
            </a:endParaRPr>
          </a:p>
        </p:txBody>
      </p:sp>
      <p:sp>
        <p:nvSpPr>
          <p:cNvPr id="13634" name="Text Box 516"/>
          <p:cNvSpPr txBox="1">
            <a:spLocks noChangeArrowheads="1"/>
          </p:cNvSpPr>
          <p:nvPr/>
        </p:nvSpPr>
        <p:spPr bwMode="auto">
          <a:xfrm>
            <a:off x="831850" y="3846513"/>
            <a:ext cx="415925"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de-DE" altLang="de-DE" sz="800" b="1">
                <a:solidFill>
                  <a:schemeClr val="bg1"/>
                </a:solidFill>
                <a:ea typeface="宋体" panose="02010600030101010101" pitchFamily="2" charset="-122"/>
              </a:rPr>
              <a:t>VDD</a:t>
            </a:r>
          </a:p>
        </p:txBody>
      </p:sp>
      <p:sp>
        <p:nvSpPr>
          <p:cNvPr id="13635" name="Text Box 517"/>
          <p:cNvSpPr txBox="1">
            <a:spLocks noChangeArrowheads="1"/>
          </p:cNvSpPr>
          <p:nvPr/>
        </p:nvSpPr>
        <p:spPr bwMode="auto">
          <a:xfrm>
            <a:off x="5322888" y="3846513"/>
            <a:ext cx="415925"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de-DE" altLang="de-DE" sz="800" b="1">
                <a:solidFill>
                  <a:schemeClr val="bg1"/>
                </a:solidFill>
                <a:ea typeface="宋体" panose="02010600030101010101" pitchFamily="2" charset="-122"/>
              </a:rPr>
              <a:t>VDD</a:t>
            </a:r>
          </a:p>
        </p:txBody>
      </p:sp>
      <p:sp>
        <p:nvSpPr>
          <p:cNvPr id="13636" name="Rectangle 518"/>
          <p:cNvSpPr>
            <a:spLocks noChangeArrowheads="1"/>
          </p:cNvSpPr>
          <p:nvPr/>
        </p:nvSpPr>
        <p:spPr bwMode="auto">
          <a:xfrm>
            <a:off x="5289550" y="1206500"/>
            <a:ext cx="2652713" cy="709613"/>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3637" name="Text Box 519"/>
          <p:cNvSpPr txBox="1">
            <a:spLocks noChangeArrowheads="1"/>
          </p:cNvSpPr>
          <p:nvPr/>
        </p:nvSpPr>
        <p:spPr bwMode="auto">
          <a:xfrm>
            <a:off x="5362575" y="1271588"/>
            <a:ext cx="2593975" cy="428625"/>
          </a:xfrm>
          <a:prstGeom prst="rect">
            <a:avLst/>
          </a:prstGeom>
          <a:noFill/>
          <a:ln>
            <a:noFill/>
          </a:ln>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rgbClr val="C0C0C0"/>
                </a:solidFill>
                <a:miter lim="800000"/>
                <a:headEnd/>
                <a:tailEnd/>
              </a14:hiddenLine>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algn="l" eaLnBrk="1" hangingPunct="1">
              <a:spcAft>
                <a:spcPct val="30000"/>
              </a:spcAft>
            </a:pPr>
            <a:r>
              <a:rPr lang="en-US" altLang="zh-CN" sz="1600">
                <a:ea typeface="宋体" panose="02010600030101010101" pitchFamily="2" charset="-122"/>
              </a:rPr>
              <a:t>Standard cell layout using </a:t>
            </a:r>
            <a:br>
              <a:rPr lang="en-US" altLang="zh-CN" sz="1600">
                <a:ea typeface="宋体" panose="02010600030101010101" pitchFamily="2" charset="-122"/>
              </a:rPr>
            </a:br>
            <a:r>
              <a:rPr lang="en-US" altLang="zh-CN" sz="1600">
                <a:ea typeface="宋体" panose="02010600030101010101" pitchFamily="2" charset="-122"/>
              </a:rPr>
              <a:t>over-the-cell (OTC routing</a:t>
            </a:r>
          </a:p>
        </p:txBody>
      </p:sp>
      <p:sp>
        <p:nvSpPr>
          <p:cNvPr id="342" name="Text Box 99"/>
          <p:cNvSpPr txBox="1">
            <a:spLocks noChangeArrowheads="1"/>
          </p:cNvSpPr>
          <p:nvPr/>
        </p:nvSpPr>
        <p:spPr bwMode="auto">
          <a:xfrm rot="-5400000">
            <a:off x="8237048" y="5525241"/>
            <a:ext cx="1256691" cy="211245"/>
          </a:xfrm>
          <a:prstGeom prst="rect">
            <a:avLst/>
          </a:prstGeom>
          <a:noFill/>
          <a:ln>
            <a:noFill/>
          </a:ln>
          <a:effectLst/>
          <a:extLst>
            <a:ext uri="{909E8E84-426E-40DD-AFC4-6F175D3DCCD1}">
              <a14:hiddenFill xmlns:a14="http://schemas.microsoft.com/office/drawing/2010/main">
                <a:solidFill>
                  <a:srgbClr val="CCECFF"/>
                </a:solidFill>
              </a14:hiddenFill>
            </a:ext>
            <a:ext uri="{91240B29-F687-4F45-9708-019B960494DF}">
              <a14:hiddenLine xmlns:a14="http://schemas.microsoft.com/office/drawing/2010/main" w="635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7281" tIns="43641" rIns="87281" bIns="43641">
            <a:spAutoFit/>
          </a:bodyPr>
          <a:lstStyle>
            <a:lvl1pPr defTabSz="871538">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871538">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871538" indent="3175" defTabSz="871538">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871538">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871538">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871538"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871538"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871538"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871538"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de-DE" altLang="de-DE" sz="800" dirty="0">
                <a:solidFill>
                  <a:srgbClr val="C0C0C0"/>
                </a:solidFill>
              </a:rPr>
              <a:t>© </a:t>
            </a:r>
            <a:r>
              <a:rPr lang="de-DE" altLang="de-DE" sz="800" dirty="0" smtClean="0">
                <a:solidFill>
                  <a:srgbClr val="C0C0C0"/>
                </a:solidFill>
              </a:rPr>
              <a:t>2022 </a:t>
            </a:r>
            <a:r>
              <a:rPr lang="de-DE" altLang="de-DE" sz="800" dirty="0">
                <a:solidFill>
                  <a:srgbClr val="C0C0C0"/>
                </a:solidFill>
              </a:rPr>
              <a:t>Springer Verlag</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liennummernplatzhalter 3"/>
          <p:cNvSpPr>
            <a:spLocks noGrp="1"/>
          </p:cNvSpPr>
          <p:nvPr>
            <p:ph type="sldNum" sz="quarter" idx="10"/>
          </p:nvPr>
        </p:nvSpPr>
        <p:spPr>
          <a:noFill/>
        </p:spPr>
        <p:txBody>
          <a:bodyPr/>
          <a:lstStyle>
            <a:lvl1pPr algn="ctr" defTabSz="1019175">
              <a:defRPr sz="1700">
                <a:solidFill>
                  <a:schemeClr val="tx1"/>
                </a:solidFill>
                <a:latin typeface="Arial" panose="020B0604020202020204" pitchFamily="34" charset="0"/>
              </a:defRPr>
            </a:lvl1pPr>
            <a:lvl2pPr marL="742950" indent="-285750" algn="ctr" defTabSz="1019175">
              <a:defRPr sz="1700">
                <a:solidFill>
                  <a:schemeClr val="tx1"/>
                </a:solidFill>
                <a:latin typeface="Arial" panose="020B0604020202020204" pitchFamily="34" charset="0"/>
              </a:defRPr>
            </a:lvl2pPr>
            <a:lvl3pPr marL="1143000" indent="-228600" algn="ctr" defTabSz="1019175">
              <a:defRPr sz="1700">
                <a:solidFill>
                  <a:schemeClr val="tx1"/>
                </a:solidFill>
                <a:latin typeface="Arial" panose="020B0604020202020204" pitchFamily="34" charset="0"/>
              </a:defRPr>
            </a:lvl3pPr>
            <a:lvl4pPr marL="1600200" indent="-228600" algn="ctr" defTabSz="1019175">
              <a:defRPr sz="1700">
                <a:solidFill>
                  <a:schemeClr val="tx1"/>
                </a:solidFill>
                <a:latin typeface="Arial" panose="020B0604020202020204" pitchFamily="34" charset="0"/>
              </a:defRPr>
            </a:lvl4pPr>
            <a:lvl5pPr marL="2057400" indent="-228600" algn="ctr" defTabSz="1019175">
              <a:defRPr sz="1700">
                <a:solidFill>
                  <a:schemeClr val="tx1"/>
                </a:solidFill>
                <a:latin typeface="Arial" panose="020B0604020202020204" pitchFamily="34" charset="0"/>
              </a:defRPr>
            </a:lvl5pPr>
            <a:lvl6pPr marL="2514600" indent="-228600" algn="ctr" defTabSz="1019175"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defTabSz="1019175"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defTabSz="1019175"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defTabSz="1019175" eaLnBrk="0" fontAlgn="base" hangingPunct="0">
              <a:spcBef>
                <a:spcPct val="0"/>
              </a:spcBef>
              <a:spcAft>
                <a:spcPct val="0"/>
              </a:spcAft>
              <a:defRPr sz="1700">
                <a:solidFill>
                  <a:schemeClr val="tx1"/>
                </a:solidFill>
                <a:latin typeface="Arial" panose="020B0604020202020204" pitchFamily="34" charset="0"/>
              </a:defRPr>
            </a:lvl9pPr>
          </a:lstStyle>
          <a:p>
            <a:pPr algn="r"/>
            <a:fld id="{68792285-6394-41E8-BB52-ED91118A1F92}" type="slidenum">
              <a:rPr lang="en-US" altLang="de-DE" sz="1000">
                <a:solidFill>
                  <a:srgbClr val="C0C0C0"/>
                </a:solidFill>
              </a:rPr>
              <a:pPr algn="r"/>
              <a:t>12</a:t>
            </a:fld>
            <a:endParaRPr lang="en-US" altLang="de-DE" sz="1000">
              <a:solidFill>
                <a:srgbClr val="C0C0C0"/>
              </a:solidFill>
            </a:endParaRPr>
          </a:p>
        </p:txBody>
      </p:sp>
      <p:sp>
        <p:nvSpPr>
          <p:cNvPr id="14339" name="Rectangle 2"/>
          <p:cNvSpPr>
            <a:spLocks noGrp="1" noChangeArrowheads="1"/>
          </p:cNvSpPr>
          <p:nvPr>
            <p:ph type="title"/>
          </p:nvPr>
        </p:nvSpPr>
        <p:spPr/>
        <p:txBody>
          <a:bodyPr/>
          <a:lstStyle/>
          <a:p>
            <a:r>
              <a:rPr lang="de-DE" altLang="de-DE" smtClean="0"/>
              <a:t>1.3	VLSI Design Styles</a:t>
            </a:r>
            <a:endParaRPr lang="en-US" altLang="zh-CN" smtClean="0">
              <a:ea typeface="宋体" panose="02010600030101010101" pitchFamily="2" charset="-122"/>
            </a:endParaRPr>
          </a:p>
        </p:txBody>
      </p:sp>
      <p:sp>
        <p:nvSpPr>
          <p:cNvPr id="14340" name="Rectangle 3"/>
          <p:cNvSpPr>
            <a:spLocks noChangeArrowheads="1"/>
          </p:cNvSpPr>
          <p:nvPr/>
        </p:nvSpPr>
        <p:spPr bwMode="auto">
          <a:xfrm>
            <a:off x="827088" y="1422400"/>
            <a:ext cx="2578100" cy="493713"/>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41" name="Text Box 4"/>
          <p:cNvSpPr txBox="1">
            <a:spLocks noChangeArrowheads="1"/>
          </p:cNvSpPr>
          <p:nvPr/>
        </p:nvSpPr>
        <p:spPr bwMode="auto">
          <a:xfrm>
            <a:off x="900113" y="1487488"/>
            <a:ext cx="2505075" cy="428625"/>
          </a:xfrm>
          <a:prstGeom prst="rect">
            <a:avLst/>
          </a:prstGeom>
          <a:noFill/>
          <a:ln>
            <a:noFill/>
          </a:ln>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rgbClr val="C0C0C0"/>
                </a:solidFill>
                <a:miter lim="800000"/>
                <a:headEnd/>
                <a:tailEnd/>
              </a14:hiddenLine>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algn="l" eaLnBrk="1" hangingPunct="1">
              <a:spcAft>
                <a:spcPct val="30000"/>
              </a:spcAft>
            </a:pPr>
            <a:r>
              <a:rPr lang="de-DE" altLang="zh-CN" sz="1600">
                <a:ea typeface="宋体" panose="02010600030101010101" pitchFamily="2" charset="-122"/>
              </a:rPr>
              <a:t>Layout with macro cells</a:t>
            </a:r>
            <a:endParaRPr lang="en-US" altLang="zh-CN" sz="1600">
              <a:ea typeface="宋体" panose="02010600030101010101" pitchFamily="2" charset="-122"/>
            </a:endParaRPr>
          </a:p>
        </p:txBody>
      </p:sp>
      <p:sp>
        <p:nvSpPr>
          <p:cNvPr id="14342" name="Rectangle 5"/>
          <p:cNvSpPr>
            <a:spLocks noChangeArrowheads="1"/>
          </p:cNvSpPr>
          <p:nvPr/>
        </p:nvSpPr>
        <p:spPr bwMode="auto">
          <a:xfrm>
            <a:off x="2198688" y="2751138"/>
            <a:ext cx="3421062" cy="25209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43" name="Rectangle 6"/>
          <p:cNvSpPr>
            <a:spLocks noChangeArrowheads="1"/>
          </p:cNvSpPr>
          <p:nvPr/>
        </p:nvSpPr>
        <p:spPr bwMode="auto">
          <a:xfrm>
            <a:off x="1693863" y="2259013"/>
            <a:ext cx="4425950" cy="35194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44" name="Rectangle 7"/>
          <p:cNvSpPr>
            <a:spLocks noChangeArrowheads="1"/>
          </p:cNvSpPr>
          <p:nvPr/>
        </p:nvSpPr>
        <p:spPr bwMode="auto">
          <a:xfrm>
            <a:off x="1693863" y="2259013"/>
            <a:ext cx="504825" cy="4921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45" name="Rectangle 8"/>
          <p:cNvSpPr>
            <a:spLocks noChangeArrowheads="1"/>
          </p:cNvSpPr>
          <p:nvPr/>
        </p:nvSpPr>
        <p:spPr bwMode="auto">
          <a:xfrm>
            <a:off x="5619750" y="2259013"/>
            <a:ext cx="500063" cy="4921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46" name="Rectangle 9"/>
          <p:cNvSpPr>
            <a:spLocks noChangeArrowheads="1"/>
          </p:cNvSpPr>
          <p:nvPr/>
        </p:nvSpPr>
        <p:spPr bwMode="auto">
          <a:xfrm>
            <a:off x="5619750" y="5272088"/>
            <a:ext cx="500063" cy="5064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47" name="Rectangle 10"/>
          <p:cNvSpPr>
            <a:spLocks noChangeArrowheads="1"/>
          </p:cNvSpPr>
          <p:nvPr/>
        </p:nvSpPr>
        <p:spPr bwMode="auto">
          <a:xfrm>
            <a:off x="1693863" y="5272088"/>
            <a:ext cx="504825" cy="5064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48" name="Rectangle 11"/>
          <p:cNvSpPr>
            <a:spLocks noChangeArrowheads="1"/>
          </p:cNvSpPr>
          <p:nvPr/>
        </p:nvSpPr>
        <p:spPr bwMode="auto">
          <a:xfrm>
            <a:off x="2235200" y="2259013"/>
            <a:ext cx="431800" cy="4921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49" name="Rectangle 12"/>
          <p:cNvSpPr>
            <a:spLocks noChangeArrowheads="1"/>
          </p:cNvSpPr>
          <p:nvPr/>
        </p:nvSpPr>
        <p:spPr bwMode="auto">
          <a:xfrm>
            <a:off x="2738438" y="2259013"/>
            <a:ext cx="431800" cy="4921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50" name="Rectangle 13"/>
          <p:cNvSpPr>
            <a:spLocks noChangeArrowheads="1"/>
          </p:cNvSpPr>
          <p:nvPr/>
        </p:nvSpPr>
        <p:spPr bwMode="auto">
          <a:xfrm>
            <a:off x="3241675" y="2259013"/>
            <a:ext cx="431800" cy="4921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51" name="Rectangle 14"/>
          <p:cNvSpPr>
            <a:spLocks noChangeArrowheads="1"/>
          </p:cNvSpPr>
          <p:nvPr/>
        </p:nvSpPr>
        <p:spPr bwMode="auto">
          <a:xfrm>
            <a:off x="3852863" y="2259013"/>
            <a:ext cx="395287" cy="4921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52" name="Rectangle 15"/>
          <p:cNvSpPr>
            <a:spLocks noChangeArrowheads="1"/>
          </p:cNvSpPr>
          <p:nvPr/>
        </p:nvSpPr>
        <p:spPr bwMode="auto">
          <a:xfrm>
            <a:off x="4303713" y="2259013"/>
            <a:ext cx="395287" cy="4921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53" name="Rectangle 16"/>
          <p:cNvSpPr>
            <a:spLocks noChangeArrowheads="1"/>
          </p:cNvSpPr>
          <p:nvPr/>
        </p:nvSpPr>
        <p:spPr bwMode="auto">
          <a:xfrm>
            <a:off x="4756150" y="2259013"/>
            <a:ext cx="395288" cy="4921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54" name="Rectangle 17"/>
          <p:cNvSpPr>
            <a:spLocks noChangeArrowheads="1"/>
          </p:cNvSpPr>
          <p:nvPr/>
        </p:nvSpPr>
        <p:spPr bwMode="auto">
          <a:xfrm>
            <a:off x="5187950" y="2259013"/>
            <a:ext cx="395288" cy="4921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55" name="Rectangle 18"/>
          <p:cNvSpPr>
            <a:spLocks noChangeArrowheads="1"/>
          </p:cNvSpPr>
          <p:nvPr/>
        </p:nvSpPr>
        <p:spPr bwMode="auto">
          <a:xfrm>
            <a:off x="2324100" y="2390775"/>
            <a:ext cx="252413" cy="252413"/>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56" name="Rectangle 19"/>
          <p:cNvSpPr>
            <a:spLocks noChangeArrowheads="1"/>
          </p:cNvSpPr>
          <p:nvPr/>
        </p:nvSpPr>
        <p:spPr bwMode="auto">
          <a:xfrm>
            <a:off x="3927475" y="2390775"/>
            <a:ext cx="252413" cy="252413"/>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57" name="Rectangle 20"/>
          <p:cNvSpPr>
            <a:spLocks noChangeArrowheads="1"/>
          </p:cNvSpPr>
          <p:nvPr/>
        </p:nvSpPr>
        <p:spPr bwMode="auto">
          <a:xfrm>
            <a:off x="4375150" y="2390775"/>
            <a:ext cx="252413" cy="252413"/>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58" name="Rectangle 21"/>
          <p:cNvSpPr>
            <a:spLocks noChangeArrowheads="1"/>
          </p:cNvSpPr>
          <p:nvPr/>
        </p:nvSpPr>
        <p:spPr bwMode="auto">
          <a:xfrm>
            <a:off x="4830763" y="2390775"/>
            <a:ext cx="252412" cy="252413"/>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59" name="Rectangle 22"/>
          <p:cNvSpPr>
            <a:spLocks noChangeArrowheads="1"/>
          </p:cNvSpPr>
          <p:nvPr/>
        </p:nvSpPr>
        <p:spPr bwMode="auto">
          <a:xfrm>
            <a:off x="5259388" y="2390775"/>
            <a:ext cx="252412" cy="252413"/>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60" name="Rectangle 23"/>
          <p:cNvSpPr>
            <a:spLocks noChangeArrowheads="1"/>
          </p:cNvSpPr>
          <p:nvPr/>
        </p:nvSpPr>
        <p:spPr bwMode="auto">
          <a:xfrm>
            <a:off x="3349625" y="2390775"/>
            <a:ext cx="252413" cy="252413"/>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61" name="Rectangle 24"/>
          <p:cNvSpPr>
            <a:spLocks noChangeArrowheads="1"/>
          </p:cNvSpPr>
          <p:nvPr/>
        </p:nvSpPr>
        <p:spPr bwMode="auto">
          <a:xfrm>
            <a:off x="2828925" y="2390775"/>
            <a:ext cx="252413" cy="252413"/>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62" name="Rectangle 25"/>
          <p:cNvSpPr>
            <a:spLocks noChangeArrowheads="1"/>
          </p:cNvSpPr>
          <p:nvPr/>
        </p:nvSpPr>
        <p:spPr bwMode="auto">
          <a:xfrm>
            <a:off x="1693863" y="2809875"/>
            <a:ext cx="504825" cy="3095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63" name="Rectangle 26"/>
          <p:cNvSpPr>
            <a:spLocks noChangeArrowheads="1"/>
          </p:cNvSpPr>
          <p:nvPr/>
        </p:nvSpPr>
        <p:spPr bwMode="auto">
          <a:xfrm>
            <a:off x="1693863" y="4911725"/>
            <a:ext cx="504825" cy="3095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64" name="Rectangle 27"/>
          <p:cNvSpPr>
            <a:spLocks noChangeArrowheads="1"/>
          </p:cNvSpPr>
          <p:nvPr/>
        </p:nvSpPr>
        <p:spPr bwMode="auto">
          <a:xfrm>
            <a:off x="1693863" y="4503738"/>
            <a:ext cx="504825" cy="3095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65" name="Rectangle 28"/>
          <p:cNvSpPr>
            <a:spLocks noChangeArrowheads="1"/>
          </p:cNvSpPr>
          <p:nvPr/>
        </p:nvSpPr>
        <p:spPr bwMode="auto">
          <a:xfrm>
            <a:off x="1693863" y="3976688"/>
            <a:ext cx="504825" cy="3095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66" name="Rectangle 29"/>
          <p:cNvSpPr>
            <a:spLocks noChangeArrowheads="1"/>
          </p:cNvSpPr>
          <p:nvPr/>
        </p:nvSpPr>
        <p:spPr bwMode="auto">
          <a:xfrm>
            <a:off x="1693863" y="3449638"/>
            <a:ext cx="504825" cy="3095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67" name="Rectangle 30"/>
          <p:cNvSpPr>
            <a:spLocks noChangeArrowheads="1"/>
          </p:cNvSpPr>
          <p:nvPr/>
        </p:nvSpPr>
        <p:spPr bwMode="auto">
          <a:xfrm>
            <a:off x="1801813" y="2830513"/>
            <a:ext cx="252412" cy="252412"/>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68" name="Rectangle 31"/>
          <p:cNvSpPr>
            <a:spLocks noChangeArrowheads="1"/>
          </p:cNvSpPr>
          <p:nvPr/>
        </p:nvSpPr>
        <p:spPr bwMode="auto">
          <a:xfrm>
            <a:off x="1801813" y="3476625"/>
            <a:ext cx="252412" cy="252413"/>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69" name="Rectangle 32"/>
          <p:cNvSpPr>
            <a:spLocks noChangeArrowheads="1"/>
          </p:cNvSpPr>
          <p:nvPr/>
        </p:nvSpPr>
        <p:spPr bwMode="auto">
          <a:xfrm>
            <a:off x="1801813" y="4011613"/>
            <a:ext cx="252412" cy="252412"/>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70" name="Rectangle 33"/>
          <p:cNvSpPr>
            <a:spLocks noChangeArrowheads="1"/>
          </p:cNvSpPr>
          <p:nvPr/>
        </p:nvSpPr>
        <p:spPr bwMode="auto">
          <a:xfrm>
            <a:off x="1801813" y="4540250"/>
            <a:ext cx="252412" cy="252413"/>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71" name="Rectangle 34"/>
          <p:cNvSpPr>
            <a:spLocks noChangeArrowheads="1"/>
          </p:cNvSpPr>
          <p:nvPr/>
        </p:nvSpPr>
        <p:spPr bwMode="auto">
          <a:xfrm>
            <a:off x="1801813" y="4946650"/>
            <a:ext cx="252412" cy="252413"/>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72" name="Rectangle 35"/>
          <p:cNvSpPr>
            <a:spLocks noChangeArrowheads="1"/>
          </p:cNvSpPr>
          <p:nvPr/>
        </p:nvSpPr>
        <p:spPr bwMode="auto">
          <a:xfrm>
            <a:off x="5619750" y="3003550"/>
            <a:ext cx="500063" cy="3603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73" name="Rectangle 36"/>
          <p:cNvSpPr>
            <a:spLocks noChangeArrowheads="1"/>
          </p:cNvSpPr>
          <p:nvPr/>
        </p:nvSpPr>
        <p:spPr bwMode="auto">
          <a:xfrm>
            <a:off x="5619750" y="3471863"/>
            <a:ext cx="500063" cy="3603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74" name="Rectangle 37"/>
          <p:cNvSpPr>
            <a:spLocks noChangeArrowheads="1"/>
          </p:cNvSpPr>
          <p:nvPr/>
        </p:nvSpPr>
        <p:spPr bwMode="auto">
          <a:xfrm>
            <a:off x="5619750" y="4264025"/>
            <a:ext cx="500063" cy="3603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75" name="Rectangle 38"/>
          <p:cNvSpPr>
            <a:spLocks noChangeArrowheads="1"/>
          </p:cNvSpPr>
          <p:nvPr/>
        </p:nvSpPr>
        <p:spPr bwMode="auto">
          <a:xfrm>
            <a:off x="5619750" y="4765675"/>
            <a:ext cx="500063" cy="3603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76" name="Rectangle 39"/>
          <p:cNvSpPr>
            <a:spLocks noChangeArrowheads="1"/>
          </p:cNvSpPr>
          <p:nvPr/>
        </p:nvSpPr>
        <p:spPr bwMode="auto">
          <a:xfrm>
            <a:off x="5764213" y="4826000"/>
            <a:ext cx="252412" cy="252413"/>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77" name="Rectangle 40"/>
          <p:cNvSpPr>
            <a:spLocks noChangeArrowheads="1"/>
          </p:cNvSpPr>
          <p:nvPr/>
        </p:nvSpPr>
        <p:spPr bwMode="auto">
          <a:xfrm>
            <a:off x="5764213" y="4335463"/>
            <a:ext cx="252412" cy="252412"/>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78" name="Rectangle 41"/>
          <p:cNvSpPr>
            <a:spLocks noChangeArrowheads="1"/>
          </p:cNvSpPr>
          <p:nvPr/>
        </p:nvSpPr>
        <p:spPr bwMode="auto">
          <a:xfrm>
            <a:off x="5764213" y="3543300"/>
            <a:ext cx="252412" cy="252413"/>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79" name="Rectangle 42"/>
          <p:cNvSpPr>
            <a:spLocks noChangeArrowheads="1"/>
          </p:cNvSpPr>
          <p:nvPr/>
        </p:nvSpPr>
        <p:spPr bwMode="auto">
          <a:xfrm>
            <a:off x="5764213" y="3082925"/>
            <a:ext cx="252412" cy="252413"/>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80" name="Rectangle 43"/>
          <p:cNvSpPr>
            <a:spLocks noChangeArrowheads="1"/>
          </p:cNvSpPr>
          <p:nvPr/>
        </p:nvSpPr>
        <p:spPr bwMode="auto">
          <a:xfrm>
            <a:off x="2343150" y="5272088"/>
            <a:ext cx="431800" cy="5064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81" name="Rectangle 44"/>
          <p:cNvSpPr>
            <a:spLocks noChangeArrowheads="1"/>
          </p:cNvSpPr>
          <p:nvPr/>
        </p:nvSpPr>
        <p:spPr bwMode="auto">
          <a:xfrm>
            <a:off x="2846388" y="5272088"/>
            <a:ext cx="431800" cy="5064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82" name="Rectangle 45"/>
          <p:cNvSpPr>
            <a:spLocks noChangeArrowheads="1"/>
          </p:cNvSpPr>
          <p:nvPr/>
        </p:nvSpPr>
        <p:spPr bwMode="auto">
          <a:xfrm>
            <a:off x="3457575" y="5272088"/>
            <a:ext cx="431800" cy="5064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83" name="Rectangle 46"/>
          <p:cNvSpPr>
            <a:spLocks noChangeArrowheads="1"/>
          </p:cNvSpPr>
          <p:nvPr/>
        </p:nvSpPr>
        <p:spPr bwMode="auto">
          <a:xfrm>
            <a:off x="5151438" y="5272088"/>
            <a:ext cx="431800" cy="5064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84" name="Rectangle 47"/>
          <p:cNvSpPr>
            <a:spLocks noChangeArrowheads="1"/>
          </p:cNvSpPr>
          <p:nvPr/>
        </p:nvSpPr>
        <p:spPr bwMode="auto">
          <a:xfrm>
            <a:off x="4651375" y="5272088"/>
            <a:ext cx="431800" cy="5064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85" name="Rectangle 48"/>
          <p:cNvSpPr>
            <a:spLocks noChangeArrowheads="1"/>
          </p:cNvSpPr>
          <p:nvPr/>
        </p:nvSpPr>
        <p:spPr bwMode="auto">
          <a:xfrm>
            <a:off x="4159250" y="5272088"/>
            <a:ext cx="431800" cy="5064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86" name="Rectangle 49"/>
          <p:cNvSpPr>
            <a:spLocks noChangeArrowheads="1"/>
          </p:cNvSpPr>
          <p:nvPr/>
        </p:nvSpPr>
        <p:spPr bwMode="auto">
          <a:xfrm>
            <a:off x="2432050" y="5414963"/>
            <a:ext cx="252413" cy="252412"/>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87" name="Rectangle 50"/>
          <p:cNvSpPr>
            <a:spLocks noChangeArrowheads="1"/>
          </p:cNvSpPr>
          <p:nvPr/>
        </p:nvSpPr>
        <p:spPr bwMode="auto">
          <a:xfrm>
            <a:off x="2935288" y="5414963"/>
            <a:ext cx="252412" cy="252412"/>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88" name="Rectangle 51"/>
          <p:cNvSpPr>
            <a:spLocks noChangeArrowheads="1"/>
          </p:cNvSpPr>
          <p:nvPr/>
        </p:nvSpPr>
        <p:spPr bwMode="auto">
          <a:xfrm>
            <a:off x="3546475" y="5414963"/>
            <a:ext cx="252413" cy="252412"/>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89" name="Rectangle 52"/>
          <p:cNvSpPr>
            <a:spLocks noChangeArrowheads="1"/>
          </p:cNvSpPr>
          <p:nvPr/>
        </p:nvSpPr>
        <p:spPr bwMode="auto">
          <a:xfrm>
            <a:off x="4251325" y="5414963"/>
            <a:ext cx="252413" cy="252412"/>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90" name="Rectangle 53"/>
          <p:cNvSpPr>
            <a:spLocks noChangeArrowheads="1"/>
          </p:cNvSpPr>
          <p:nvPr/>
        </p:nvSpPr>
        <p:spPr bwMode="auto">
          <a:xfrm>
            <a:off x="4735513" y="5414963"/>
            <a:ext cx="252412" cy="252412"/>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91" name="Rectangle 54"/>
          <p:cNvSpPr>
            <a:spLocks noChangeArrowheads="1"/>
          </p:cNvSpPr>
          <p:nvPr/>
        </p:nvSpPr>
        <p:spPr bwMode="auto">
          <a:xfrm>
            <a:off x="5238750" y="5414963"/>
            <a:ext cx="252413" cy="252412"/>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92" name="Text Box 55"/>
          <p:cNvSpPr txBox="1">
            <a:spLocks noChangeArrowheads="1"/>
          </p:cNvSpPr>
          <p:nvPr/>
        </p:nvSpPr>
        <p:spPr bwMode="auto">
          <a:xfrm>
            <a:off x="2090738" y="5829300"/>
            <a:ext cx="939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de-DE" altLang="de-DE" sz="1600"/>
              <a:t>Pad</a:t>
            </a:r>
          </a:p>
        </p:txBody>
      </p:sp>
      <p:sp>
        <p:nvSpPr>
          <p:cNvPr id="14393" name="Text Box 56"/>
          <p:cNvSpPr txBox="1">
            <a:spLocks noChangeArrowheads="1"/>
          </p:cNvSpPr>
          <p:nvPr/>
        </p:nvSpPr>
        <p:spPr bwMode="auto">
          <a:xfrm>
            <a:off x="5619750" y="4344988"/>
            <a:ext cx="5365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de-DE" altLang="de-DE" sz="1000" b="1">
                <a:solidFill>
                  <a:schemeClr val="bg1"/>
                </a:solidFill>
              </a:rPr>
              <a:t>GND</a:t>
            </a:r>
          </a:p>
        </p:txBody>
      </p:sp>
      <p:sp>
        <p:nvSpPr>
          <p:cNvPr id="14394" name="Rectangle 57"/>
          <p:cNvSpPr>
            <a:spLocks noChangeArrowheads="1"/>
          </p:cNvSpPr>
          <p:nvPr/>
        </p:nvSpPr>
        <p:spPr bwMode="auto">
          <a:xfrm>
            <a:off x="2343150" y="4011613"/>
            <a:ext cx="1816100" cy="1150937"/>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95" name="Rectangle 58"/>
          <p:cNvSpPr>
            <a:spLocks noChangeArrowheads="1"/>
          </p:cNvSpPr>
          <p:nvPr/>
        </p:nvSpPr>
        <p:spPr bwMode="auto">
          <a:xfrm>
            <a:off x="3457575" y="2830513"/>
            <a:ext cx="1997075" cy="712787"/>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96" name="Rectangle 59"/>
          <p:cNvSpPr>
            <a:spLocks noChangeArrowheads="1"/>
          </p:cNvSpPr>
          <p:nvPr/>
        </p:nvSpPr>
        <p:spPr bwMode="auto">
          <a:xfrm>
            <a:off x="2576513" y="2967038"/>
            <a:ext cx="665162" cy="90011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97" name="Rectangle 60"/>
          <p:cNvSpPr>
            <a:spLocks noChangeArrowheads="1"/>
          </p:cNvSpPr>
          <p:nvPr/>
        </p:nvSpPr>
        <p:spPr bwMode="auto">
          <a:xfrm>
            <a:off x="4375150" y="4540250"/>
            <a:ext cx="1116013" cy="622300"/>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98" name="Rectangle 61"/>
          <p:cNvSpPr>
            <a:spLocks noChangeArrowheads="1"/>
          </p:cNvSpPr>
          <p:nvPr/>
        </p:nvSpPr>
        <p:spPr bwMode="auto">
          <a:xfrm>
            <a:off x="4503738" y="3694113"/>
            <a:ext cx="957262" cy="687387"/>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4399" name="Text Box 62"/>
          <p:cNvSpPr txBox="1">
            <a:spLocks noChangeArrowheads="1"/>
          </p:cNvSpPr>
          <p:nvPr/>
        </p:nvSpPr>
        <p:spPr bwMode="auto">
          <a:xfrm>
            <a:off x="2549525" y="3197225"/>
            <a:ext cx="7540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de-DE" altLang="de-DE" sz="1600"/>
              <a:t>PLA</a:t>
            </a:r>
          </a:p>
        </p:txBody>
      </p:sp>
      <p:sp>
        <p:nvSpPr>
          <p:cNvPr id="14400" name="Text Box 63"/>
          <p:cNvSpPr txBox="1">
            <a:spLocks noChangeArrowheads="1"/>
          </p:cNvSpPr>
          <p:nvPr/>
        </p:nvSpPr>
        <p:spPr bwMode="auto">
          <a:xfrm>
            <a:off x="4054475" y="2974975"/>
            <a:ext cx="7635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de-DE" altLang="de-DE" sz="1600"/>
              <a:t>RAM</a:t>
            </a:r>
          </a:p>
        </p:txBody>
      </p:sp>
      <p:sp>
        <p:nvSpPr>
          <p:cNvPr id="14401" name="Text Box 64"/>
          <p:cNvSpPr txBox="1">
            <a:spLocks noChangeArrowheads="1"/>
          </p:cNvSpPr>
          <p:nvPr/>
        </p:nvSpPr>
        <p:spPr bwMode="auto">
          <a:xfrm>
            <a:off x="2392363" y="4246563"/>
            <a:ext cx="17272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de-DE" altLang="de-DE" sz="1600"/>
              <a:t>Standard Cell Block</a:t>
            </a:r>
          </a:p>
        </p:txBody>
      </p:sp>
      <p:sp>
        <p:nvSpPr>
          <p:cNvPr id="14402" name="Text Box 65"/>
          <p:cNvSpPr txBox="1">
            <a:spLocks noChangeArrowheads="1"/>
          </p:cNvSpPr>
          <p:nvPr/>
        </p:nvSpPr>
        <p:spPr bwMode="auto">
          <a:xfrm>
            <a:off x="4564063" y="3841750"/>
            <a:ext cx="8302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de-DE" altLang="de-DE" sz="1600"/>
              <a:t>RAM</a:t>
            </a:r>
          </a:p>
        </p:txBody>
      </p:sp>
      <p:sp>
        <p:nvSpPr>
          <p:cNvPr id="14403" name="Text Box 66"/>
          <p:cNvSpPr txBox="1">
            <a:spLocks noChangeArrowheads="1"/>
          </p:cNvSpPr>
          <p:nvPr/>
        </p:nvSpPr>
        <p:spPr bwMode="auto">
          <a:xfrm>
            <a:off x="4560888" y="4657725"/>
            <a:ext cx="7540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de-DE" altLang="de-DE" sz="1600"/>
              <a:t>PLA</a:t>
            </a:r>
          </a:p>
        </p:txBody>
      </p:sp>
      <p:sp>
        <p:nvSpPr>
          <p:cNvPr id="14404" name="Text Box 67"/>
          <p:cNvSpPr txBox="1">
            <a:spLocks noChangeArrowheads="1"/>
          </p:cNvSpPr>
          <p:nvPr/>
        </p:nvSpPr>
        <p:spPr bwMode="auto">
          <a:xfrm>
            <a:off x="3203575" y="5827713"/>
            <a:ext cx="20685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de-DE" altLang="de-DE" sz="1600"/>
              <a:t>Routing Regions</a:t>
            </a:r>
          </a:p>
        </p:txBody>
      </p:sp>
      <p:sp>
        <p:nvSpPr>
          <p:cNvPr id="14405" name="Freeform 68"/>
          <p:cNvSpPr>
            <a:spLocks/>
          </p:cNvSpPr>
          <p:nvPr/>
        </p:nvSpPr>
        <p:spPr bwMode="auto">
          <a:xfrm>
            <a:off x="3889375" y="3776663"/>
            <a:ext cx="230188" cy="2125662"/>
          </a:xfrm>
          <a:custGeom>
            <a:avLst/>
            <a:gdLst>
              <a:gd name="T0" fmla="*/ 0 w 1138"/>
              <a:gd name="T1" fmla="*/ 0 h 235"/>
              <a:gd name="T2" fmla="*/ 230188 w 1138"/>
              <a:gd name="T3" fmla="*/ 2125662 h 235"/>
              <a:gd name="T4" fmla="*/ 0 60000 65536"/>
              <a:gd name="T5" fmla="*/ 0 60000 65536"/>
            </a:gdLst>
            <a:ahLst/>
            <a:cxnLst>
              <a:cxn ang="T4">
                <a:pos x="T0" y="T1"/>
              </a:cxn>
              <a:cxn ang="T5">
                <a:pos x="T2" y="T3"/>
              </a:cxn>
            </a:cxnLst>
            <a:rect l="0" t="0" r="r" b="b"/>
            <a:pathLst>
              <a:path w="1138" h="235">
                <a:moveTo>
                  <a:pt x="0" y="0"/>
                </a:moveTo>
                <a:lnTo>
                  <a:pt x="1138" y="235"/>
                </a:lnTo>
              </a:path>
            </a:pathLst>
          </a:custGeom>
          <a:noFill/>
          <a:ln w="9525">
            <a:solidFill>
              <a:schemeClr val="tx1"/>
            </a:solidFill>
            <a:round/>
            <a:headEnd type="stealth" w="lg" len="lg"/>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4406" name="Line 69"/>
          <p:cNvSpPr>
            <a:spLocks noChangeShapeType="1"/>
          </p:cNvSpPr>
          <p:nvPr/>
        </p:nvSpPr>
        <p:spPr bwMode="auto">
          <a:xfrm flipH="1">
            <a:off x="4119563" y="4313238"/>
            <a:ext cx="227012" cy="1589087"/>
          </a:xfrm>
          <a:prstGeom prst="line">
            <a:avLst/>
          </a:prstGeom>
          <a:noFill/>
          <a:ln w="9525">
            <a:solidFill>
              <a:schemeClr val="tx1"/>
            </a:solidFill>
            <a:round/>
            <a:headEnd type="stealth" w="lg" len="lg"/>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4407" name="Line 70"/>
          <p:cNvSpPr>
            <a:spLocks noChangeShapeType="1"/>
          </p:cNvSpPr>
          <p:nvPr/>
        </p:nvSpPr>
        <p:spPr bwMode="auto">
          <a:xfrm flipV="1">
            <a:off x="2574925" y="5710238"/>
            <a:ext cx="0" cy="192087"/>
          </a:xfrm>
          <a:prstGeom prst="line">
            <a:avLst/>
          </a:prstGeom>
          <a:noFill/>
          <a:ln w="9525">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4408" name="Text Box 71"/>
          <p:cNvSpPr txBox="1">
            <a:spLocks noChangeArrowheads="1"/>
          </p:cNvSpPr>
          <p:nvPr/>
        </p:nvSpPr>
        <p:spPr bwMode="auto">
          <a:xfrm>
            <a:off x="1663700" y="3486150"/>
            <a:ext cx="5365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de-DE" altLang="de-DE" sz="1000" b="1">
                <a:solidFill>
                  <a:schemeClr val="bg1"/>
                </a:solidFill>
              </a:rPr>
              <a:t>VDD</a:t>
            </a:r>
          </a:p>
        </p:txBody>
      </p:sp>
      <p:sp>
        <p:nvSpPr>
          <p:cNvPr id="74" name="Text Box 99"/>
          <p:cNvSpPr txBox="1">
            <a:spLocks noChangeArrowheads="1"/>
          </p:cNvSpPr>
          <p:nvPr/>
        </p:nvSpPr>
        <p:spPr bwMode="auto">
          <a:xfrm rot="-5400000">
            <a:off x="8237048" y="5525241"/>
            <a:ext cx="1256691" cy="211245"/>
          </a:xfrm>
          <a:prstGeom prst="rect">
            <a:avLst/>
          </a:prstGeom>
          <a:noFill/>
          <a:ln>
            <a:noFill/>
          </a:ln>
          <a:effectLst/>
          <a:extLst>
            <a:ext uri="{909E8E84-426E-40DD-AFC4-6F175D3DCCD1}">
              <a14:hiddenFill xmlns:a14="http://schemas.microsoft.com/office/drawing/2010/main">
                <a:solidFill>
                  <a:srgbClr val="CCECFF"/>
                </a:solidFill>
              </a14:hiddenFill>
            </a:ext>
            <a:ext uri="{91240B29-F687-4F45-9708-019B960494DF}">
              <a14:hiddenLine xmlns:a14="http://schemas.microsoft.com/office/drawing/2010/main" w="635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7281" tIns="43641" rIns="87281" bIns="43641">
            <a:spAutoFit/>
          </a:bodyPr>
          <a:lstStyle>
            <a:lvl1pPr defTabSz="871538">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871538">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871538" indent="3175" defTabSz="871538">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871538">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871538">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871538"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871538"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871538"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871538"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de-DE" altLang="de-DE" sz="800" dirty="0">
                <a:solidFill>
                  <a:srgbClr val="C0C0C0"/>
                </a:solidFill>
              </a:rPr>
              <a:t>© </a:t>
            </a:r>
            <a:r>
              <a:rPr lang="de-DE" altLang="de-DE" sz="800" dirty="0" smtClean="0">
                <a:solidFill>
                  <a:srgbClr val="C0C0C0"/>
                </a:solidFill>
              </a:rPr>
              <a:t>2022 </a:t>
            </a:r>
            <a:r>
              <a:rPr lang="de-DE" altLang="de-DE" sz="800" dirty="0">
                <a:solidFill>
                  <a:srgbClr val="C0C0C0"/>
                </a:solidFill>
              </a:rPr>
              <a:t>Springer Verlag</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liennummernplatzhalter 3"/>
          <p:cNvSpPr>
            <a:spLocks noGrp="1"/>
          </p:cNvSpPr>
          <p:nvPr>
            <p:ph type="sldNum" sz="quarter" idx="10"/>
          </p:nvPr>
        </p:nvSpPr>
        <p:spPr>
          <a:noFill/>
        </p:spPr>
        <p:txBody>
          <a:bodyPr/>
          <a:lstStyle>
            <a:lvl1pPr algn="ctr" defTabSz="1019175">
              <a:defRPr sz="1700">
                <a:solidFill>
                  <a:schemeClr val="tx1"/>
                </a:solidFill>
                <a:latin typeface="Arial" panose="020B0604020202020204" pitchFamily="34" charset="0"/>
              </a:defRPr>
            </a:lvl1pPr>
            <a:lvl2pPr marL="742950" indent="-285750" algn="ctr" defTabSz="1019175">
              <a:defRPr sz="1700">
                <a:solidFill>
                  <a:schemeClr val="tx1"/>
                </a:solidFill>
                <a:latin typeface="Arial" panose="020B0604020202020204" pitchFamily="34" charset="0"/>
              </a:defRPr>
            </a:lvl2pPr>
            <a:lvl3pPr marL="1143000" indent="-228600" algn="ctr" defTabSz="1019175">
              <a:defRPr sz="1700">
                <a:solidFill>
                  <a:schemeClr val="tx1"/>
                </a:solidFill>
                <a:latin typeface="Arial" panose="020B0604020202020204" pitchFamily="34" charset="0"/>
              </a:defRPr>
            </a:lvl3pPr>
            <a:lvl4pPr marL="1600200" indent="-228600" algn="ctr" defTabSz="1019175">
              <a:defRPr sz="1700">
                <a:solidFill>
                  <a:schemeClr val="tx1"/>
                </a:solidFill>
                <a:latin typeface="Arial" panose="020B0604020202020204" pitchFamily="34" charset="0"/>
              </a:defRPr>
            </a:lvl4pPr>
            <a:lvl5pPr marL="2057400" indent="-228600" algn="ctr" defTabSz="1019175">
              <a:defRPr sz="1700">
                <a:solidFill>
                  <a:schemeClr val="tx1"/>
                </a:solidFill>
                <a:latin typeface="Arial" panose="020B0604020202020204" pitchFamily="34" charset="0"/>
              </a:defRPr>
            </a:lvl5pPr>
            <a:lvl6pPr marL="2514600" indent="-228600" algn="ctr" defTabSz="1019175"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defTabSz="1019175"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defTabSz="1019175"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defTabSz="1019175" eaLnBrk="0" fontAlgn="base" hangingPunct="0">
              <a:spcBef>
                <a:spcPct val="0"/>
              </a:spcBef>
              <a:spcAft>
                <a:spcPct val="0"/>
              </a:spcAft>
              <a:defRPr sz="1700">
                <a:solidFill>
                  <a:schemeClr val="tx1"/>
                </a:solidFill>
                <a:latin typeface="Arial" panose="020B0604020202020204" pitchFamily="34" charset="0"/>
              </a:defRPr>
            </a:lvl9pPr>
          </a:lstStyle>
          <a:p>
            <a:pPr algn="r"/>
            <a:fld id="{3E4075EB-4AA0-4273-A873-1C2D2F2316A9}" type="slidenum">
              <a:rPr lang="en-US" altLang="de-DE" sz="1000">
                <a:solidFill>
                  <a:srgbClr val="C0C0C0"/>
                </a:solidFill>
              </a:rPr>
              <a:pPr algn="r"/>
              <a:t>13</a:t>
            </a:fld>
            <a:endParaRPr lang="en-US" altLang="de-DE" sz="1000">
              <a:solidFill>
                <a:srgbClr val="C0C0C0"/>
              </a:solidFill>
            </a:endParaRPr>
          </a:p>
        </p:txBody>
      </p:sp>
      <p:sp>
        <p:nvSpPr>
          <p:cNvPr id="15363" name="Rectangle 2"/>
          <p:cNvSpPr>
            <a:spLocks noGrp="1" noChangeArrowheads="1"/>
          </p:cNvSpPr>
          <p:nvPr>
            <p:ph type="title"/>
          </p:nvPr>
        </p:nvSpPr>
        <p:spPr/>
        <p:txBody>
          <a:bodyPr/>
          <a:lstStyle/>
          <a:p>
            <a:r>
              <a:rPr lang="de-DE" altLang="de-DE" smtClean="0"/>
              <a:t>1.3	VLSI Design Styles</a:t>
            </a:r>
            <a:endParaRPr lang="en-US" altLang="zh-CN" smtClean="0">
              <a:ea typeface="宋体" panose="02010600030101010101" pitchFamily="2" charset="-122"/>
            </a:endParaRPr>
          </a:p>
        </p:txBody>
      </p:sp>
      <p:sp>
        <p:nvSpPr>
          <p:cNvPr id="15364" name="Rectangle 3"/>
          <p:cNvSpPr>
            <a:spLocks noChangeArrowheads="1"/>
          </p:cNvSpPr>
          <p:nvPr/>
        </p:nvSpPr>
        <p:spPr bwMode="auto">
          <a:xfrm>
            <a:off x="827088" y="1139825"/>
            <a:ext cx="2578100" cy="776288"/>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5365" name="Text Box 4"/>
          <p:cNvSpPr txBox="1">
            <a:spLocks noChangeArrowheads="1"/>
          </p:cNvSpPr>
          <p:nvPr/>
        </p:nvSpPr>
        <p:spPr bwMode="auto">
          <a:xfrm>
            <a:off x="900113" y="1204913"/>
            <a:ext cx="2505075" cy="428625"/>
          </a:xfrm>
          <a:prstGeom prst="rect">
            <a:avLst/>
          </a:prstGeom>
          <a:noFill/>
          <a:ln>
            <a:noFill/>
          </a:ln>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rgbClr val="C0C0C0"/>
                </a:solidFill>
                <a:miter lim="800000"/>
                <a:headEnd/>
                <a:tailEnd/>
              </a14:hiddenLine>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algn="l" eaLnBrk="1" hangingPunct="1">
              <a:spcAft>
                <a:spcPct val="30000"/>
              </a:spcAft>
            </a:pPr>
            <a:r>
              <a:rPr lang="de-DE" altLang="zh-CN" sz="1600">
                <a:ea typeface="宋体" panose="02010600030101010101" pitchFamily="2" charset="-122"/>
              </a:rPr>
              <a:t>Field-programmable gate array (FPGA)</a:t>
            </a:r>
            <a:endParaRPr lang="en-US" altLang="zh-CN" sz="1600">
              <a:ea typeface="宋体" panose="02010600030101010101" pitchFamily="2" charset="-122"/>
            </a:endParaRPr>
          </a:p>
        </p:txBody>
      </p:sp>
      <p:sp>
        <p:nvSpPr>
          <p:cNvPr id="15366" name="Rectangle 5"/>
          <p:cNvSpPr>
            <a:spLocks noChangeArrowheads="1"/>
          </p:cNvSpPr>
          <p:nvPr/>
        </p:nvSpPr>
        <p:spPr bwMode="auto">
          <a:xfrm rot="5400000">
            <a:off x="2733675" y="4030663"/>
            <a:ext cx="2590800" cy="152400"/>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5367" name="Rectangle 6"/>
          <p:cNvSpPr>
            <a:spLocks noChangeArrowheads="1"/>
          </p:cNvSpPr>
          <p:nvPr/>
        </p:nvSpPr>
        <p:spPr bwMode="auto">
          <a:xfrm rot="5400000">
            <a:off x="1284288" y="4032250"/>
            <a:ext cx="2590800" cy="152400"/>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5368" name="Rectangle 7"/>
          <p:cNvSpPr>
            <a:spLocks noChangeArrowheads="1"/>
          </p:cNvSpPr>
          <p:nvPr/>
        </p:nvSpPr>
        <p:spPr bwMode="auto">
          <a:xfrm rot="5400000">
            <a:off x="-11112" y="4030663"/>
            <a:ext cx="2590800" cy="152400"/>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5369" name="Rectangle 8"/>
          <p:cNvSpPr>
            <a:spLocks noChangeArrowheads="1"/>
          </p:cNvSpPr>
          <p:nvPr/>
        </p:nvSpPr>
        <p:spPr bwMode="auto">
          <a:xfrm>
            <a:off x="1208088" y="5480050"/>
            <a:ext cx="2897187" cy="152400"/>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5370" name="Rectangle 9"/>
          <p:cNvSpPr>
            <a:spLocks noChangeArrowheads="1"/>
          </p:cNvSpPr>
          <p:nvPr/>
        </p:nvSpPr>
        <p:spPr bwMode="auto">
          <a:xfrm>
            <a:off x="1131888" y="4106863"/>
            <a:ext cx="2973387" cy="152400"/>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5371" name="Rectangle 10"/>
          <p:cNvSpPr>
            <a:spLocks noChangeArrowheads="1"/>
          </p:cNvSpPr>
          <p:nvPr/>
        </p:nvSpPr>
        <p:spPr bwMode="auto">
          <a:xfrm>
            <a:off x="1208088" y="2659063"/>
            <a:ext cx="2897187" cy="152400"/>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5372" name="Rectangle 11"/>
          <p:cNvSpPr>
            <a:spLocks noChangeArrowheads="1"/>
          </p:cNvSpPr>
          <p:nvPr/>
        </p:nvSpPr>
        <p:spPr bwMode="auto">
          <a:xfrm rot="5400000">
            <a:off x="1562100" y="3992563"/>
            <a:ext cx="3582987" cy="306388"/>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5373" name="Rectangle 12"/>
          <p:cNvSpPr>
            <a:spLocks noChangeArrowheads="1"/>
          </p:cNvSpPr>
          <p:nvPr/>
        </p:nvSpPr>
        <p:spPr bwMode="auto">
          <a:xfrm rot="5400000">
            <a:off x="3175" y="3992563"/>
            <a:ext cx="3582987" cy="306388"/>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5374" name="Rectangle 13"/>
          <p:cNvSpPr>
            <a:spLocks noChangeArrowheads="1"/>
          </p:cNvSpPr>
          <p:nvPr/>
        </p:nvSpPr>
        <p:spPr bwMode="auto">
          <a:xfrm>
            <a:off x="827088" y="4794250"/>
            <a:ext cx="3582987" cy="306388"/>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5375" name="Rectangle 14"/>
          <p:cNvSpPr>
            <a:spLocks noChangeArrowheads="1"/>
          </p:cNvSpPr>
          <p:nvPr/>
        </p:nvSpPr>
        <p:spPr bwMode="auto">
          <a:xfrm>
            <a:off x="827088" y="3322638"/>
            <a:ext cx="3582987" cy="304800"/>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5376" name="Rectangle 15"/>
          <p:cNvSpPr>
            <a:spLocks noChangeArrowheads="1"/>
          </p:cNvSpPr>
          <p:nvPr/>
        </p:nvSpPr>
        <p:spPr bwMode="auto">
          <a:xfrm>
            <a:off x="1122363" y="2613025"/>
            <a:ext cx="265112"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en-US" altLang="zh-CN">
                <a:solidFill>
                  <a:srgbClr val="000000"/>
                </a:solidFill>
                <a:ea typeface="宋体" panose="02010600030101010101" pitchFamily="2" charset="-122"/>
              </a:rPr>
              <a:t>LB</a:t>
            </a:r>
            <a:endParaRPr lang="en-US" altLang="zh-CN" sz="1900">
              <a:ea typeface="宋体" panose="02010600030101010101" pitchFamily="2" charset="-122"/>
            </a:endParaRPr>
          </a:p>
        </p:txBody>
      </p:sp>
      <p:sp>
        <p:nvSpPr>
          <p:cNvPr id="15377" name="Rectangle 16"/>
          <p:cNvSpPr>
            <a:spLocks noChangeArrowheads="1"/>
          </p:cNvSpPr>
          <p:nvPr/>
        </p:nvSpPr>
        <p:spPr bwMode="auto">
          <a:xfrm>
            <a:off x="2455863" y="2613025"/>
            <a:ext cx="263525"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en-US" altLang="zh-CN">
                <a:solidFill>
                  <a:srgbClr val="000000"/>
                </a:solidFill>
                <a:ea typeface="宋体" panose="02010600030101010101" pitchFamily="2" charset="-122"/>
              </a:rPr>
              <a:t>LB</a:t>
            </a:r>
            <a:endParaRPr lang="en-US" altLang="zh-CN" sz="1900">
              <a:ea typeface="宋体" panose="02010600030101010101" pitchFamily="2" charset="-122"/>
            </a:endParaRPr>
          </a:p>
        </p:txBody>
      </p:sp>
      <p:sp>
        <p:nvSpPr>
          <p:cNvPr id="15378" name="Rectangle 17"/>
          <p:cNvSpPr>
            <a:spLocks noChangeArrowheads="1"/>
          </p:cNvSpPr>
          <p:nvPr/>
        </p:nvSpPr>
        <p:spPr bwMode="auto">
          <a:xfrm>
            <a:off x="3860800" y="2613025"/>
            <a:ext cx="263525"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en-US" altLang="zh-CN">
                <a:solidFill>
                  <a:srgbClr val="000000"/>
                </a:solidFill>
                <a:ea typeface="宋体" panose="02010600030101010101" pitchFamily="2" charset="-122"/>
              </a:rPr>
              <a:t>LB</a:t>
            </a:r>
            <a:endParaRPr lang="en-US" altLang="zh-CN" sz="1900">
              <a:ea typeface="宋体" panose="02010600030101010101" pitchFamily="2" charset="-122"/>
            </a:endParaRPr>
          </a:p>
        </p:txBody>
      </p:sp>
      <p:sp>
        <p:nvSpPr>
          <p:cNvPr id="15379" name="Rectangle 18"/>
          <p:cNvSpPr>
            <a:spLocks noChangeArrowheads="1"/>
          </p:cNvSpPr>
          <p:nvPr/>
        </p:nvSpPr>
        <p:spPr bwMode="auto">
          <a:xfrm>
            <a:off x="1535113" y="3213100"/>
            <a:ext cx="492125" cy="490538"/>
          </a:xfrm>
          <a:prstGeom prst="rect">
            <a:avLst/>
          </a:prstGeom>
          <a:noFill/>
          <a:ln w="15875"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5380" name="Rectangle 19"/>
          <p:cNvSpPr>
            <a:spLocks noChangeArrowheads="1"/>
          </p:cNvSpPr>
          <p:nvPr/>
        </p:nvSpPr>
        <p:spPr bwMode="auto">
          <a:xfrm>
            <a:off x="1611313" y="3309938"/>
            <a:ext cx="371475"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en-US" altLang="zh-CN" sz="2200">
                <a:solidFill>
                  <a:srgbClr val="000000"/>
                </a:solidFill>
                <a:ea typeface="宋体" panose="02010600030101010101" pitchFamily="2" charset="-122"/>
              </a:rPr>
              <a:t>SB</a:t>
            </a:r>
            <a:endParaRPr lang="en-US" altLang="zh-CN" sz="1900">
              <a:ea typeface="宋体" panose="02010600030101010101" pitchFamily="2" charset="-122"/>
            </a:endParaRPr>
          </a:p>
        </p:txBody>
      </p:sp>
      <p:sp>
        <p:nvSpPr>
          <p:cNvPr id="15381" name="Rectangle 20"/>
          <p:cNvSpPr>
            <a:spLocks noChangeArrowheads="1"/>
          </p:cNvSpPr>
          <p:nvPr/>
        </p:nvSpPr>
        <p:spPr bwMode="auto">
          <a:xfrm>
            <a:off x="3081338" y="3213100"/>
            <a:ext cx="492125" cy="490538"/>
          </a:xfrm>
          <a:prstGeom prst="rect">
            <a:avLst/>
          </a:prstGeom>
          <a:noFill/>
          <a:ln w="15875"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5382" name="Rectangle 21"/>
          <p:cNvSpPr>
            <a:spLocks noChangeArrowheads="1"/>
          </p:cNvSpPr>
          <p:nvPr/>
        </p:nvSpPr>
        <p:spPr bwMode="auto">
          <a:xfrm>
            <a:off x="3157538" y="3309938"/>
            <a:ext cx="371475"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en-US" altLang="zh-CN" sz="2200">
                <a:solidFill>
                  <a:srgbClr val="000000"/>
                </a:solidFill>
                <a:ea typeface="宋体" panose="02010600030101010101" pitchFamily="2" charset="-122"/>
              </a:rPr>
              <a:t>SB</a:t>
            </a:r>
            <a:endParaRPr lang="en-US" altLang="zh-CN" sz="1900">
              <a:ea typeface="宋体" panose="02010600030101010101" pitchFamily="2" charset="-122"/>
            </a:endParaRPr>
          </a:p>
        </p:txBody>
      </p:sp>
      <p:sp>
        <p:nvSpPr>
          <p:cNvPr id="15383" name="Rectangle 22"/>
          <p:cNvSpPr>
            <a:spLocks noChangeArrowheads="1"/>
          </p:cNvSpPr>
          <p:nvPr/>
        </p:nvSpPr>
        <p:spPr bwMode="auto">
          <a:xfrm>
            <a:off x="1114425" y="4054475"/>
            <a:ext cx="279400" cy="282575"/>
          </a:xfrm>
          <a:prstGeom prst="rect">
            <a:avLst/>
          </a:prstGeom>
          <a:noFill/>
          <a:ln w="15875"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5384" name="Rectangle 23"/>
          <p:cNvSpPr>
            <a:spLocks noChangeArrowheads="1"/>
          </p:cNvSpPr>
          <p:nvPr/>
        </p:nvSpPr>
        <p:spPr bwMode="auto">
          <a:xfrm>
            <a:off x="1122363" y="4087813"/>
            <a:ext cx="265112" cy="25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en-US" altLang="zh-CN">
                <a:solidFill>
                  <a:srgbClr val="000000"/>
                </a:solidFill>
                <a:ea typeface="宋体" panose="02010600030101010101" pitchFamily="2" charset="-122"/>
              </a:rPr>
              <a:t>LB</a:t>
            </a:r>
            <a:endParaRPr lang="en-US" altLang="zh-CN" sz="1900">
              <a:ea typeface="宋体" panose="02010600030101010101" pitchFamily="2" charset="-122"/>
            </a:endParaRPr>
          </a:p>
        </p:txBody>
      </p:sp>
      <p:sp>
        <p:nvSpPr>
          <p:cNvPr id="15385" name="Rectangle 24"/>
          <p:cNvSpPr>
            <a:spLocks noChangeArrowheads="1"/>
          </p:cNvSpPr>
          <p:nvPr/>
        </p:nvSpPr>
        <p:spPr bwMode="auto">
          <a:xfrm>
            <a:off x="2449513" y="4054475"/>
            <a:ext cx="280987" cy="282575"/>
          </a:xfrm>
          <a:prstGeom prst="rect">
            <a:avLst/>
          </a:prstGeom>
          <a:noFill/>
          <a:ln w="15875"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5386" name="Rectangle 25"/>
          <p:cNvSpPr>
            <a:spLocks noChangeArrowheads="1"/>
          </p:cNvSpPr>
          <p:nvPr/>
        </p:nvSpPr>
        <p:spPr bwMode="auto">
          <a:xfrm>
            <a:off x="2455863" y="4087813"/>
            <a:ext cx="263525" cy="25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en-US" altLang="zh-CN">
                <a:solidFill>
                  <a:srgbClr val="000000"/>
                </a:solidFill>
                <a:ea typeface="宋体" panose="02010600030101010101" pitchFamily="2" charset="-122"/>
              </a:rPr>
              <a:t>LB</a:t>
            </a:r>
            <a:endParaRPr lang="en-US" altLang="zh-CN" sz="1900">
              <a:ea typeface="宋体" panose="02010600030101010101" pitchFamily="2" charset="-122"/>
            </a:endParaRPr>
          </a:p>
        </p:txBody>
      </p:sp>
      <p:sp>
        <p:nvSpPr>
          <p:cNvPr id="15387" name="Rectangle 26"/>
          <p:cNvSpPr>
            <a:spLocks noChangeArrowheads="1"/>
          </p:cNvSpPr>
          <p:nvPr/>
        </p:nvSpPr>
        <p:spPr bwMode="auto">
          <a:xfrm>
            <a:off x="3854450" y="4054475"/>
            <a:ext cx="280988" cy="282575"/>
          </a:xfrm>
          <a:prstGeom prst="rect">
            <a:avLst/>
          </a:prstGeom>
          <a:noFill/>
          <a:ln w="15875"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5388" name="Rectangle 27"/>
          <p:cNvSpPr>
            <a:spLocks noChangeArrowheads="1"/>
          </p:cNvSpPr>
          <p:nvPr/>
        </p:nvSpPr>
        <p:spPr bwMode="auto">
          <a:xfrm>
            <a:off x="3860800" y="4087813"/>
            <a:ext cx="263525" cy="25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en-US" altLang="zh-CN">
                <a:solidFill>
                  <a:srgbClr val="000000"/>
                </a:solidFill>
                <a:ea typeface="宋体" panose="02010600030101010101" pitchFamily="2" charset="-122"/>
              </a:rPr>
              <a:t>LB</a:t>
            </a:r>
            <a:endParaRPr lang="en-US" altLang="zh-CN" sz="1900">
              <a:ea typeface="宋体" panose="02010600030101010101" pitchFamily="2" charset="-122"/>
            </a:endParaRPr>
          </a:p>
        </p:txBody>
      </p:sp>
      <p:sp>
        <p:nvSpPr>
          <p:cNvPr id="15389" name="Rectangle 28"/>
          <p:cNvSpPr>
            <a:spLocks noChangeArrowheads="1"/>
          </p:cNvSpPr>
          <p:nvPr/>
        </p:nvSpPr>
        <p:spPr bwMode="auto">
          <a:xfrm>
            <a:off x="1611313" y="4786313"/>
            <a:ext cx="371475"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en-US" altLang="zh-CN" sz="2200">
                <a:solidFill>
                  <a:srgbClr val="000000"/>
                </a:solidFill>
                <a:ea typeface="宋体" panose="02010600030101010101" pitchFamily="2" charset="-122"/>
              </a:rPr>
              <a:t>SB</a:t>
            </a:r>
            <a:endParaRPr lang="en-US" altLang="zh-CN" sz="1900">
              <a:ea typeface="宋体" panose="02010600030101010101" pitchFamily="2" charset="-122"/>
            </a:endParaRPr>
          </a:p>
        </p:txBody>
      </p:sp>
      <p:sp>
        <p:nvSpPr>
          <p:cNvPr id="15390" name="Rectangle 29"/>
          <p:cNvSpPr>
            <a:spLocks noChangeArrowheads="1"/>
          </p:cNvSpPr>
          <p:nvPr/>
        </p:nvSpPr>
        <p:spPr bwMode="auto">
          <a:xfrm>
            <a:off x="3081338" y="4687888"/>
            <a:ext cx="492125" cy="492125"/>
          </a:xfrm>
          <a:prstGeom prst="rect">
            <a:avLst/>
          </a:prstGeom>
          <a:noFill/>
          <a:ln w="15875"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5391" name="Rectangle 30"/>
          <p:cNvSpPr>
            <a:spLocks noChangeArrowheads="1"/>
          </p:cNvSpPr>
          <p:nvPr/>
        </p:nvSpPr>
        <p:spPr bwMode="auto">
          <a:xfrm>
            <a:off x="3157538" y="4786313"/>
            <a:ext cx="371475"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en-US" altLang="zh-CN" sz="2200">
                <a:solidFill>
                  <a:srgbClr val="000000"/>
                </a:solidFill>
                <a:ea typeface="宋体" panose="02010600030101010101" pitchFamily="2" charset="-122"/>
              </a:rPr>
              <a:t>SB</a:t>
            </a:r>
            <a:endParaRPr lang="en-US" altLang="zh-CN" sz="1900">
              <a:ea typeface="宋体" panose="02010600030101010101" pitchFamily="2" charset="-122"/>
            </a:endParaRPr>
          </a:p>
        </p:txBody>
      </p:sp>
      <p:sp>
        <p:nvSpPr>
          <p:cNvPr id="15392" name="Rectangle 31"/>
          <p:cNvSpPr>
            <a:spLocks noChangeArrowheads="1"/>
          </p:cNvSpPr>
          <p:nvPr/>
        </p:nvSpPr>
        <p:spPr bwMode="auto">
          <a:xfrm>
            <a:off x="1122363" y="5422900"/>
            <a:ext cx="265112"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en-US" altLang="zh-CN">
                <a:solidFill>
                  <a:srgbClr val="000000"/>
                </a:solidFill>
                <a:ea typeface="宋体" panose="02010600030101010101" pitchFamily="2" charset="-122"/>
              </a:rPr>
              <a:t>LB</a:t>
            </a:r>
            <a:endParaRPr lang="en-US" altLang="zh-CN" sz="1900">
              <a:ea typeface="宋体" panose="02010600030101010101" pitchFamily="2" charset="-122"/>
            </a:endParaRPr>
          </a:p>
        </p:txBody>
      </p:sp>
      <p:sp>
        <p:nvSpPr>
          <p:cNvPr id="15393" name="Rectangle 32"/>
          <p:cNvSpPr>
            <a:spLocks noChangeArrowheads="1"/>
          </p:cNvSpPr>
          <p:nvPr/>
        </p:nvSpPr>
        <p:spPr bwMode="auto">
          <a:xfrm>
            <a:off x="2455863" y="5422900"/>
            <a:ext cx="263525"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en-US" altLang="zh-CN">
                <a:solidFill>
                  <a:srgbClr val="000000"/>
                </a:solidFill>
                <a:ea typeface="宋体" panose="02010600030101010101" pitchFamily="2" charset="-122"/>
              </a:rPr>
              <a:t>LB</a:t>
            </a:r>
            <a:endParaRPr lang="en-US" altLang="zh-CN" sz="1900">
              <a:ea typeface="宋体" panose="02010600030101010101" pitchFamily="2" charset="-122"/>
            </a:endParaRPr>
          </a:p>
        </p:txBody>
      </p:sp>
      <p:sp>
        <p:nvSpPr>
          <p:cNvPr id="15394" name="Rectangle 33"/>
          <p:cNvSpPr>
            <a:spLocks noChangeArrowheads="1"/>
          </p:cNvSpPr>
          <p:nvPr/>
        </p:nvSpPr>
        <p:spPr bwMode="auto">
          <a:xfrm>
            <a:off x="3860800" y="5422900"/>
            <a:ext cx="263525"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en-US" altLang="zh-CN">
                <a:solidFill>
                  <a:srgbClr val="000000"/>
                </a:solidFill>
                <a:ea typeface="宋体" panose="02010600030101010101" pitchFamily="2" charset="-122"/>
              </a:rPr>
              <a:t>LB</a:t>
            </a:r>
            <a:endParaRPr lang="en-US" altLang="zh-CN" sz="1900">
              <a:ea typeface="宋体" panose="02010600030101010101" pitchFamily="2" charset="-122"/>
            </a:endParaRPr>
          </a:p>
        </p:txBody>
      </p:sp>
      <p:sp>
        <p:nvSpPr>
          <p:cNvPr id="15395" name="Rectangle 34"/>
          <p:cNvSpPr>
            <a:spLocks noChangeArrowheads="1"/>
          </p:cNvSpPr>
          <p:nvPr/>
        </p:nvSpPr>
        <p:spPr bwMode="auto">
          <a:xfrm>
            <a:off x="1114425" y="2581275"/>
            <a:ext cx="27940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cap="rnd">
                <a:solidFill>
                  <a:srgbClr val="000000"/>
                </a:solidFill>
                <a:miter lim="800000"/>
                <a:headEnd/>
                <a:tailEnd/>
              </a14:hiddenLine>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5396" name="Rectangle 35"/>
          <p:cNvSpPr>
            <a:spLocks noChangeArrowheads="1"/>
          </p:cNvSpPr>
          <p:nvPr/>
        </p:nvSpPr>
        <p:spPr bwMode="auto">
          <a:xfrm>
            <a:off x="1122363" y="2613025"/>
            <a:ext cx="265112"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en-US" altLang="zh-CN">
                <a:solidFill>
                  <a:srgbClr val="000000"/>
                </a:solidFill>
                <a:ea typeface="宋体" panose="02010600030101010101" pitchFamily="2" charset="-122"/>
              </a:rPr>
              <a:t>LB</a:t>
            </a:r>
            <a:endParaRPr lang="en-US" altLang="zh-CN" sz="1900">
              <a:ea typeface="宋体" panose="02010600030101010101" pitchFamily="2" charset="-122"/>
            </a:endParaRPr>
          </a:p>
        </p:txBody>
      </p:sp>
      <p:sp>
        <p:nvSpPr>
          <p:cNvPr id="15397" name="Rectangle 36"/>
          <p:cNvSpPr>
            <a:spLocks noChangeArrowheads="1"/>
          </p:cNvSpPr>
          <p:nvPr/>
        </p:nvSpPr>
        <p:spPr bwMode="auto">
          <a:xfrm>
            <a:off x="2419350" y="2586038"/>
            <a:ext cx="331788" cy="307975"/>
          </a:xfrm>
          <a:prstGeom prst="rect">
            <a:avLst/>
          </a:prstGeom>
          <a:solidFill>
            <a:schemeClr val="bg1"/>
          </a:solidFill>
          <a:ln w="15875" cap="rnd">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5398" name="Rectangle 37"/>
          <p:cNvSpPr>
            <a:spLocks noChangeArrowheads="1"/>
          </p:cNvSpPr>
          <p:nvPr/>
        </p:nvSpPr>
        <p:spPr bwMode="auto">
          <a:xfrm>
            <a:off x="2455863" y="2613025"/>
            <a:ext cx="263525"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en-US" altLang="zh-CN">
                <a:solidFill>
                  <a:srgbClr val="000000"/>
                </a:solidFill>
                <a:ea typeface="宋体" panose="02010600030101010101" pitchFamily="2" charset="-122"/>
              </a:rPr>
              <a:t>LB</a:t>
            </a:r>
            <a:endParaRPr lang="en-US" altLang="zh-CN" sz="1900">
              <a:ea typeface="宋体" panose="02010600030101010101" pitchFamily="2" charset="-122"/>
            </a:endParaRPr>
          </a:p>
        </p:txBody>
      </p:sp>
      <p:sp>
        <p:nvSpPr>
          <p:cNvPr id="15399" name="Rectangle 38"/>
          <p:cNvSpPr>
            <a:spLocks noChangeArrowheads="1"/>
          </p:cNvSpPr>
          <p:nvPr/>
        </p:nvSpPr>
        <p:spPr bwMode="auto">
          <a:xfrm>
            <a:off x="3860800" y="2613025"/>
            <a:ext cx="263525"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en-US" altLang="zh-CN">
                <a:solidFill>
                  <a:srgbClr val="000000"/>
                </a:solidFill>
                <a:ea typeface="宋体" panose="02010600030101010101" pitchFamily="2" charset="-122"/>
              </a:rPr>
              <a:t>LB</a:t>
            </a:r>
            <a:endParaRPr lang="en-US" altLang="zh-CN" sz="1900">
              <a:ea typeface="宋体" panose="02010600030101010101" pitchFamily="2" charset="-122"/>
            </a:endParaRPr>
          </a:p>
        </p:txBody>
      </p:sp>
      <p:sp>
        <p:nvSpPr>
          <p:cNvPr id="15400" name="Rectangle 39"/>
          <p:cNvSpPr>
            <a:spLocks noChangeArrowheads="1"/>
          </p:cNvSpPr>
          <p:nvPr/>
        </p:nvSpPr>
        <p:spPr bwMode="auto">
          <a:xfrm>
            <a:off x="1535113" y="3213100"/>
            <a:ext cx="492125" cy="490538"/>
          </a:xfrm>
          <a:prstGeom prst="rect">
            <a:avLst/>
          </a:prstGeom>
          <a:noFill/>
          <a:ln w="15875"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5401" name="Rectangle 40"/>
          <p:cNvSpPr>
            <a:spLocks noChangeArrowheads="1"/>
          </p:cNvSpPr>
          <p:nvPr/>
        </p:nvSpPr>
        <p:spPr bwMode="auto">
          <a:xfrm>
            <a:off x="1611313" y="3309938"/>
            <a:ext cx="371475"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en-US" altLang="zh-CN" sz="2200">
                <a:solidFill>
                  <a:srgbClr val="000000"/>
                </a:solidFill>
                <a:ea typeface="宋体" panose="02010600030101010101" pitchFamily="2" charset="-122"/>
              </a:rPr>
              <a:t>SB</a:t>
            </a:r>
            <a:endParaRPr lang="en-US" altLang="zh-CN" sz="1900">
              <a:ea typeface="宋体" panose="02010600030101010101" pitchFamily="2" charset="-122"/>
            </a:endParaRPr>
          </a:p>
        </p:txBody>
      </p:sp>
      <p:sp>
        <p:nvSpPr>
          <p:cNvPr id="15402" name="Rectangle 41"/>
          <p:cNvSpPr>
            <a:spLocks noChangeArrowheads="1"/>
          </p:cNvSpPr>
          <p:nvPr/>
        </p:nvSpPr>
        <p:spPr bwMode="auto">
          <a:xfrm>
            <a:off x="3081338" y="3213100"/>
            <a:ext cx="492125" cy="490538"/>
          </a:xfrm>
          <a:prstGeom prst="rect">
            <a:avLst/>
          </a:prstGeom>
          <a:noFill/>
          <a:ln w="15875"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5403" name="Rectangle 42"/>
          <p:cNvSpPr>
            <a:spLocks noChangeArrowheads="1"/>
          </p:cNvSpPr>
          <p:nvPr/>
        </p:nvSpPr>
        <p:spPr bwMode="auto">
          <a:xfrm>
            <a:off x="3157538" y="3309938"/>
            <a:ext cx="371475"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en-US" altLang="zh-CN" sz="2200">
                <a:solidFill>
                  <a:srgbClr val="000000"/>
                </a:solidFill>
                <a:ea typeface="宋体" panose="02010600030101010101" pitchFamily="2" charset="-122"/>
              </a:rPr>
              <a:t>SB</a:t>
            </a:r>
            <a:endParaRPr lang="en-US" altLang="zh-CN" sz="1900">
              <a:ea typeface="宋体" panose="02010600030101010101" pitchFamily="2" charset="-122"/>
            </a:endParaRPr>
          </a:p>
        </p:txBody>
      </p:sp>
      <p:sp>
        <p:nvSpPr>
          <p:cNvPr id="15404" name="Rectangle 43"/>
          <p:cNvSpPr>
            <a:spLocks noChangeArrowheads="1"/>
          </p:cNvSpPr>
          <p:nvPr/>
        </p:nvSpPr>
        <p:spPr bwMode="auto">
          <a:xfrm>
            <a:off x="1114425" y="4054475"/>
            <a:ext cx="279400" cy="282575"/>
          </a:xfrm>
          <a:prstGeom prst="rect">
            <a:avLst/>
          </a:prstGeom>
          <a:noFill/>
          <a:ln w="15875"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5405" name="Rectangle 44"/>
          <p:cNvSpPr>
            <a:spLocks noChangeArrowheads="1"/>
          </p:cNvSpPr>
          <p:nvPr/>
        </p:nvSpPr>
        <p:spPr bwMode="auto">
          <a:xfrm>
            <a:off x="1122363" y="4087813"/>
            <a:ext cx="265112" cy="25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en-US" altLang="zh-CN">
                <a:solidFill>
                  <a:srgbClr val="000000"/>
                </a:solidFill>
                <a:ea typeface="宋体" panose="02010600030101010101" pitchFamily="2" charset="-122"/>
              </a:rPr>
              <a:t>LB</a:t>
            </a:r>
            <a:endParaRPr lang="en-US" altLang="zh-CN" sz="1900">
              <a:ea typeface="宋体" panose="02010600030101010101" pitchFamily="2" charset="-122"/>
            </a:endParaRPr>
          </a:p>
        </p:txBody>
      </p:sp>
      <p:sp>
        <p:nvSpPr>
          <p:cNvPr id="15406" name="Rectangle 45"/>
          <p:cNvSpPr>
            <a:spLocks noChangeArrowheads="1"/>
          </p:cNvSpPr>
          <p:nvPr/>
        </p:nvSpPr>
        <p:spPr bwMode="auto">
          <a:xfrm>
            <a:off x="2449513" y="4054475"/>
            <a:ext cx="280987" cy="282575"/>
          </a:xfrm>
          <a:prstGeom prst="rect">
            <a:avLst/>
          </a:prstGeom>
          <a:noFill/>
          <a:ln w="15875"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5407" name="Rectangle 46"/>
          <p:cNvSpPr>
            <a:spLocks noChangeArrowheads="1"/>
          </p:cNvSpPr>
          <p:nvPr/>
        </p:nvSpPr>
        <p:spPr bwMode="auto">
          <a:xfrm>
            <a:off x="2455863" y="4087813"/>
            <a:ext cx="263525" cy="25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en-US" altLang="zh-CN">
                <a:solidFill>
                  <a:srgbClr val="000000"/>
                </a:solidFill>
                <a:ea typeface="宋体" panose="02010600030101010101" pitchFamily="2" charset="-122"/>
              </a:rPr>
              <a:t>LB</a:t>
            </a:r>
            <a:endParaRPr lang="en-US" altLang="zh-CN" sz="1900">
              <a:ea typeface="宋体" panose="02010600030101010101" pitchFamily="2" charset="-122"/>
            </a:endParaRPr>
          </a:p>
        </p:txBody>
      </p:sp>
      <p:sp>
        <p:nvSpPr>
          <p:cNvPr id="15408" name="Rectangle 47"/>
          <p:cNvSpPr>
            <a:spLocks noChangeArrowheads="1"/>
          </p:cNvSpPr>
          <p:nvPr/>
        </p:nvSpPr>
        <p:spPr bwMode="auto">
          <a:xfrm>
            <a:off x="3854450" y="4054475"/>
            <a:ext cx="280988" cy="282575"/>
          </a:xfrm>
          <a:prstGeom prst="rect">
            <a:avLst/>
          </a:prstGeom>
          <a:noFill/>
          <a:ln w="15875"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5409" name="Rectangle 48"/>
          <p:cNvSpPr>
            <a:spLocks noChangeArrowheads="1"/>
          </p:cNvSpPr>
          <p:nvPr/>
        </p:nvSpPr>
        <p:spPr bwMode="auto">
          <a:xfrm>
            <a:off x="3860800" y="4087813"/>
            <a:ext cx="263525" cy="25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en-US" altLang="zh-CN">
                <a:solidFill>
                  <a:srgbClr val="000000"/>
                </a:solidFill>
                <a:ea typeface="宋体" panose="02010600030101010101" pitchFamily="2" charset="-122"/>
              </a:rPr>
              <a:t>LB</a:t>
            </a:r>
            <a:endParaRPr lang="en-US" altLang="zh-CN" sz="1900">
              <a:ea typeface="宋体" panose="02010600030101010101" pitchFamily="2" charset="-122"/>
            </a:endParaRPr>
          </a:p>
        </p:txBody>
      </p:sp>
      <p:sp>
        <p:nvSpPr>
          <p:cNvPr id="15410" name="Rectangle 49"/>
          <p:cNvSpPr>
            <a:spLocks noChangeArrowheads="1"/>
          </p:cNvSpPr>
          <p:nvPr/>
        </p:nvSpPr>
        <p:spPr bwMode="auto">
          <a:xfrm>
            <a:off x="1611313" y="4786313"/>
            <a:ext cx="371475"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en-US" altLang="zh-CN" sz="2200">
                <a:solidFill>
                  <a:srgbClr val="000000"/>
                </a:solidFill>
                <a:ea typeface="宋体" panose="02010600030101010101" pitchFamily="2" charset="-122"/>
              </a:rPr>
              <a:t>SB</a:t>
            </a:r>
            <a:endParaRPr lang="en-US" altLang="zh-CN" sz="1900">
              <a:ea typeface="宋体" panose="02010600030101010101" pitchFamily="2" charset="-122"/>
            </a:endParaRPr>
          </a:p>
        </p:txBody>
      </p:sp>
      <p:sp>
        <p:nvSpPr>
          <p:cNvPr id="15411" name="Rectangle 50"/>
          <p:cNvSpPr>
            <a:spLocks noChangeArrowheads="1"/>
          </p:cNvSpPr>
          <p:nvPr/>
        </p:nvSpPr>
        <p:spPr bwMode="auto">
          <a:xfrm>
            <a:off x="3081338" y="4687888"/>
            <a:ext cx="492125" cy="492125"/>
          </a:xfrm>
          <a:prstGeom prst="rect">
            <a:avLst/>
          </a:prstGeom>
          <a:noFill/>
          <a:ln w="15875"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5412" name="Rectangle 51"/>
          <p:cNvSpPr>
            <a:spLocks noChangeArrowheads="1"/>
          </p:cNvSpPr>
          <p:nvPr/>
        </p:nvSpPr>
        <p:spPr bwMode="auto">
          <a:xfrm>
            <a:off x="3157538" y="4786313"/>
            <a:ext cx="371475"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en-US" altLang="zh-CN" sz="2200">
                <a:solidFill>
                  <a:srgbClr val="000000"/>
                </a:solidFill>
                <a:ea typeface="宋体" panose="02010600030101010101" pitchFamily="2" charset="-122"/>
              </a:rPr>
              <a:t>SB</a:t>
            </a:r>
            <a:endParaRPr lang="en-US" altLang="zh-CN" sz="1900">
              <a:ea typeface="宋体" panose="02010600030101010101" pitchFamily="2" charset="-122"/>
            </a:endParaRPr>
          </a:p>
        </p:txBody>
      </p:sp>
      <p:sp>
        <p:nvSpPr>
          <p:cNvPr id="15413" name="Rectangle 52"/>
          <p:cNvSpPr>
            <a:spLocks noChangeArrowheads="1"/>
          </p:cNvSpPr>
          <p:nvPr/>
        </p:nvSpPr>
        <p:spPr bwMode="auto">
          <a:xfrm>
            <a:off x="1122363" y="5422900"/>
            <a:ext cx="265112"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en-US" altLang="zh-CN">
                <a:solidFill>
                  <a:srgbClr val="000000"/>
                </a:solidFill>
                <a:ea typeface="宋体" panose="02010600030101010101" pitchFamily="2" charset="-122"/>
              </a:rPr>
              <a:t>LB</a:t>
            </a:r>
            <a:endParaRPr lang="en-US" altLang="zh-CN" sz="1900">
              <a:ea typeface="宋体" panose="02010600030101010101" pitchFamily="2" charset="-122"/>
            </a:endParaRPr>
          </a:p>
        </p:txBody>
      </p:sp>
      <p:sp>
        <p:nvSpPr>
          <p:cNvPr id="15414" name="Rectangle 53"/>
          <p:cNvSpPr>
            <a:spLocks noChangeArrowheads="1"/>
          </p:cNvSpPr>
          <p:nvPr/>
        </p:nvSpPr>
        <p:spPr bwMode="auto">
          <a:xfrm>
            <a:off x="2455863" y="5422900"/>
            <a:ext cx="263525"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en-US" altLang="zh-CN">
                <a:solidFill>
                  <a:srgbClr val="000000"/>
                </a:solidFill>
                <a:ea typeface="宋体" panose="02010600030101010101" pitchFamily="2" charset="-122"/>
              </a:rPr>
              <a:t>LB</a:t>
            </a:r>
            <a:endParaRPr lang="en-US" altLang="zh-CN" sz="1900">
              <a:ea typeface="宋体" panose="02010600030101010101" pitchFamily="2" charset="-122"/>
            </a:endParaRPr>
          </a:p>
        </p:txBody>
      </p:sp>
      <p:sp>
        <p:nvSpPr>
          <p:cNvPr id="15415" name="Rectangle 54"/>
          <p:cNvSpPr>
            <a:spLocks noChangeArrowheads="1"/>
          </p:cNvSpPr>
          <p:nvPr/>
        </p:nvSpPr>
        <p:spPr bwMode="auto">
          <a:xfrm>
            <a:off x="3860800" y="5422900"/>
            <a:ext cx="263525"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en-US" altLang="zh-CN">
                <a:solidFill>
                  <a:srgbClr val="000000"/>
                </a:solidFill>
                <a:ea typeface="宋体" panose="02010600030101010101" pitchFamily="2" charset="-122"/>
              </a:rPr>
              <a:t>LB</a:t>
            </a:r>
            <a:endParaRPr lang="en-US" altLang="zh-CN" sz="1900">
              <a:ea typeface="宋体" panose="02010600030101010101" pitchFamily="2" charset="-122"/>
            </a:endParaRPr>
          </a:p>
        </p:txBody>
      </p:sp>
      <p:sp>
        <p:nvSpPr>
          <p:cNvPr id="15416" name="Rectangle 55"/>
          <p:cNvSpPr>
            <a:spLocks noChangeArrowheads="1"/>
          </p:cNvSpPr>
          <p:nvPr/>
        </p:nvSpPr>
        <p:spPr bwMode="auto">
          <a:xfrm>
            <a:off x="1084263" y="2582863"/>
            <a:ext cx="330200" cy="307975"/>
          </a:xfrm>
          <a:prstGeom prst="rect">
            <a:avLst/>
          </a:prstGeom>
          <a:solidFill>
            <a:schemeClr val="bg1"/>
          </a:solidFill>
          <a:ln w="15875" cap="rnd">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5417" name="Rectangle 56"/>
          <p:cNvSpPr>
            <a:spLocks noChangeArrowheads="1"/>
          </p:cNvSpPr>
          <p:nvPr/>
        </p:nvSpPr>
        <p:spPr bwMode="auto">
          <a:xfrm>
            <a:off x="1122363" y="2613025"/>
            <a:ext cx="265112" cy="258763"/>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en-US" altLang="zh-CN">
                <a:solidFill>
                  <a:srgbClr val="000000"/>
                </a:solidFill>
                <a:ea typeface="宋体" panose="02010600030101010101" pitchFamily="2" charset="-122"/>
              </a:rPr>
              <a:t>LB</a:t>
            </a:r>
            <a:endParaRPr lang="en-US" altLang="zh-CN" sz="1900">
              <a:ea typeface="宋体" panose="02010600030101010101" pitchFamily="2" charset="-122"/>
            </a:endParaRPr>
          </a:p>
        </p:txBody>
      </p:sp>
      <p:sp>
        <p:nvSpPr>
          <p:cNvPr id="15418" name="Rectangle 57"/>
          <p:cNvSpPr>
            <a:spLocks noChangeArrowheads="1"/>
          </p:cNvSpPr>
          <p:nvPr/>
        </p:nvSpPr>
        <p:spPr bwMode="auto">
          <a:xfrm>
            <a:off x="3824288" y="2586038"/>
            <a:ext cx="331787" cy="307975"/>
          </a:xfrm>
          <a:prstGeom prst="rect">
            <a:avLst/>
          </a:prstGeom>
          <a:solidFill>
            <a:schemeClr val="bg1"/>
          </a:solidFill>
          <a:ln w="15875" cap="rnd">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5419" name="Rectangle 58"/>
          <p:cNvSpPr>
            <a:spLocks noChangeArrowheads="1"/>
          </p:cNvSpPr>
          <p:nvPr/>
        </p:nvSpPr>
        <p:spPr bwMode="auto">
          <a:xfrm>
            <a:off x="3860800" y="2613025"/>
            <a:ext cx="263525" cy="258763"/>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0" bIns="0">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en-US" altLang="zh-CN">
                <a:solidFill>
                  <a:srgbClr val="000000"/>
                </a:solidFill>
                <a:ea typeface="宋体" panose="02010600030101010101" pitchFamily="2" charset="-122"/>
              </a:rPr>
              <a:t>LB</a:t>
            </a:r>
            <a:endParaRPr lang="en-US" altLang="zh-CN" sz="1900">
              <a:ea typeface="宋体" panose="02010600030101010101" pitchFamily="2" charset="-122"/>
            </a:endParaRPr>
          </a:p>
        </p:txBody>
      </p:sp>
      <p:sp>
        <p:nvSpPr>
          <p:cNvPr id="15420" name="Rectangle 59"/>
          <p:cNvSpPr>
            <a:spLocks noChangeArrowheads="1"/>
          </p:cNvSpPr>
          <p:nvPr/>
        </p:nvSpPr>
        <p:spPr bwMode="auto">
          <a:xfrm>
            <a:off x="1535113" y="3213100"/>
            <a:ext cx="514350" cy="504825"/>
          </a:xfrm>
          <a:prstGeom prst="rect">
            <a:avLst/>
          </a:prstGeom>
          <a:solidFill>
            <a:srgbClr val="EAEAEA"/>
          </a:solidFill>
          <a:ln w="15875" cap="rnd">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5421" name="Rectangle 60"/>
          <p:cNvSpPr>
            <a:spLocks noChangeArrowheads="1"/>
          </p:cNvSpPr>
          <p:nvPr/>
        </p:nvSpPr>
        <p:spPr bwMode="auto">
          <a:xfrm>
            <a:off x="1611313" y="3309938"/>
            <a:ext cx="371475"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en-US" altLang="zh-CN" sz="2200">
                <a:solidFill>
                  <a:srgbClr val="000000"/>
                </a:solidFill>
                <a:ea typeface="宋体" panose="02010600030101010101" pitchFamily="2" charset="-122"/>
              </a:rPr>
              <a:t>SB</a:t>
            </a:r>
            <a:endParaRPr lang="en-US" altLang="zh-CN" sz="1900">
              <a:ea typeface="宋体" panose="02010600030101010101" pitchFamily="2" charset="-122"/>
            </a:endParaRPr>
          </a:p>
        </p:txBody>
      </p:sp>
      <p:sp>
        <p:nvSpPr>
          <p:cNvPr id="15422" name="Rectangle 61"/>
          <p:cNvSpPr>
            <a:spLocks noChangeArrowheads="1"/>
          </p:cNvSpPr>
          <p:nvPr/>
        </p:nvSpPr>
        <p:spPr bwMode="auto">
          <a:xfrm>
            <a:off x="3081338" y="3213100"/>
            <a:ext cx="514350" cy="504825"/>
          </a:xfrm>
          <a:prstGeom prst="rect">
            <a:avLst/>
          </a:prstGeom>
          <a:solidFill>
            <a:srgbClr val="EAEAEA"/>
          </a:solidFill>
          <a:ln w="15875" cap="rnd">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5423" name="Rectangle 62"/>
          <p:cNvSpPr>
            <a:spLocks noChangeArrowheads="1"/>
          </p:cNvSpPr>
          <p:nvPr/>
        </p:nvSpPr>
        <p:spPr bwMode="auto">
          <a:xfrm>
            <a:off x="3157538" y="3309938"/>
            <a:ext cx="371475"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en-US" altLang="zh-CN" sz="2200">
                <a:solidFill>
                  <a:srgbClr val="000000"/>
                </a:solidFill>
                <a:ea typeface="宋体" panose="02010600030101010101" pitchFamily="2" charset="-122"/>
              </a:rPr>
              <a:t>SB</a:t>
            </a:r>
            <a:endParaRPr lang="en-US" altLang="zh-CN" sz="1900">
              <a:ea typeface="宋体" panose="02010600030101010101" pitchFamily="2" charset="-122"/>
            </a:endParaRPr>
          </a:p>
        </p:txBody>
      </p:sp>
      <p:sp>
        <p:nvSpPr>
          <p:cNvPr id="15424" name="Rectangle 63"/>
          <p:cNvSpPr>
            <a:spLocks noChangeArrowheads="1"/>
          </p:cNvSpPr>
          <p:nvPr/>
        </p:nvSpPr>
        <p:spPr bwMode="auto">
          <a:xfrm>
            <a:off x="1084263" y="4059238"/>
            <a:ext cx="330200" cy="309562"/>
          </a:xfrm>
          <a:prstGeom prst="rect">
            <a:avLst/>
          </a:prstGeom>
          <a:solidFill>
            <a:schemeClr val="bg1"/>
          </a:solidFill>
          <a:ln w="15875" cap="rnd">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5425" name="Rectangle 64"/>
          <p:cNvSpPr>
            <a:spLocks noChangeArrowheads="1"/>
          </p:cNvSpPr>
          <p:nvPr/>
        </p:nvSpPr>
        <p:spPr bwMode="auto">
          <a:xfrm>
            <a:off x="1122363" y="4087813"/>
            <a:ext cx="265112" cy="25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en-US" altLang="zh-CN">
                <a:solidFill>
                  <a:srgbClr val="000000"/>
                </a:solidFill>
                <a:ea typeface="宋体" panose="02010600030101010101" pitchFamily="2" charset="-122"/>
              </a:rPr>
              <a:t>LB</a:t>
            </a:r>
            <a:endParaRPr lang="en-US" altLang="zh-CN" sz="1900">
              <a:ea typeface="宋体" panose="02010600030101010101" pitchFamily="2" charset="-122"/>
            </a:endParaRPr>
          </a:p>
        </p:txBody>
      </p:sp>
      <p:sp>
        <p:nvSpPr>
          <p:cNvPr id="15426" name="Rectangle 65"/>
          <p:cNvSpPr>
            <a:spLocks noChangeArrowheads="1"/>
          </p:cNvSpPr>
          <p:nvPr/>
        </p:nvSpPr>
        <p:spPr bwMode="auto">
          <a:xfrm>
            <a:off x="2419350" y="4059238"/>
            <a:ext cx="331788" cy="309562"/>
          </a:xfrm>
          <a:prstGeom prst="rect">
            <a:avLst/>
          </a:prstGeom>
          <a:solidFill>
            <a:schemeClr val="bg1"/>
          </a:solidFill>
          <a:ln w="15875" cap="rnd">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5427" name="Rectangle 66"/>
          <p:cNvSpPr>
            <a:spLocks noChangeArrowheads="1"/>
          </p:cNvSpPr>
          <p:nvPr/>
        </p:nvSpPr>
        <p:spPr bwMode="auto">
          <a:xfrm>
            <a:off x="2455863" y="4087813"/>
            <a:ext cx="263525" cy="25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en-US" altLang="zh-CN">
                <a:solidFill>
                  <a:srgbClr val="000000"/>
                </a:solidFill>
                <a:ea typeface="宋体" panose="02010600030101010101" pitchFamily="2" charset="-122"/>
              </a:rPr>
              <a:t>LB</a:t>
            </a:r>
            <a:endParaRPr lang="en-US" altLang="zh-CN" sz="1900">
              <a:ea typeface="宋体" panose="02010600030101010101" pitchFamily="2" charset="-122"/>
            </a:endParaRPr>
          </a:p>
        </p:txBody>
      </p:sp>
      <p:sp>
        <p:nvSpPr>
          <p:cNvPr id="15428" name="Rectangle 67"/>
          <p:cNvSpPr>
            <a:spLocks noChangeArrowheads="1"/>
          </p:cNvSpPr>
          <p:nvPr/>
        </p:nvSpPr>
        <p:spPr bwMode="auto">
          <a:xfrm>
            <a:off x="3824288" y="4059238"/>
            <a:ext cx="331787" cy="309562"/>
          </a:xfrm>
          <a:prstGeom prst="rect">
            <a:avLst/>
          </a:prstGeom>
          <a:solidFill>
            <a:schemeClr val="bg1"/>
          </a:solidFill>
          <a:ln w="15875" cap="rnd">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5429" name="Rectangle 68"/>
          <p:cNvSpPr>
            <a:spLocks noChangeArrowheads="1"/>
          </p:cNvSpPr>
          <p:nvPr/>
        </p:nvSpPr>
        <p:spPr bwMode="auto">
          <a:xfrm>
            <a:off x="3860800" y="4087813"/>
            <a:ext cx="263525" cy="25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en-US" altLang="zh-CN">
                <a:solidFill>
                  <a:srgbClr val="000000"/>
                </a:solidFill>
                <a:ea typeface="宋体" panose="02010600030101010101" pitchFamily="2" charset="-122"/>
              </a:rPr>
              <a:t>LB</a:t>
            </a:r>
            <a:endParaRPr lang="en-US" altLang="zh-CN" sz="1900">
              <a:ea typeface="宋体" panose="02010600030101010101" pitchFamily="2" charset="-122"/>
            </a:endParaRPr>
          </a:p>
        </p:txBody>
      </p:sp>
      <p:sp>
        <p:nvSpPr>
          <p:cNvPr id="15430" name="Rectangle 69"/>
          <p:cNvSpPr>
            <a:spLocks noChangeArrowheads="1"/>
          </p:cNvSpPr>
          <p:nvPr/>
        </p:nvSpPr>
        <p:spPr bwMode="auto">
          <a:xfrm>
            <a:off x="1535113" y="4716463"/>
            <a:ext cx="514350" cy="506412"/>
          </a:xfrm>
          <a:prstGeom prst="rect">
            <a:avLst/>
          </a:prstGeom>
          <a:solidFill>
            <a:srgbClr val="EAEAEA"/>
          </a:solidFill>
          <a:ln w="15875" cap="rnd">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5431" name="Rectangle 70"/>
          <p:cNvSpPr>
            <a:spLocks noChangeArrowheads="1"/>
          </p:cNvSpPr>
          <p:nvPr/>
        </p:nvSpPr>
        <p:spPr bwMode="auto">
          <a:xfrm>
            <a:off x="1611313" y="4786313"/>
            <a:ext cx="371475"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en-US" altLang="zh-CN" sz="2200">
                <a:solidFill>
                  <a:srgbClr val="000000"/>
                </a:solidFill>
                <a:ea typeface="宋体" panose="02010600030101010101" pitchFamily="2" charset="-122"/>
              </a:rPr>
              <a:t>SB</a:t>
            </a:r>
            <a:endParaRPr lang="en-US" altLang="zh-CN" sz="1900">
              <a:ea typeface="宋体" panose="02010600030101010101" pitchFamily="2" charset="-122"/>
            </a:endParaRPr>
          </a:p>
        </p:txBody>
      </p:sp>
      <p:sp>
        <p:nvSpPr>
          <p:cNvPr id="15432" name="Rectangle 71"/>
          <p:cNvSpPr>
            <a:spLocks noChangeArrowheads="1"/>
          </p:cNvSpPr>
          <p:nvPr/>
        </p:nvSpPr>
        <p:spPr bwMode="auto">
          <a:xfrm>
            <a:off x="3081338" y="4687888"/>
            <a:ext cx="514350" cy="506412"/>
          </a:xfrm>
          <a:prstGeom prst="rect">
            <a:avLst/>
          </a:prstGeom>
          <a:solidFill>
            <a:srgbClr val="EAEAEA"/>
          </a:solidFill>
          <a:ln w="15875" cap="rnd">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5433" name="Rectangle 72"/>
          <p:cNvSpPr>
            <a:spLocks noChangeArrowheads="1"/>
          </p:cNvSpPr>
          <p:nvPr/>
        </p:nvSpPr>
        <p:spPr bwMode="auto">
          <a:xfrm>
            <a:off x="3157538" y="4786313"/>
            <a:ext cx="371475"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en-US" altLang="zh-CN" sz="2200">
                <a:solidFill>
                  <a:srgbClr val="000000"/>
                </a:solidFill>
                <a:ea typeface="宋体" panose="02010600030101010101" pitchFamily="2" charset="-122"/>
              </a:rPr>
              <a:t>SB</a:t>
            </a:r>
            <a:endParaRPr lang="en-US" altLang="zh-CN" sz="1900">
              <a:ea typeface="宋体" panose="02010600030101010101" pitchFamily="2" charset="-122"/>
            </a:endParaRPr>
          </a:p>
        </p:txBody>
      </p:sp>
      <p:sp>
        <p:nvSpPr>
          <p:cNvPr id="15434" name="Rectangle 73"/>
          <p:cNvSpPr>
            <a:spLocks noChangeArrowheads="1"/>
          </p:cNvSpPr>
          <p:nvPr/>
        </p:nvSpPr>
        <p:spPr bwMode="auto">
          <a:xfrm>
            <a:off x="1084263" y="5395913"/>
            <a:ext cx="330200" cy="307975"/>
          </a:xfrm>
          <a:prstGeom prst="rect">
            <a:avLst/>
          </a:prstGeom>
          <a:solidFill>
            <a:schemeClr val="bg1"/>
          </a:solidFill>
          <a:ln w="15875" cap="rnd">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5435" name="Rectangle 74"/>
          <p:cNvSpPr>
            <a:spLocks noChangeArrowheads="1"/>
          </p:cNvSpPr>
          <p:nvPr/>
        </p:nvSpPr>
        <p:spPr bwMode="auto">
          <a:xfrm>
            <a:off x="1122363" y="5422900"/>
            <a:ext cx="265112"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en-US" altLang="zh-CN">
                <a:solidFill>
                  <a:srgbClr val="000000"/>
                </a:solidFill>
                <a:ea typeface="宋体" panose="02010600030101010101" pitchFamily="2" charset="-122"/>
              </a:rPr>
              <a:t>LB</a:t>
            </a:r>
            <a:endParaRPr lang="en-US" altLang="zh-CN" sz="1900">
              <a:ea typeface="宋体" panose="02010600030101010101" pitchFamily="2" charset="-122"/>
            </a:endParaRPr>
          </a:p>
        </p:txBody>
      </p:sp>
      <p:sp>
        <p:nvSpPr>
          <p:cNvPr id="15436" name="Rectangle 75"/>
          <p:cNvSpPr>
            <a:spLocks noChangeArrowheads="1"/>
          </p:cNvSpPr>
          <p:nvPr/>
        </p:nvSpPr>
        <p:spPr bwMode="auto">
          <a:xfrm>
            <a:off x="2419350" y="5395913"/>
            <a:ext cx="331788" cy="307975"/>
          </a:xfrm>
          <a:prstGeom prst="rect">
            <a:avLst/>
          </a:prstGeom>
          <a:solidFill>
            <a:schemeClr val="bg1"/>
          </a:solidFill>
          <a:ln w="15875" cap="rnd">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5437" name="Rectangle 76"/>
          <p:cNvSpPr>
            <a:spLocks noChangeArrowheads="1"/>
          </p:cNvSpPr>
          <p:nvPr/>
        </p:nvSpPr>
        <p:spPr bwMode="auto">
          <a:xfrm>
            <a:off x="2455863" y="5422900"/>
            <a:ext cx="263525"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en-US" altLang="zh-CN">
                <a:solidFill>
                  <a:srgbClr val="000000"/>
                </a:solidFill>
                <a:ea typeface="宋体" panose="02010600030101010101" pitchFamily="2" charset="-122"/>
              </a:rPr>
              <a:t>LB</a:t>
            </a:r>
            <a:endParaRPr lang="en-US" altLang="zh-CN" sz="1900">
              <a:ea typeface="宋体" panose="02010600030101010101" pitchFamily="2" charset="-122"/>
            </a:endParaRPr>
          </a:p>
        </p:txBody>
      </p:sp>
      <p:sp>
        <p:nvSpPr>
          <p:cNvPr id="15438" name="Rectangle 77"/>
          <p:cNvSpPr>
            <a:spLocks noChangeArrowheads="1"/>
          </p:cNvSpPr>
          <p:nvPr/>
        </p:nvSpPr>
        <p:spPr bwMode="auto">
          <a:xfrm>
            <a:off x="3824288" y="5395913"/>
            <a:ext cx="331787" cy="307975"/>
          </a:xfrm>
          <a:prstGeom prst="rect">
            <a:avLst/>
          </a:prstGeom>
          <a:solidFill>
            <a:schemeClr val="bg1"/>
          </a:solidFill>
          <a:ln w="15875" cap="rnd">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5439" name="Rectangle 78"/>
          <p:cNvSpPr>
            <a:spLocks noChangeArrowheads="1"/>
          </p:cNvSpPr>
          <p:nvPr/>
        </p:nvSpPr>
        <p:spPr bwMode="auto">
          <a:xfrm>
            <a:off x="3860800" y="5422900"/>
            <a:ext cx="263525"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en-US" altLang="zh-CN">
                <a:solidFill>
                  <a:srgbClr val="000000"/>
                </a:solidFill>
                <a:ea typeface="宋体" panose="02010600030101010101" pitchFamily="2" charset="-122"/>
              </a:rPr>
              <a:t>LB</a:t>
            </a:r>
            <a:endParaRPr lang="en-US" altLang="zh-CN" sz="1900">
              <a:ea typeface="宋体" panose="02010600030101010101" pitchFamily="2" charset="-122"/>
            </a:endParaRPr>
          </a:p>
        </p:txBody>
      </p:sp>
      <p:sp>
        <p:nvSpPr>
          <p:cNvPr id="15440" name="Text Box 82"/>
          <p:cNvSpPr txBox="1">
            <a:spLocks noChangeArrowheads="1"/>
          </p:cNvSpPr>
          <p:nvPr/>
        </p:nvSpPr>
        <p:spPr bwMode="auto">
          <a:xfrm>
            <a:off x="4410075" y="2354263"/>
            <a:ext cx="1566863" cy="411162"/>
          </a:xfrm>
          <a:prstGeom prst="rect">
            <a:avLst/>
          </a:prstGeom>
          <a:noFill/>
          <a:ln>
            <a:noFill/>
          </a:ln>
          <a:effectLst/>
          <a:extLst>
            <a:ext uri="{909E8E84-426E-40DD-AFC4-6F175D3DCCD1}">
              <a14:hiddenFill xmlns:a14="http://schemas.microsoft.com/office/drawing/2010/main">
                <a:gradFill rotWithShape="1">
                  <a:gsLst>
                    <a:gs pos="0">
                      <a:srgbClr val="104781"/>
                    </a:gs>
                    <a:gs pos="100000">
                      <a:srgbClr val="6600FF"/>
                    </a:gs>
                  </a:gsLst>
                  <a:lin ang="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lvl1pPr defTabSz="89852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89852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89852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89852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89852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89852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89852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89852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89852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nSpc>
                <a:spcPts val="2350"/>
              </a:lnSpc>
              <a:spcBef>
                <a:spcPct val="0"/>
              </a:spcBef>
              <a:buClrTx/>
              <a:buFontTx/>
              <a:buNone/>
            </a:pPr>
            <a:r>
              <a:rPr lang="en-US" altLang="zh-CN" sz="1600">
                <a:ea typeface="宋体" panose="02010600030101010101" pitchFamily="2" charset="-122"/>
              </a:rPr>
              <a:t>Logic Element</a:t>
            </a:r>
          </a:p>
        </p:txBody>
      </p:sp>
      <p:sp>
        <p:nvSpPr>
          <p:cNvPr id="15441" name="Text Box 83"/>
          <p:cNvSpPr txBox="1">
            <a:spLocks noChangeArrowheads="1"/>
          </p:cNvSpPr>
          <p:nvPr/>
        </p:nvSpPr>
        <p:spPr bwMode="auto">
          <a:xfrm>
            <a:off x="4410075" y="2932113"/>
            <a:ext cx="1204913" cy="411162"/>
          </a:xfrm>
          <a:prstGeom prst="rect">
            <a:avLst/>
          </a:prstGeom>
          <a:noFill/>
          <a:ln>
            <a:noFill/>
          </a:ln>
          <a:effectLst/>
          <a:extLst>
            <a:ext uri="{909E8E84-426E-40DD-AFC4-6F175D3DCCD1}">
              <a14:hiddenFill xmlns:a14="http://schemas.microsoft.com/office/drawing/2010/main">
                <a:gradFill rotWithShape="1">
                  <a:gsLst>
                    <a:gs pos="0">
                      <a:srgbClr val="104781"/>
                    </a:gs>
                    <a:gs pos="100000">
                      <a:srgbClr val="6600FF"/>
                    </a:gs>
                  </a:gsLst>
                  <a:lin ang="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lvl1pPr defTabSz="89852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89852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89852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89852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89852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89852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89852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89852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89852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nSpc>
                <a:spcPts val="2350"/>
              </a:lnSpc>
              <a:spcBef>
                <a:spcPct val="0"/>
              </a:spcBef>
              <a:buClrTx/>
              <a:buFontTx/>
              <a:buNone/>
            </a:pPr>
            <a:r>
              <a:rPr lang="en-US" altLang="zh-CN" sz="1600">
                <a:ea typeface="宋体" panose="02010600030101010101" pitchFamily="2" charset="-122"/>
              </a:rPr>
              <a:t>Switchbox</a:t>
            </a:r>
          </a:p>
        </p:txBody>
      </p:sp>
      <p:sp>
        <p:nvSpPr>
          <p:cNvPr id="15442" name="Line 84"/>
          <p:cNvSpPr>
            <a:spLocks noChangeShapeType="1"/>
          </p:cNvSpPr>
          <p:nvPr/>
        </p:nvSpPr>
        <p:spPr bwMode="auto">
          <a:xfrm flipH="1">
            <a:off x="4156075" y="2613025"/>
            <a:ext cx="328613" cy="460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500" tIns="42449" rIns="84899" bIns="64178" anchor="ctr"/>
          <a:lstStyle/>
          <a:p>
            <a:endParaRPr lang="de-DE"/>
          </a:p>
        </p:txBody>
      </p:sp>
      <p:sp>
        <p:nvSpPr>
          <p:cNvPr id="15443" name="Line 85"/>
          <p:cNvSpPr>
            <a:spLocks noChangeShapeType="1"/>
          </p:cNvSpPr>
          <p:nvPr/>
        </p:nvSpPr>
        <p:spPr bwMode="auto">
          <a:xfrm flipH="1">
            <a:off x="3595688" y="3213100"/>
            <a:ext cx="889000" cy="1301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500" tIns="42449" rIns="84899" bIns="64178" anchor="ctr"/>
          <a:lstStyle/>
          <a:p>
            <a:endParaRPr lang="de-DE"/>
          </a:p>
        </p:txBody>
      </p:sp>
      <p:grpSp>
        <p:nvGrpSpPr>
          <p:cNvPr id="668797" name="Group 125"/>
          <p:cNvGrpSpPr>
            <a:grpSpLocks/>
          </p:cNvGrpSpPr>
          <p:nvPr/>
        </p:nvGrpSpPr>
        <p:grpSpPr bwMode="auto">
          <a:xfrm>
            <a:off x="2882900" y="3309938"/>
            <a:ext cx="5491163" cy="2855912"/>
            <a:chOff x="1816" y="1583"/>
            <a:chExt cx="3459" cy="1799"/>
          </a:xfrm>
        </p:grpSpPr>
        <p:sp>
          <p:nvSpPr>
            <p:cNvPr id="15457" name="Line 79"/>
            <p:cNvSpPr>
              <a:spLocks noChangeShapeType="1"/>
            </p:cNvSpPr>
            <p:nvPr/>
          </p:nvSpPr>
          <p:spPr bwMode="auto">
            <a:xfrm flipV="1">
              <a:off x="2714" y="2121"/>
              <a:ext cx="880" cy="16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500" tIns="42449" rIns="84899" bIns="64178" anchor="ctr"/>
            <a:lstStyle/>
            <a:p>
              <a:endParaRPr lang="de-DE"/>
            </a:p>
          </p:txBody>
        </p:sp>
        <p:sp>
          <p:nvSpPr>
            <p:cNvPr id="15458" name="Line 80"/>
            <p:cNvSpPr>
              <a:spLocks noChangeShapeType="1"/>
            </p:cNvSpPr>
            <p:nvPr/>
          </p:nvSpPr>
          <p:spPr bwMode="auto">
            <a:xfrm>
              <a:off x="2709" y="3188"/>
              <a:ext cx="885" cy="14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500" tIns="42449" rIns="84899" bIns="64178" anchor="ctr"/>
            <a:lstStyle/>
            <a:p>
              <a:endParaRPr lang="de-DE"/>
            </a:p>
          </p:txBody>
        </p:sp>
        <p:sp>
          <p:nvSpPr>
            <p:cNvPr id="15459" name="Line 81"/>
            <p:cNvSpPr>
              <a:spLocks noChangeShapeType="1"/>
            </p:cNvSpPr>
            <p:nvPr/>
          </p:nvSpPr>
          <p:spPr bwMode="auto">
            <a:xfrm>
              <a:off x="3401" y="1583"/>
              <a:ext cx="384" cy="59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500" tIns="42449" rIns="84899" bIns="64178" anchor="ctr"/>
            <a:lstStyle/>
            <a:p>
              <a:endParaRPr lang="de-DE"/>
            </a:p>
          </p:txBody>
        </p:sp>
        <p:sp>
          <p:nvSpPr>
            <p:cNvPr id="15460" name="Rectangle 87"/>
            <p:cNvSpPr>
              <a:spLocks noChangeArrowheads="1"/>
            </p:cNvSpPr>
            <p:nvPr/>
          </p:nvSpPr>
          <p:spPr bwMode="auto">
            <a:xfrm>
              <a:off x="3785" y="2209"/>
              <a:ext cx="529" cy="501"/>
            </a:xfrm>
            <a:prstGeom prst="rect">
              <a:avLst/>
            </a:prstGeom>
            <a:solidFill>
              <a:srgbClr val="EAEAEA"/>
            </a:solidFill>
            <a:ln w="1905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500" tIns="42449" rIns="84899" bIns="64178"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5461" name="Line 88"/>
            <p:cNvSpPr>
              <a:spLocks noChangeShapeType="1"/>
            </p:cNvSpPr>
            <p:nvPr/>
          </p:nvSpPr>
          <p:spPr bwMode="auto">
            <a:xfrm flipV="1">
              <a:off x="4889" y="2229"/>
              <a:ext cx="0" cy="115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500" tIns="42449" rIns="84899" bIns="64178" anchor="ctr"/>
            <a:lstStyle/>
            <a:p>
              <a:endParaRPr lang="de-DE"/>
            </a:p>
          </p:txBody>
        </p:sp>
        <p:sp>
          <p:nvSpPr>
            <p:cNvPr id="15462" name="Line 89"/>
            <p:cNvSpPr>
              <a:spLocks noChangeShapeType="1"/>
            </p:cNvSpPr>
            <p:nvPr/>
          </p:nvSpPr>
          <p:spPr bwMode="auto">
            <a:xfrm flipV="1">
              <a:off x="4794" y="2229"/>
              <a:ext cx="0" cy="115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500" tIns="42449" rIns="84899" bIns="64178" anchor="ctr"/>
            <a:lstStyle/>
            <a:p>
              <a:endParaRPr lang="de-DE"/>
            </a:p>
          </p:txBody>
        </p:sp>
        <p:sp>
          <p:nvSpPr>
            <p:cNvPr id="15463" name="Line 90"/>
            <p:cNvSpPr>
              <a:spLocks noChangeShapeType="1"/>
            </p:cNvSpPr>
            <p:nvPr/>
          </p:nvSpPr>
          <p:spPr bwMode="auto">
            <a:xfrm flipV="1">
              <a:off x="4698" y="2229"/>
              <a:ext cx="0" cy="115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500" tIns="42449" rIns="84899" bIns="64178" anchor="ctr"/>
            <a:lstStyle/>
            <a:p>
              <a:endParaRPr lang="de-DE"/>
            </a:p>
          </p:txBody>
        </p:sp>
        <p:sp>
          <p:nvSpPr>
            <p:cNvPr id="15464" name="Line 91"/>
            <p:cNvSpPr>
              <a:spLocks noChangeShapeType="1"/>
            </p:cNvSpPr>
            <p:nvPr/>
          </p:nvSpPr>
          <p:spPr bwMode="auto">
            <a:xfrm flipV="1">
              <a:off x="4602" y="2229"/>
              <a:ext cx="0" cy="115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500" tIns="42449" rIns="84899" bIns="64178" anchor="ctr"/>
            <a:lstStyle/>
            <a:p>
              <a:endParaRPr lang="de-DE"/>
            </a:p>
          </p:txBody>
        </p:sp>
        <p:sp>
          <p:nvSpPr>
            <p:cNvPr id="15465" name="Line 92"/>
            <p:cNvSpPr>
              <a:spLocks noChangeShapeType="1"/>
            </p:cNvSpPr>
            <p:nvPr/>
          </p:nvSpPr>
          <p:spPr bwMode="auto">
            <a:xfrm>
              <a:off x="3594" y="2325"/>
              <a:ext cx="168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500" tIns="42449" rIns="84899" bIns="64178" anchor="ctr"/>
            <a:lstStyle/>
            <a:p>
              <a:endParaRPr lang="de-DE"/>
            </a:p>
          </p:txBody>
        </p:sp>
        <p:sp>
          <p:nvSpPr>
            <p:cNvPr id="15466" name="Line 93"/>
            <p:cNvSpPr>
              <a:spLocks noChangeShapeType="1"/>
            </p:cNvSpPr>
            <p:nvPr/>
          </p:nvSpPr>
          <p:spPr bwMode="auto">
            <a:xfrm>
              <a:off x="3594" y="2422"/>
              <a:ext cx="168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500" tIns="42449" rIns="84899" bIns="64178" anchor="ctr"/>
            <a:lstStyle/>
            <a:p>
              <a:endParaRPr lang="de-DE"/>
            </a:p>
          </p:txBody>
        </p:sp>
        <p:sp>
          <p:nvSpPr>
            <p:cNvPr id="15467" name="Line 94"/>
            <p:cNvSpPr>
              <a:spLocks noChangeShapeType="1"/>
            </p:cNvSpPr>
            <p:nvPr/>
          </p:nvSpPr>
          <p:spPr bwMode="auto">
            <a:xfrm>
              <a:off x="3594" y="2518"/>
              <a:ext cx="168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500" tIns="42449" rIns="84899" bIns="64178" anchor="ctr"/>
            <a:lstStyle/>
            <a:p>
              <a:endParaRPr lang="de-DE"/>
            </a:p>
          </p:txBody>
        </p:sp>
        <p:sp>
          <p:nvSpPr>
            <p:cNvPr id="15468" name="Line 95"/>
            <p:cNvSpPr>
              <a:spLocks noChangeShapeType="1"/>
            </p:cNvSpPr>
            <p:nvPr/>
          </p:nvSpPr>
          <p:spPr bwMode="auto">
            <a:xfrm>
              <a:off x="3594" y="2613"/>
              <a:ext cx="168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500" tIns="42449" rIns="84899" bIns="64178" anchor="ctr"/>
            <a:lstStyle/>
            <a:p>
              <a:endParaRPr lang="de-DE"/>
            </a:p>
          </p:txBody>
        </p:sp>
        <p:sp>
          <p:nvSpPr>
            <p:cNvPr id="15469" name="Line 96"/>
            <p:cNvSpPr>
              <a:spLocks noChangeShapeType="1"/>
            </p:cNvSpPr>
            <p:nvPr/>
          </p:nvSpPr>
          <p:spPr bwMode="auto">
            <a:xfrm flipV="1">
              <a:off x="4938" y="2085"/>
              <a:ext cx="0" cy="5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500" tIns="42449" rIns="84899" bIns="64178" anchor="ctr"/>
            <a:lstStyle/>
            <a:p>
              <a:endParaRPr lang="de-DE"/>
            </a:p>
          </p:txBody>
        </p:sp>
        <p:sp>
          <p:nvSpPr>
            <p:cNvPr id="15470" name="Line 97"/>
            <p:cNvSpPr>
              <a:spLocks noChangeShapeType="1"/>
            </p:cNvSpPr>
            <p:nvPr/>
          </p:nvSpPr>
          <p:spPr bwMode="auto">
            <a:xfrm flipV="1">
              <a:off x="4843" y="2085"/>
              <a:ext cx="0" cy="5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500" tIns="42449" rIns="84899" bIns="64178" anchor="ctr"/>
            <a:lstStyle/>
            <a:p>
              <a:endParaRPr lang="de-DE"/>
            </a:p>
          </p:txBody>
        </p:sp>
        <p:sp>
          <p:nvSpPr>
            <p:cNvPr id="15471" name="Line 98"/>
            <p:cNvSpPr>
              <a:spLocks noChangeShapeType="1"/>
            </p:cNvSpPr>
            <p:nvPr/>
          </p:nvSpPr>
          <p:spPr bwMode="auto">
            <a:xfrm flipV="1">
              <a:off x="4747" y="2085"/>
              <a:ext cx="0" cy="5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500" tIns="42449" rIns="84899" bIns="64178" anchor="ctr"/>
            <a:lstStyle/>
            <a:p>
              <a:endParaRPr lang="de-DE"/>
            </a:p>
          </p:txBody>
        </p:sp>
        <p:sp>
          <p:nvSpPr>
            <p:cNvPr id="15472" name="Line 99"/>
            <p:cNvSpPr>
              <a:spLocks noChangeShapeType="1"/>
            </p:cNvSpPr>
            <p:nvPr/>
          </p:nvSpPr>
          <p:spPr bwMode="auto">
            <a:xfrm flipV="1">
              <a:off x="4650" y="2085"/>
              <a:ext cx="0" cy="5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500" tIns="42449" rIns="84899" bIns="64178" anchor="ctr"/>
            <a:lstStyle/>
            <a:p>
              <a:endParaRPr lang="de-DE"/>
            </a:p>
          </p:txBody>
        </p:sp>
        <p:sp>
          <p:nvSpPr>
            <p:cNvPr id="15473" name="Line 100"/>
            <p:cNvSpPr>
              <a:spLocks noChangeShapeType="1"/>
            </p:cNvSpPr>
            <p:nvPr/>
          </p:nvSpPr>
          <p:spPr bwMode="auto">
            <a:xfrm flipH="1">
              <a:off x="3785" y="2901"/>
              <a:ext cx="134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500" tIns="42449" rIns="84899" bIns="64178" anchor="ctr"/>
            <a:lstStyle/>
            <a:p>
              <a:endParaRPr lang="de-DE"/>
            </a:p>
          </p:txBody>
        </p:sp>
        <p:sp>
          <p:nvSpPr>
            <p:cNvPr id="15474" name="Line 101"/>
            <p:cNvSpPr>
              <a:spLocks noChangeShapeType="1"/>
            </p:cNvSpPr>
            <p:nvPr/>
          </p:nvSpPr>
          <p:spPr bwMode="auto">
            <a:xfrm flipH="1">
              <a:off x="3785" y="2998"/>
              <a:ext cx="134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500" tIns="42449" rIns="84899" bIns="64178" anchor="ctr"/>
            <a:lstStyle/>
            <a:p>
              <a:endParaRPr lang="de-DE"/>
            </a:p>
          </p:txBody>
        </p:sp>
        <p:sp>
          <p:nvSpPr>
            <p:cNvPr id="15475" name="Line 102"/>
            <p:cNvSpPr>
              <a:spLocks noChangeShapeType="1"/>
            </p:cNvSpPr>
            <p:nvPr/>
          </p:nvSpPr>
          <p:spPr bwMode="auto">
            <a:xfrm flipH="1">
              <a:off x="3785" y="3094"/>
              <a:ext cx="134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500" tIns="42449" rIns="84899" bIns="64178" anchor="ctr"/>
            <a:lstStyle/>
            <a:p>
              <a:endParaRPr lang="de-DE"/>
            </a:p>
          </p:txBody>
        </p:sp>
        <p:sp>
          <p:nvSpPr>
            <p:cNvPr id="15476" name="Line 103"/>
            <p:cNvSpPr>
              <a:spLocks noChangeShapeType="1"/>
            </p:cNvSpPr>
            <p:nvPr/>
          </p:nvSpPr>
          <p:spPr bwMode="auto">
            <a:xfrm flipH="1">
              <a:off x="3785" y="3190"/>
              <a:ext cx="134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500" tIns="42449" rIns="84899" bIns="64178" anchor="ctr"/>
            <a:lstStyle/>
            <a:p>
              <a:endParaRPr lang="de-DE"/>
            </a:p>
          </p:txBody>
        </p:sp>
        <p:sp>
          <p:nvSpPr>
            <p:cNvPr id="15477" name="Line 104"/>
            <p:cNvSpPr>
              <a:spLocks noChangeShapeType="1"/>
            </p:cNvSpPr>
            <p:nvPr/>
          </p:nvSpPr>
          <p:spPr bwMode="auto">
            <a:xfrm>
              <a:off x="4170" y="2085"/>
              <a:ext cx="0" cy="129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500" tIns="42449" rIns="84899" bIns="64178" anchor="ctr"/>
            <a:lstStyle/>
            <a:p>
              <a:endParaRPr lang="de-DE"/>
            </a:p>
          </p:txBody>
        </p:sp>
        <p:sp>
          <p:nvSpPr>
            <p:cNvPr id="15478" name="Line 105"/>
            <p:cNvSpPr>
              <a:spLocks noChangeShapeType="1"/>
            </p:cNvSpPr>
            <p:nvPr/>
          </p:nvSpPr>
          <p:spPr bwMode="auto">
            <a:xfrm>
              <a:off x="4073" y="2085"/>
              <a:ext cx="0" cy="129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500" tIns="42449" rIns="84899" bIns="64178" anchor="ctr"/>
            <a:lstStyle/>
            <a:p>
              <a:endParaRPr lang="de-DE"/>
            </a:p>
          </p:txBody>
        </p:sp>
        <p:sp>
          <p:nvSpPr>
            <p:cNvPr id="15479" name="Line 106"/>
            <p:cNvSpPr>
              <a:spLocks noChangeShapeType="1"/>
            </p:cNvSpPr>
            <p:nvPr/>
          </p:nvSpPr>
          <p:spPr bwMode="auto">
            <a:xfrm>
              <a:off x="3978" y="2085"/>
              <a:ext cx="0" cy="129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500" tIns="42449" rIns="84899" bIns="64178" anchor="ctr"/>
            <a:lstStyle/>
            <a:p>
              <a:endParaRPr lang="de-DE"/>
            </a:p>
          </p:txBody>
        </p:sp>
        <p:sp>
          <p:nvSpPr>
            <p:cNvPr id="15480" name="Line 107"/>
            <p:cNvSpPr>
              <a:spLocks noChangeShapeType="1"/>
            </p:cNvSpPr>
            <p:nvPr/>
          </p:nvSpPr>
          <p:spPr bwMode="auto">
            <a:xfrm>
              <a:off x="3882" y="2085"/>
              <a:ext cx="0" cy="129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500" tIns="42449" rIns="84899" bIns="64178" anchor="ctr"/>
            <a:lstStyle/>
            <a:p>
              <a:endParaRPr lang="de-DE"/>
            </a:p>
          </p:txBody>
        </p:sp>
        <p:sp>
          <p:nvSpPr>
            <p:cNvPr id="15481" name="Line 108"/>
            <p:cNvSpPr>
              <a:spLocks noChangeShapeType="1"/>
            </p:cNvSpPr>
            <p:nvPr/>
          </p:nvSpPr>
          <p:spPr bwMode="auto">
            <a:xfrm>
              <a:off x="3594" y="2950"/>
              <a:ext cx="72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500" tIns="42449" rIns="84899" bIns="64178" anchor="ctr"/>
            <a:lstStyle/>
            <a:p>
              <a:endParaRPr lang="de-DE"/>
            </a:p>
          </p:txBody>
        </p:sp>
        <p:sp>
          <p:nvSpPr>
            <p:cNvPr id="15482" name="Line 109"/>
            <p:cNvSpPr>
              <a:spLocks noChangeShapeType="1"/>
            </p:cNvSpPr>
            <p:nvPr/>
          </p:nvSpPr>
          <p:spPr bwMode="auto">
            <a:xfrm>
              <a:off x="3594" y="3045"/>
              <a:ext cx="72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500" tIns="42449" rIns="84899" bIns="64178" anchor="ctr"/>
            <a:lstStyle/>
            <a:p>
              <a:endParaRPr lang="de-DE"/>
            </a:p>
          </p:txBody>
        </p:sp>
        <p:sp>
          <p:nvSpPr>
            <p:cNvPr id="15483" name="Line 110"/>
            <p:cNvSpPr>
              <a:spLocks noChangeShapeType="1"/>
            </p:cNvSpPr>
            <p:nvPr/>
          </p:nvSpPr>
          <p:spPr bwMode="auto">
            <a:xfrm>
              <a:off x="3594" y="3142"/>
              <a:ext cx="72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500" tIns="42449" rIns="84899" bIns="64178" anchor="ctr"/>
            <a:lstStyle/>
            <a:p>
              <a:endParaRPr lang="de-DE"/>
            </a:p>
          </p:txBody>
        </p:sp>
        <p:sp>
          <p:nvSpPr>
            <p:cNvPr id="15484" name="Line 111"/>
            <p:cNvSpPr>
              <a:spLocks noChangeShapeType="1"/>
            </p:cNvSpPr>
            <p:nvPr/>
          </p:nvSpPr>
          <p:spPr bwMode="auto">
            <a:xfrm>
              <a:off x="3594" y="3238"/>
              <a:ext cx="72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500" tIns="42449" rIns="84899" bIns="64178" anchor="ctr"/>
            <a:lstStyle/>
            <a:p>
              <a:endParaRPr lang="de-DE"/>
            </a:p>
          </p:txBody>
        </p:sp>
        <p:sp>
          <p:nvSpPr>
            <p:cNvPr id="15485" name="Rectangle 119"/>
            <p:cNvSpPr>
              <a:spLocks noChangeArrowheads="1"/>
            </p:cNvSpPr>
            <p:nvPr/>
          </p:nvSpPr>
          <p:spPr bwMode="auto">
            <a:xfrm>
              <a:off x="1816" y="2288"/>
              <a:ext cx="893" cy="902"/>
            </a:xfrm>
            <a:prstGeom prst="rect">
              <a:avLst/>
            </a:prstGeom>
            <a:noFill/>
            <a:ln w="28575" algn="ctr">
              <a:solidFill>
                <a:schemeClr val="tx1"/>
              </a:solidFill>
              <a:miter lim="800000"/>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500" tIns="42449" rIns="84899" bIns="64178"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5486" name="Rectangle 122"/>
            <p:cNvSpPr>
              <a:spLocks noChangeArrowheads="1"/>
            </p:cNvSpPr>
            <p:nvPr/>
          </p:nvSpPr>
          <p:spPr bwMode="auto">
            <a:xfrm>
              <a:off x="4496" y="2791"/>
              <a:ext cx="514" cy="503"/>
            </a:xfrm>
            <a:prstGeom prst="rect">
              <a:avLst/>
            </a:prstGeom>
            <a:solidFill>
              <a:schemeClr val="bg1"/>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500" tIns="42449" rIns="84899" bIns="64178"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5487" name="Rectangle 123"/>
            <p:cNvSpPr>
              <a:spLocks noChangeArrowheads="1"/>
            </p:cNvSpPr>
            <p:nvPr/>
          </p:nvSpPr>
          <p:spPr bwMode="auto">
            <a:xfrm>
              <a:off x="4650" y="2928"/>
              <a:ext cx="215"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en-US" altLang="zh-CN" sz="2200">
                  <a:solidFill>
                    <a:srgbClr val="000000"/>
                  </a:solidFill>
                  <a:ea typeface="宋体" panose="02010600030101010101" pitchFamily="2" charset="-122"/>
                </a:rPr>
                <a:t>LB</a:t>
              </a:r>
              <a:endParaRPr lang="en-US" altLang="zh-CN" sz="1900">
                <a:ea typeface="宋体" panose="02010600030101010101" pitchFamily="2" charset="-122"/>
              </a:endParaRPr>
            </a:p>
          </p:txBody>
        </p:sp>
      </p:grpSp>
      <p:grpSp>
        <p:nvGrpSpPr>
          <p:cNvPr id="668798" name="Group 126"/>
          <p:cNvGrpSpPr>
            <a:grpSpLocks/>
          </p:cNvGrpSpPr>
          <p:nvPr/>
        </p:nvGrpSpPr>
        <p:grpSpPr bwMode="auto">
          <a:xfrm>
            <a:off x="6102350" y="2933700"/>
            <a:ext cx="1716088" cy="3068638"/>
            <a:chOff x="3844" y="1346"/>
            <a:chExt cx="1081" cy="1933"/>
          </a:xfrm>
        </p:grpSpPr>
        <p:sp>
          <p:nvSpPr>
            <p:cNvPr id="15447" name="Text Box 86"/>
            <p:cNvSpPr txBox="1">
              <a:spLocks noChangeArrowheads="1"/>
            </p:cNvSpPr>
            <p:nvPr/>
          </p:nvSpPr>
          <p:spPr bwMode="auto">
            <a:xfrm>
              <a:off x="3989" y="1346"/>
              <a:ext cx="823" cy="259"/>
            </a:xfrm>
            <a:prstGeom prst="rect">
              <a:avLst/>
            </a:prstGeom>
            <a:noFill/>
            <a:ln>
              <a:noFill/>
            </a:ln>
            <a:effectLst/>
            <a:extLst>
              <a:ext uri="{909E8E84-426E-40DD-AFC4-6F175D3DCCD1}">
                <a14:hiddenFill xmlns:a14="http://schemas.microsoft.com/office/drawing/2010/main">
                  <a:gradFill rotWithShape="1">
                    <a:gsLst>
                      <a:gs pos="0">
                        <a:srgbClr val="104781"/>
                      </a:gs>
                      <a:gs pos="100000">
                        <a:srgbClr val="6600FF"/>
                      </a:gs>
                    </a:gsLst>
                    <a:lin ang="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lvl1pPr defTabSz="89852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89852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89852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89852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89852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89852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89852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89852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89852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nSpc>
                  <a:spcPts val="2350"/>
                </a:lnSpc>
                <a:spcBef>
                  <a:spcPct val="0"/>
                </a:spcBef>
                <a:buClrTx/>
                <a:buFontTx/>
                <a:buNone/>
              </a:pPr>
              <a:r>
                <a:rPr lang="en-US" altLang="zh-CN" sz="1600">
                  <a:ea typeface="宋体" panose="02010600030101010101" pitchFamily="2" charset="-122"/>
                </a:rPr>
                <a:t>Connection</a:t>
              </a:r>
            </a:p>
          </p:txBody>
        </p:sp>
        <p:sp>
          <p:nvSpPr>
            <p:cNvPr id="15448" name="Oval 112"/>
            <p:cNvSpPr>
              <a:spLocks noChangeAspect="1" noChangeArrowheads="1"/>
            </p:cNvSpPr>
            <p:nvPr/>
          </p:nvSpPr>
          <p:spPr bwMode="auto">
            <a:xfrm>
              <a:off x="4043" y="2388"/>
              <a:ext cx="66" cy="69"/>
            </a:xfrm>
            <a:prstGeom prst="ellipse">
              <a:avLst/>
            </a:prstGeom>
            <a:solidFill>
              <a:schemeClr val="tx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500" tIns="42449" rIns="84899" bIns="64178"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5449" name="Oval 113"/>
            <p:cNvSpPr>
              <a:spLocks noChangeAspect="1" noChangeArrowheads="1"/>
            </p:cNvSpPr>
            <p:nvPr/>
          </p:nvSpPr>
          <p:spPr bwMode="auto">
            <a:xfrm>
              <a:off x="4618" y="2388"/>
              <a:ext cx="67" cy="69"/>
            </a:xfrm>
            <a:prstGeom prst="ellipse">
              <a:avLst/>
            </a:prstGeom>
            <a:solidFill>
              <a:schemeClr val="tx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500" tIns="42449" rIns="84899" bIns="64178"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5450" name="Oval 114"/>
            <p:cNvSpPr>
              <a:spLocks noChangeAspect="1" noChangeArrowheads="1"/>
            </p:cNvSpPr>
            <p:nvPr/>
          </p:nvSpPr>
          <p:spPr bwMode="auto">
            <a:xfrm>
              <a:off x="4663" y="2585"/>
              <a:ext cx="67" cy="69"/>
            </a:xfrm>
            <a:prstGeom prst="ellipse">
              <a:avLst/>
            </a:prstGeom>
            <a:solidFill>
              <a:schemeClr val="tx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500" tIns="42449" rIns="84899" bIns="64178"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5451" name="Oval 115"/>
            <p:cNvSpPr>
              <a:spLocks noChangeAspect="1" noChangeArrowheads="1"/>
            </p:cNvSpPr>
            <p:nvPr/>
          </p:nvSpPr>
          <p:spPr bwMode="auto">
            <a:xfrm>
              <a:off x="4859" y="2478"/>
              <a:ext cx="66" cy="69"/>
            </a:xfrm>
            <a:prstGeom prst="ellipse">
              <a:avLst/>
            </a:prstGeom>
            <a:solidFill>
              <a:schemeClr val="tx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500" tIns="42449" rIns="84899" bIns="64178"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5452" name="Oval 116"/>
            <p:cNvSpPr>
              <a:spLocks noChangeAspect="1" noChangeArrowheads="1"/>
            </p:cNvSpPr>
            <p:nvPr/>
          </p:nvSpPr>
          <p:spPr bwMode="auto">
            <a:xfrm>
              <a:off x="4036" y="2869"/>
              <a:ext cx="67" cy="68"/>
            </a:xfrm>
            <a:prstGeom prst="ellipse">
              <a:avLst/>
            </a:prstGeom>
            <a:solidFill>
              <a:schemeClr val="tx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500" tIns="42449" rIns="84899" bIns="64178"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5453" name="Oval 117"/>
            <p:cNvSpPr>
              <a:spLocks noChangeAspect="1" noChangeArrowheads="1"/>
            </p:cNvSpPr>
            <p:nvPr/>
          </p:nvSpPr>
          <p:spPr bwMode="auto">
            <a:xfrm>
              <a:off x="4135" y="3154"/>
              <a:ext cx="66" cy="69"/>
            </a:xfrm>
            <a:prstGeom prst="ellipse">
              <a:avLst/>
            </a:prstGeom>
            <a:solidFill>
              <a:schemeClr val="tx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500" tIns="42449" rIns="84899" bIns="64178"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5454" name="Oval 118"/>
            <p:cNvSpPr>
              <a:spLocks noChangeAspect="1" noChangeArrowheads="1"/>
            </p:cNvSpPr>
            <p:nvPr/>
          </p:nvSpPr>
          <p:spPr bwMode="auto">
            <a:xfrm>
              <a:off x="3847" y="3211"/>
              <a:ext cx="66" cy="68"/>
            </a:xfrm>
            <a:prstGeom prst="ellipse">
              <a:avLst/>
            </a:prstGeom>
            <a:solidFill>
              <a:schemeClr val="tx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500" tIns="42449" rIns="84899" bIns="64178"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5455" name="Line 120"/>
            <p:cNvSpPr>
              <a:spLocks noChangeShapeType="1"/>
            </p:cNvSpPr>
            <p:nvPr/>
          </p:nvSpPr>
          <p:spPr bwMode="auto">
            <a:xfrm flipH="1">
              <a:off x="3908" y="1583"/>
              <a:ext cx="379" cy="69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500" tIns="42449" rIns="84899" bIns="64178" anchor="ctr"/>
            <a:lstStyle/>
            <a:p>
              <a:endParaRPr lang="de-DE"/>
            </a:p>
          </p:txBody>
        </p:sp>
        <p:sp>
          <p:nvSpPr>
            <p:cNvPr id="15456" name="Oval 121"/>
            <p:cNvSpPr>
              <a:spLocks noChangeAspect="1" noChangeArrowheads="1"/>
            </p:cNvSpPr>
            <p:nvPr/>
          </p:nvSpPr>
          <p:spPr bwMode="auto">
            <a:xfrm>
              <a:off x="3844" y="2290"/>
              <a:ext cx="66" cy="69"/>
            </a:xfrm>
            <a:prstGeom prst="ellipse">
              <a:avLst/>
            </a:prstGeom>
            <a:solidFill>
              <a:schemeClr val="tx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500" tIns="42449" rIns="84899" bIns="64178"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grpSp>
      <p:sp>
        <p:nvSpPr>
          <p:cNvPr id="128" name="Text Box 99"/>
          <p:cNvSpPr txBox="1">
            <a:spLocks noChangeArrowheads="1"/>
          </p:cNvSpPr>
          <p:nvPr/>
        </p:nvSpPr>
        <p:spPr bwMode="auto">
          <a:xfrm rot="-5400000">
            <a:off x="8237048" y="5525241"/>
            <a:ext cx="1256691" cy="211245"/>
          </a:xfrm>
          <a:prstGeom prst="rect">
            <a:avLst/>
          </a:prstGeom>
          <a:noFill/>
          <a:ln>
            <a:noFill/>
          </a:ln>
          <a:effectLst/>
          <a:extLst>
            <a:ext uri="{909E8E84-426E-40DD-AFC4-6F175D3DCCD1}">
              <a14:hiddenFill xmlns:a14="http://schemas.microsoft.com/office/drawing/2010/main">
                <a:solidFill>
                  <a:srgbClr val="CCECFF"/>
                </a:solidFill>
              </a14:hiddenFill>
            </a:ext>
            <a:ext uri="{91240B29-F687-4F45-9708-019B960494DF}">
              <a14:hiddenLine xmlns:a14="http://schemas.microsoft.com/office/drawing/2010/main" w="635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7281" tIns="43641" rIns="87281" bIns="43641">
            <a:spAutoFit/>
          </a:bodyPr>
          <a:lstStyle>
            <a:lvl1pPr defTabSz="871538">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871538">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871538" indent="3175" defTabSz="871538">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871538">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871538">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871538"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871538"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871538"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871538"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de-DE" altLang="de-DE" sz="800" dirty="0">
                <a:solidFill>
                  <a:srgbClr val="C0C0C0"/>
                </a:solidFill>
              </a:rPr>
              <a:t>© </a:t>
            </a:r>
            <a:r>
              <a:rPr lang="de-DE" altLang="de-DE" sz="800" dirty="0" smtClean="0">
                <a:solidFill>
                  <a:srgbClr val="C0C0C0"/>
                </a:solidFill>
              </a:rPr>
              <a:t>2022 </a:t>
            </a:r>
            <a:r>
              <a:rPr lang="de-DE" altLang="de-DE" sz="800" dirty="0">
                <a:solidFill>
                  <a:srgbClr val="C0C0C0"/>
                </a:solidFill>
              </a:rPr>
              <a:t>Springer Verlag</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668797"/>
                                        </p:tgtEl>
                                        <p:attrNameLst>
                                          <p:attrName>style.visibility</p:attrName>
                                        </p:attrNameLst>
                                      </p:cBhvr>
                                      <p:to>
                                        <p:strVal val="visible"/>
                                      </p:to>
                                    </p:set>
                                    <p:animEffect transition="in" filter="dissolve">
                                      <p:cBhvr>
                                        <p:cTn id="7" dur="500"/>
                                        <p:tgtEl>
                                          <p:spTgt spid="66879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668798"/>
                                        </p:tgtEl>
                                        <p:attrNameLst>
                                          <p:attrName>style.visibility</p:attrName>
                                        </p:attrNameLst>
                                      </p:cBhvr>
                                      <p:to>
                                        <p:strVal val="visible"/>
                                      </p:to>
                                    </p:set>
                                    <p:animEffect transition="in" filter="dissolve">
                                      <p:cBhvr>
                                        <p:cTn id="12" dur="500"/>
                                        <p:tgtEl>
                                          <p:spTgt spid="6687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liennummernplatzhalter 3"/>
          <p:cNvSpPr>
            <a:spLocks noGrp="1"/>
          </p:cNvSpPr>
          <p:nvPr>
            <p:ph type="sldNum" sz="quarter" idx="10"/>
          </p:nvPr>
        </p:nvSpPr>
        <p:spPr>
          <a:noFill/>
        </p:spPr>
        <p:txBody>
          <a:bodyPr/>
          <a:lstStyle>
            <a:lvl1pPr algn="ctr" defTabSz="1019175">
              <a:defRPr sz="1700">
                <a:solidFill>
                  <a:schemeClr val="tx1"/>
                </a:solidFill>
                <a:latin typeface="Arial" panose="020B0604020202020204" pitchFamily="34" charset="0"/>
              </a:defRPr>
            </a:lvl1pPr>
            <a:lvl2pPr marL="742950" indent="-285750" algn="ctr" defTabSz="1019175">
              <a:defRPr sz="1700">
                <a:solidFill>
                  <a:schemeClr val="tx1"/>
                </a:solidFill>
                <a:latin typeface="Arial" panose="020B0604020202020204" pitchFamily="34" charset="0"/>
              </a:defRPr>
            </a:lvl2pPr>
            <a:lvl3pPr marL="1143000" indent="-228600" algn="ctr" defTabSz="1019175">
              <a:defRPr sz="1700">
                <a:solidFill>
                  <a:schemeClr val="tx1"/>
                </a:solidFill>
                <a:latin typeface="Arial" panose="020B0604020202020204" pitchFamily="34" charset="0"/>
              </a:defRPr>
            </a:lvl3pPr>
            <a:lvl4pPr marL="1600200" indent="-228600" algn="ctr" defTabSz="1019175">
              <a:defRPr sz="1700">
                <a:solidFill>
                  <a:schemeClr val="tx1"/>
                </a:solidFill>
                <a:latin typeface="Arial" panose="020B0604020202020204" pitchFamily="34" charset="0"/>
              </a:defRPr>
            </a:lvl4pPr>
            <a:lvl5pPr marL="2057400" indent="-228600" algn="ctr" defTabSz="1019175">
              <a:defRPr sz="1700">
                <a:solidFill>
                  <a:schemeClr val="tx1"/>
                </a:solidFill>
                <a:latin typeface="Arial" panose="020B0604020202020204" pitchFamily="34" charset="0"/>
              </a:defRPr>
            </a:lvl5pPr>
            <a:lvl6pPr marL="2514600" indent="-228600" algn="ctr" defTabSz="1019175"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defTabSz="1019175"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defTabSz="1019175"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defTabSz="1019175" eaLnBrk="0" fontAlgn="base" hangingPunct="0">
              <a:spcBef>
                <a:spcPct val="0"/>
              </a:spcBef>
              <a:spcAft>
                <a:spcPct val="0"/>
              </a:spcAft>
              <a:defRPr sz="1700">
                <a:solidFill>
                  <a:schemeClr val="tx1"/>
                </a:solidFill>
                <a:latin typeface="Arial" panose="020B0604020202020204" pitchFamily="34" charset="0"/>
              </a:defRPr>
            </a:lvl9pPr>
          </a:lstStyle>
          <a:p>
            <a:pPr algn="r"/>
            <a:fld id="{CE291199-1E7C-4E18-8529-A446A925283C}" type="slidenum">
              <a:rPr lang="en-US" altLang="de-DE" sz="1000">
                <a:solidFill>
                  <a:srgbClr val="C0C0C0"/>
                </a:solidFill>
              </a:rPr>
              <a:pPr algn="r"/>
              <a:t>14</a:t>
            </a:fld>
            <a:endParaRPr lang="en-US" altLang="de-DE" sz="1000">
              <a:solidFill>
                <a:srgbClr val="C0C0C0"/>
              </a:solidFill>
            </a:endParaRPr>
          </a:p>
        </p:txBody>
      </p:sp>
      <p:sp>
        <p:nvSpPr>
          <p:cNvPr id="16387" name="Rectangle 2"/>
          <p:cNvSpPr>
            <a:spLocks noGrp="1" noChangeArrowheads="1"/>
          </p:cNvSpPr>
          <p:nvPr>
            <p:ph type="title"/>
          </p:nvPr>
        </p:nvSpPr>
        <p:spPr/>
        <p:txBody>
          <a:bodyPr/>
          <a:lstStyle/>
          <a:p>
            <a:r>
              <a:rPr lang="en-US" altLang="zh-CN" smtClean="0">
                <a:ea typeface="宋体" panose="02010600030101010101" pitchFamily="2" charset="-122"/>
              </a:rPr>
              <a:t>1.4	Layout Layers and Design Rules</a:t>
            </a:r>
          </a:p>
        </p:txBody>
      </p:sp>
      <p:sp>
        <p:nvSpPr>
          <p:cNvPr id="16388" name="Rectangle 3"/>
          <p:cNvSpPr>
            <a:spLocks noChangeArrowheads="1"/>
          </p:cNvSpPr>
          <p:nvPr/>
        </p:nvSpPr>
        <p:spPr bwMode="auto">
          <a:xfrm>
            <a:off x="827088" y="1206500"/>
            <a:ext cx="3175000" cy="709613"/>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6389" name="Text Box 4"/>
          <p:cNvSpPr txBox="1">
            <a:spLocks noChangeArrowheads="1"/>
          </p:cNvSpPr>
          <p:nvPr/>
        </p:nvSpPr>
        <p:spPr bwMode="auto">
          <a:xfrm>
            <a:off x="900113" y="1271588"/>
            <a:ext cx="3101975" cy="428625"/>
          </a:xfrm>
          <a:prstGeom prst="rect">
            <a:avLst/>
          </a:prstGeom>
          <a:noFill/>
          <a:ln>
            <a:noFill/>
          </a:ln>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rgbClr val="C0C0C0"/>
                </a:solidFill>
                <a:miter lim="800000"/>
                <a:headEnd/>
                <a:tailEnd/>
              </a14:hiddenLine>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algn="l" eaLnBrk="1" hangingPunct="1">
              <a:spcAft>
                <a:spcPct val="30000"/>
              </a:spcAft>
            </a:pPr>
            <a:r>
              <a:rPr lang="de-DE" altLang="zh-CN" sz="1600">
                <a:ea typeface="宋体" panose="02010600030101010101" pitchFamily="2" charset="-122"/>
              </a:rPr>
              <a:t>Layout layers of an inverter cell with external connections</a:t>
            </a:r>
            <a:endParaRPr lang="en-US" altLang="zh-CN" sz="1600">
              <a:ea typeface="宋体" panose="02010600030101010101" pitchFamily="2" charset="-122"/>
            </a:endParaRPr>
          </a:p>
        </p:txBody>
      </p:sp>
      <p:sp>
        <p:nvSpPr>
          <p:cNvPr id="16390" name="Rectangle 5"/>
          <p:cNvSpPr>
            <a:spLocks noChangeAspect="1" noChangeArrowheads="1"/>
          </p:cNvSpPr>
          <p:nvPr/>
        </p:nvSpPr>
        <p:spPr bwMode="auto">
          <a:xfrm>
            <a:off x="1377950" y="4233863"/>
            <a:ext cx="1323975" cy="547687"/>
          </a:xfrm>
          <a:prstGeom prst="rect">
            <a:avLst/>
          </a:prstGeom>
          <a:solidFill>
            <a:srgbClr val="FFCC99"/>
          </a:solidFill>
          <a:ln w="3175">
            <a:solidFill>
              <a:srgbClr val="D1D1D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6391" name="Rectangle 6"/>
          <p:cNvSpPr>
            <a:spLocks noChangeAspect="1" noChangeArrowheads="1"/>
          </p:cNvSpPr>
          <p:nvPr/>
        </p:nvSpPr>
        <p:spPr bwMode="auto">
          <a:xfrm>
            <a:off x="1377950" y="3271838"/>
            <a:ext cx="1323975" cy="549275"/>
          </a:xfrm>
          <a:prstGeom prst="rect">
            <a:avLst/>
          </a:prstGeom>
          <a:solidFill>
            <a:srgbClr val="FFCC99"/>
          </a:solidFill>
          <a:ln w="3175">
            <a:solidFill>
              <a:srgbClr val="D1D1D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6392" name="Rectangle 7"/>
          <p:cNvSpPr>
            <a:spLocks noChangeAspect="1" noChangeArrowheads="1"/>
          </p:cNvSpPr>
          <p:nvPr/>
        </p:nvSpPr>
        <p:spPr bwMode="auto">
          <a:xfrm>
            <a:off x="827088" y="2768600"/>
            <a:ext cx="2516187" cy="366713"/>
          </a:xfrm>
          <a:prstGeom prst="rect">
            <a:avLst/>
          </a:prstGeom>
          <a:solidFill>
            <a:schemeClr val="accent2"/>
          </a:solidFill>
          <a:ln>
            <a:noFill/>
          </a:ln>
          <a:effectLst/>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6393" name="Rectangle 8"/>
          <p:cNvSpPr>
            <a:spLocks noChangeAspect="1" noChangeArrowheads="1"/>
          </p:cNvSpPr>
          <p:nvPr/>
        </p:nvSpPr>
        <p:spPr bwMode="auto">
          <a:xfrm>
            <a:off x="1468438" y="3135313"/>
            <a:ext cx="366712" cy="595312"/>
          </a:xfrm>
          <a:prstGeom prst="rect">
            <a:avLst/>
          </a:prstGeom>
          <a:solidFill>
            <a:schemeClr val="accent2"/>
          </a:solidFill>
          <a:ln>
            <a:noFill/>
          </a:ln>
          <a:effectLst/>
          <a:extLst>
            <a:ext uri="{91240B29-F687-4F45-9708-019B960494DF}">
              <a14:hiddenLine xmlns:a14="http://schemas.microsoft.com/office/drawing/2010/main" w="9525">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669705" name="Rectangle 9"/>
          <p:cNvSpPr>
            <a:spLocks noChangeAspect="1" noChangeArrowheads="1"/>
          </p:cNvSpPr>
          <p:nvPr/>
        </p:nvSpPr>
        <p:spPr bwMode="auto">
          <a:xfrm>
            <a:off x="1558925" y="3455988"/>
            <a:ext cx="184150" cy="182562"/>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grpSp>
        <p:nvGrpSpPr>
          <p:cNvPr id="16395" name="Group 10"/>
          <p:cNvGrpSpPr>
            <a:grpSpLocks noChangeAspect="1"/>
          </p:cNvGrpSpPr>
          <p:nvPr/>
        </p:nvGrpSpPr>
        <p:grpSpPr bwMode="auto">
          <a:xfrm>
            <a:off x="1377950" y="3225800"/>
            <a:ext cx="730250" cy="1600200"/>
            <a:chOff x="1702" y="1299"/>
            <a:chExt cx="725" cy="1587"/>
          </a:xfrm>
        </p:grpSpPr>
        <p:sp>
          <p:nvSpPr>
            <p:cNvPr id="16456" name="Rectangle 11"/>
            <p:cNvSpPr>
              <a:spLocks noChangeAspect="1" noChangeArrowheads="1"/>
            </p:cNvSpPr>
            <p:nvPr/>
          </p:nvSpPr>
          <p:spPr bwMode="auto">
            <a:xfrm>
              <a:off x="2292" y="1299"/>
              <a:ext cx="135" cy="1587"/>
            </a:xfrm>
            <a:prstGeom prst="rect">
              <a:avLst/>
            </a:prstGeom>
            <a:solidFill>
              <a:srgbClr val="B2B2B2"/>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6457" name="Rectangle 12"/>
            <p:cNvSpPr>
              <a:spLocks noChangeAspect="1" noChangeArrowheads="1"/>
            </p:cNvSpPr>
            <p:nvPr/>
          </p:nvSpPr>
          <p:spPr bwMode="auto">
            <a:xfrm>
              <a:off x="1702" y="2025"/>
              <a:ext cx="590" cy="136"/>
            </a:xfrm>
            <a:prstGeom prst="rect">
              <a:avLst/>
            </a:prstGeom>
            <a:solidFill>
              <a:srgbClr val="B2B2B2"/>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grpSp>
      <p:sp>
        <p:nvSpPr>
          <p:cNvPr id="16396" name="Rectangle 13"/>
          <p:cNvSpPr>
            <a:spLocks noChangeAspect="1" noChangeArrowheads="1"/>
          </p:cNvSpPr>
          <p:nvPr/>
        </p:nvSpPr>
        <p:spPr bwMode="auto">
          <a:xfrm rot="10800000">
            <a:off x="827088" y="4919663"/>
            <a:ext cx="2516187" cy="363537"/>
          </a:xfrm>
          <a:prstGeom prst="rect">
            <a:avLst/>
          </a:prstGeom>
          <a:solidFill>
            <a:schemeClr val="accent2"/>
          </a:solidFill>
          <a:ln>
            <a:noFill/>
          </a:ln>
          <a:effectLst/>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6397" name="Rectangle 14"/>
          <p:cNvSpPr>
            <a:spLocks noChangeAspect="1" noChangeArrowheads="1"/>
          </p:cNvSpPr>
          <p:nvPr/>
        </p:nvSpPr>
        <p:spPr bwMode="auto">
          <a:xfrm rot="10800000">
            <a:off x="1468438" y="4325938"/>
            <a:ext cx="366712" cy="595312"/>
          </a:xfrm>
          <a:prstGeom prst="rect">
            <a:avLst/>
          </a:prstGeom>
          <a:solidFill>
            <a:schemeClr val="accent2"/>
          </a:solidFill>
          <a:ln>
            <a:noFill/>
          </a:ln>
          <a:effectLst/>
          <a:extLst>
            <a:ext uri="{91240B29-F687-4F45-9708-019B960494DF}">
              <a14:hiddenLine xmlns:a14="http://schemas.microsoft.com/office/drawing/2010/main" w="9525">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669711" name="Rectangle 15"/>
          <p:cNvSpPr>
            <a:spLocks noChangeAspect="1" noChangeArrowheads="1"/>
          </p:cNvSpPr>
          <p:nvPr/>
        </p:nvSpPr>
        <p:spPr bwMode="auto">
          <a:xfrm rot="10800000">
            <a:off x="1558925" y="4416425"/>
            <a:ext cx="184150" cy="182563"/>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lIns="96802" tIns="48402" rIns="96802" bIns="48402" anchor="ct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eaLnBrk="1" hangingPunct="1">
              <a:lnSpc>
                <a:spcPct val="100000"/>
              </a:lnSpc>
              <a:spcBef>
                <a:spcPct val="0"/>
              </a:spcBef>
              <a:buClrTx/>
              <a:buFontTx/>
              <a:buNone/>
            </a:pPr>
            <a:endParaRPr lang="de-DE" altLang="de-DE" sz="1500">
              <a:cs typeface="Arial" panose="020B0604020202020204" pitchFamily="34" charset="0"/>
            </a:endParaRPr>
          </a:p>
        </p:txBody>
      </p:sp>
      <p:sp>
        <p:nvSpPr>
          <p:cNvPr id="16399" name="Rectangle 16"/>
          <p:cNvSpPr>
            <a:spLocks noChangeArrowheads="1"/>
          </p:cNvSpPr>
          <p:nvPr/>
        </p:nvSpPr>
        <p:spPr bwMode="auto">
          <a:xfrm>
            <a:off x="5345113" y="2767013"/>
            <a:ext cx="3201987" cy="2363787"/>
          </a:xfrm>
          <a:prstGeom prst="rect">
            <a:avLst/>
          </a:prstGeom>
          <a:solidFill>
            <a:srgbClr val="F2F2F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2" tIns="48402" rIns="96802" bIns="48402" anchor="ct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eaLnBrk="1" hangingPunct="1">
              <a:lnSpc>
                <a:spcPct val="100000"/>
              </a:lnSpc>
              <a:spcBef>
                <a:spcPct val="0"/>
              </a:spcBef>
              <a:buClrTx/>
              <a:buFontTx/>
              <a:buNone/>
            </a:pPr>
            <a:endParaRPr lang="de-DE" altLang="de-DE" sz="1500"/>
          </a:p>
        </p:txBody>
      </p:sp>
      <p:sp>
        <p:nvSpPr>
          <p:cNvPr id="16400" name="Rectangle 17"/>
          <p:cNvSpPr>
            <a:spLocks noChangeAspect="1" noChangeArrowheads="1"/>
          </p:cNvSpPr>
          <p:nvPr/>
        </p:nvSpPr>
        <p:spPr bwMode="auto">
          <a:xfrm>
            <a:off x="5435600" y="3530600"/>
            <a:ext cx="230188" cy="92075"/>
          </a:xfrm>
          <a:prstGeom prst="rect">
            <a:avLst/>
          </a:prstGeom>
          <a:solidFill>
            <a:schemeClr val="accent2"/>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6401" name="Rectangle 18"/>
          <p:cNvSpPr>
            <a:spLocks noChangeAspect="1" noChangeArrowheads="1"/>
          </p:cNvSpPr>
          <p:nvPr/>
        </p:nvSpPr>
        <p:spPr bwMode="auto">
          <a:xfrm>
            <a:off x="5435600" y="4064000"/>
            <a:ext cx="230188" cy="92075"/>
          </a:xfrm>
          <a:prstGeom prst="rect">
            <a:avLst/>
          </a:prstGeom>
          <a:solidFill>
            <a:srgbClr val="B2B2B2"/>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6402" name="Rectangle 19"/>
          <p:cNvSpPr>
            <a:spLocks noChangeAspect="1" noChangeArrowheads="1"/>
          </p:cNvSpPr>
          <p:nvPr/>
        </p:nvSpPr>
        <p:spPr bwMode="auto">
          <a:xfrm>
            <a:off x="5435600" y="4597400"/>
            <a:ext cx="230188" cy="92075"/>
          </a:xfrm>
          <a:prstGeom prst="rect">
            <a:avLst/>
          </a:prstGeom>
          <a:solidFill>
            <a:srgbClr val="FFCC99"/>
          </a:solidFill>
          <a:ln w="3175">
            <a:solidFill>
              <a:srgbClr val="D1D1D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669716" name="Text Box 20"/>
          <p:cNvSpPr txBox="1">
            <a:spLocks noChangeAspect="1" noChangeArrowheads="1"/>
          </p:cNvSpPr>
          <p:nvPr/>
        </p:nvSpPr>
        <p:spPr bwMode="auto">
          <a:xfrm>
            <a:off x="7250113" y="2911475"/>
            <a:ext cx="1525587"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buClrTx/>
              <a:buFontTx/>
              <a:buNone/>
            </a:pPr>
            <a:r>
              <a:rPr lang="de-DE" altLang="de-DE" sz="1500">
                <a:cs typeface="Times New Roman" panose="02020603050405020304" pitchFamily="18" charset="0"/>
              </a:rPr>
              <a:t>Contact</a:t>
            </a:r>
          </a:p>
        </p:txBody>
      </p:sp>
      <p:sp>
        <p:nvSpPr>
          <p:cNvPr id="16404" name="Text Box 21"/>
          <p:cNvSpPr txBox="1">
            <a:spLocks noChangeAspect="1" noChangeArrowheads="1"/>
          </p:cNvSpPr>
          <p:nvPr/>
        </p:nvSpPr>
        <p:spPr bwMode="auto">
          <a:xfrm>
            <a:off x="5665788" y="3414713"/>
            <a:ext cx="22860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buClrTx/>
              <a:buFontTx/>
              <a:buNone/>
            </a:pPr>
            <a:r>
              <a:rPr lang="de-DE" altLang="de-DE" sz="1500">
                <a:cs typeface="Times New Roman" panose="02020603050405020304" pitchFamily="18" charset="0"/>
              </a:rPr>
              <a:t>Metal1 </a:t>
            </a:r>
          </a:p>
        </p:txBody>
      </p:sp>
      <p:sp>
        <p:nvSpPr>
          <p:cNvPr id="16405" name="Text Box 22"/>
          <p:cNvSpPr txBox="1">
            <a:spLocks noChangeAspect="1" noChangeArrowheads="1"/>
          </p:cNvSpPr>
          <p:nvPr/>
        </p:nvSpPr>
        <p:spPr bwMode="auto">
          <a:xfrm>
            <a:off x="5665788" y="3919538"/>
            <a:ext cx="22860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buClrTx/>
              <a:buFontTx/>
              <a:buNone/>
            </a:pPr>
            <a:r>
              <a:rPr lang="de-DE" altLang="de-DE" sz="1500">
                <a:cs typeface="Times New Roman" panose="02020603050405020304" pitchFamily="18" charset="0"/>
              </a:rPr>
              <a:t>polysilicon</a:t>
            </a:r>
          </a:p>
        </p:txBody>
      </p:sp>
      <p:sp>
        <p:nvSpPr>
          <p:cNvPr id="16406" name="Text Box 23"/>
          <p:cNvSpPr txBox="1">
            <a:spLocks noChangeAspect="1" noChangeArrowheads="1"/>
          </p:cNvSpPr>
          <p:nvPr/>
        </p:nvSpPr>
        <p:spPr bwMode="auto">
          <a:xfrm>
            <a:off x="5643563" y="4459288"/>
            <a:ext cx="18351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buClrTx/>
              <a:buFontTx/>
              <a:buNone/>
            </a:pPr>
            <a:r>
              <a:rPr lang="de-DE" altLang="de-DE" sz="1500">
                <a:cs typeface="Times New Roman" panose="02020603050405020304" pitchFamily="18" charset="0"/>
              </a:rPr>
              <a:t>p/n diffusion</a:t>
            </a:r>
          </a:p>
        </p:txBody>
      </p:sp>
      <p:sp>
        <p:nvSpPr>
          <p:cNvPr id="16407" name="Text Box 24"/>
          <p:cNvSpPr txBox="1">
            <a:spLocks noChangeAspect="1" noChangeArrowheads="1"/>
          </p:cNvSpPr>
          <p:nvPr/>
        </p:nvSpPr>
        <p:spPr bwMode="auto">
          <a:xfrm>
            <a:off x="3417888" y="2768600"/>
            <a:ext cx="709612"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buClrTx/>
              <a:buFontTx/>
              <a:buNone/>
            </a:pPr>
            <a:r>
              <a:rPr lang="de-DE" altLang="de-DE" sz="1500">
                <a:cs typeface="Times New Roman" panose="02020603050405020304" pitchFamily="18" charset="0"/>
              </a:rPr>
              <a:t>Vdd</a:t>
            </a:r>
          </a:p>
        </p:txBody>
      </p:sp>
      <p:sp>
        <p:nvSpPr>
          <p:cNvPr id="16408" name="Text Box 25"/>
          <p:cNvSpPr txBox="1">
            <a:spLocks noChangeAspect="1" noChangeArrowheads="1"/>
          </p:cNvSpPr>
          <p:nvPr/>
        </p:nvSpPr>
        <p:spPr bwMode="auto">
          <a:xfrm>
            <a:off x="3394075" y="4960938"/>
            <a:ext cx="635000"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buClrTx/>
              <a:buFontTx/>
              <a:buNone/>
            </a:pPr>
            <a:r>
              <a:rPr lang="de-DE" altLang="de-DE" sz="1500">
                <a:cs typeface="Times New Roman" panose="02020603050405020304" pitchFamily="18" charset="0"/>
              </a:rPr>
              <a:t>GND</a:t>
            </a:r>
          </a:p>
        </p:txBody>
      </p:sp>
      <p:grpSp>
        <p:nvGrpSpPr>
          <p:cNvPr id="16409" name="Group 26"/>
          <p:cNvGrpSpPr>
            <a:grpSpLocks noChangeAspect="1"/>
          </p:cNvGrpSpPr>
          <p:nvPr/>
        </p:nvGrpSpPr>
        <p:grpSpPr bwMode="auto">
          <a:xfrm>
            <a:off x="2246313" y="3363913"/>
            <a:ext cx="455612" cy="1327150"/>
            <a:chOff x="2564" y="1435"/>
            <a:chExt cx="453" cy="1315"/>
          </a:xfrm>
        </p:grpSpPr>
        <p:sp>
          <p:nvSpPr>
            <p:cNvPr id="16452" name="Rectangle 27"/>
            <p:cNvSpPr>
              <a:spLocks noChangeAspect="1" noChangeArrowheads="1"/>
            </p:cNvSpPr>
            <p:nvPr/>
          </p:nvSpPr>
          <p:spPr bwMode="auto">
            <a:xfrm>
              <a:off x="2564" y="1435"/>
              <a:ext cx="363" cy="363"/>
            </a:xfrm>
            <a:prstGeom prst="rect">
              <a:avLst/>
            </a:prstGeom>
            <a:solidFill>
              <a:schemeClr val="accent2"/>
            </a:solidFill>
            <a:ln>
              <a:noFill/>
            </a:ln>
            <a:effectLst/>
            <a:extLst>
              <a:ext uri="{91240B29-F687-4F45-9708-019B960494DF}">
                <a14:hiddenLine xmlns:a14="http://schemas.microsoft.com/office/drawing/2010/main" w="9525">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6453" name="Rectangle 28"/>
            <p:cNvSpPr>
              <a:spLocks noChangeAspect="1" noChangeArrowheads="1"/>
            </p:cNvSpPr>
            <p:nvPr/>
          </p:nvSpPr>
          <p:spPr bwMode="auto">
            <a:xfrm>
              <a:off x="2655" y="1798"/>
              <a:ext cx="181" cy="589"/>
            </a:xfrm>
            <a:prstGeom prst="rect">
              <a:avLst/>
            </a:prstGeom>
            <a:solidFill>
              <a:schemeClr val="accent2"/>
            </a:solidFill>
            <a:ln>
              <a:noFill/>
            </a:ln>
            <a:effectLst/>
            <a:extLst>
              <a:ext uri="{91240B29-F687-4F45-9708-019B960494DF}">
                <a14:hiddenLine xmlns:a14="http://schemas.microsoft.com/office/drawing/2010/main" w="9525">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6454" name="Rectangle 29"/>
            <p:cNvSpPr>
              <a:spLocks noChangeAspect="1" noChangeArrowheads="1"/>
            </p:cNvSpPr>
            <p:nvPr/>
          </p:nvSpPr>
          <p:spPr bwMode="auto">
            <a:xfrm>
              <a:off x="2564" y="2387"/>
              <a:ext cx="363" cy="363"/>
            </a:xfrm>
            <a:prstGeom prst="rect">
              <a:avLst/>
            </a:prstGeom>
            <a:solidFill>
              <a:schemeClr val="accent2"/>
            </a:solidFill>
            <a:ln>
              <a:noFill/>
            </a:ln>
            <a:effectLst/>
            <a:extLst>
              <a:ext uri="{91240B29-F687-4F45-9708-019B960494DF}">
                <a14:hiddenLine xmlns:a14="http://schemas.microsoft.com/office/drawing/2010/main" w="9525">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6455" name="Rectangle 30"/>
            <p:cNvSpPr>
              <a:spLocks noChangeAspect="1" noChangeArrowheads="1"/>
            </p:cNvSpPr>
            <p:nvPr/>
          </p:nvSpPr>
          <p:spPr bwMode="auto">
            <a:xfrm>
              <a:off x="2836" y="2025"/>
              <a:ext cx="181" cy="136"/>
            </a:xfrm>
            <a:prstGeom prst="rect">
              <a:avLst/>
            </a:prstGeom>
            <a:solidFill>
              <a:schemeClr val="accent2"/>
            </a:solidFill>
            <a:ln>
              <a:noFill/>
            </a:ln>
            <a:effectLst/>
            <a:extLst>
              <a:ext uri="{91240B29-F687-4F45-9708-019B960494DF}">
                <a14:hiddenLine xmlns:a14="http://schemas.microsoft.com/office/drawing/2010/main" w="9525">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grpSp>
      <p:sp>
        <p:nvSpPr>
          <p:cNvPr id="669727" name="Rectangle 31"/>
          <p:cNvSpPr>
            <a:spLocks noChangeAspect="1" noChangeArrowheads="1"/>
          </p:cNvSpPr>
          <p:nvPr/>
        </p:nvSpPr>
        <p:spPr bwMode="auto">
          <a:xfrm>
            <a:off x="2336800" y="3455988"/>
            <a:ext cx="182563" cy="182562"/>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669728" name="Rectangle 32"/>
          <p:cNvSpPr>
            <a:spLocks noChangeAspect="1" noChangeArrowheads="1"/>
          </p:cNvSpPr>
          <p:nvPr/>
        </p:nvSpPr>
        <p:spPr bwMode="auto">
          <a:xfrm>
            <a:off x="2336800" y="4416425"/>
            <a:ext cx="182563" cy="182563"/>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669729" name="Rectangle 33"/>
          <p:cNvSpPr>
            <a:spLocks noChangeAspect="1" noChangeArrowheads="1"/>
          </p:cNvSpPr>
          <p:nvPr/>
        </p:nvSpPr>
        <p:spPr bwMode="auto">
          <a:xfrm>
            <a:off x="7067550" y="2995613"/>
            <a:ext cx="182563" cy="182562"/>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669730" name="Text Box 34"/>
          <p:cNvSpPr txBox="1">
            <a:spLocks noChangeAspect="1" noChangeArrowheads="1"/>
          </p:cNvSpPr>
          <p:nvPr/>
        </p:nvSpPr>
        <p:spPr bwMode="auto">
          <a:xfrm>
            <a:off x="7250113" y="3451225"/>
            <a:ext cx="1525587"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buClrTx/>
              <a:buFontTx/>
              <a:buNone/>
            </a:pPr>
            <a:r>
              <a:rPr lang="de-DE" altLang="de-DE" sz="1500">
                <a:cs typeface="Times New Roman" panose="02020603050405020304" pitchFamily="18" charset="0"/>
              </a:rPr>
              <a:t>Via </a:t>
            </a:r>
          </a:p>
        </p:txBody>
      </p:sp>
      <p:grpSp>
        <p:nvGrpSpPr>
          <p:cNvPr id="669731" name="Group 35"/>
          <p:cNvGrpSpPr>
            <a:grpSpLocks/>
          </p:cNvGrpSpPr>
          <p:nvPr/>
        </p:nvGrpSpPr>
        <p:grpSpPr bwMode="auto">
          <a:xfrm>
            <a:off x="7067550" y="3530600"/>
            <a:ext cx="182563" cy="180975"/>
            <a:chOff x="4758" y="1946"/>
            <a:chExt cx="109" cy="108"/>
          </a:xfrm>
        </p:grpSpPr>
        <p:sp>
          <p:nvSpPr>
            <p:cNvPr id="16449" name="Rectangle 36"/>
            <p:cNvSpPr>
              <a:spLocks noChangeAspect="1" noChangeArrowheads="1"/>
            </p:cNvSpPr>
            <p:nvPr/>
          </p:nvSpPr>
          <p:spPr bwMode="auto">
            <a:xfrm>
              <a:off x="4758" y="1946"/>
              <a:ext cx="109" cy="10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6450" name="Line 37"/>
            <p:cNvSpPr>
              <a:spLocks noChangeShapeType="1"/>
            </p:cNvSpPr>
            <p:nvPr/>
          </p:nvSpPr>
          <p:spPr bwMode="auto">
            <a:xfrm>
              <a:off x="4763" y="1951"/>
              <a:ext cx="102" cy="10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6451" name="Line 38"/>
            <p:cNvSpPr>
              <a:spLocks noChangeShapeType="1"/>
            </p:cNvSpPr>
            <p:nvPr/>
          </p:nvSpPr>
          <p:spPr bwMode="auto">
            <a:xfrm flipV="1">
              <a:off x="4760" y="1951"/>
              <a:ext cx="101" cy="1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16415" name="Rectangle 39"/>
          <p:cNvSpPr>
            <a:spLocks noChangeAspect="1" noChangeArrowheads="1"/>
          </p:cNvSpPr>
          <p:nvPr/>
        </p:nvSpPr>
        <p:spPr bwMode="auto">
          <a:xfrm>
            <a:off x="5435600" y="2995613"/>
            <a:ext cx="230188" cy="93662"/>
          </a:xfrm>
          <a:prstGeom prst="rect">
            <a:avLst/>
          </a:prstGeom>
          <a:solidFill>
            <a:srgbClr val="FFA3A3"/>
          </a:solidFill>
          <a:ln w="9525">
            <a:solidFill>
              <a:srgbClr val="FFD1D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6416" name="Text Box 40"/>
          <p:cNvSpPr txBox="1">
            <a:spLocks noChangeAspect="1" noChangeArrowheads="1"/>
          </p:cNvSpPr>
          <p:nvPr/>
        </p:nvSpPr>
        <p:spPr bwMode="auto">
          <a:xfrm>
            <a:off x="5665788" y="2874963"/>
            <a:ext cx="22860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buClrTx/>
              <a:buFontTx/>
              <a:buNone/>
            </a:pPr>
            <a:r>
              <a:rPr lang="de-DE" altLang="de-DE" sz="1500">
                <a:cs typeface="Times New Roman" panose="02020603050405020304" pitchFamily="18" charset="0"/>
              </a:rPr>
              <a:t>Metal2 </a:t>
            </a:r>
          </a:p>
        </p:txBody>
      </p:sp>
      <p:sp>
        <p:nvSpPr>
          <p:cNvPr id="16417" name="Rectangle 41"/>
          <p:cNvSpPr>
            <a:spLocks noChangeAspect="1" noChangeArrowheads="1"/>
          </p:cNvSpPr>
          <p:nvPr/>
        </p:nvSpPr>
        <p:spPr bwMode="auto">
          <a:xfrm>
            <a:off x="2349500" y="3911600"/>
            <a:ext cx="534988" cy="228600"/>
          </a:xfrm>
          <a:prstGeom prst="rect">
            <a:avLst/>
          </a:prstGeom>
          <a:solidFill>
            <a:srgbClr val="FFA3A3"/>
          </a:solidFill>
          <a:ln w="9525">
            <a:solidFill>
              <a:srgbClr val="FFA3A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6418" name="Rectangle 42"/>
          <p:cNvSpPr>
            <a:spLocks noChangeAspect="1" noChangeArrowheads="1"/>
          </p:cNvSpPr>
          <p:nvPr/>
        </p:nvSpPr>
        <p:spPr bwMode="auto">
          <a:xfrm>
            <a:off x="1608138" y="3870325"/>
            <a:ext cx="304800" cy="304800"/>
          </a:xfrm>
          <a:prstGeom prst="rect">
            <a:avLst/>
          </a:prstGeom>
          <a:solidFill>
            <a:schemeClr val="accent2"/>
          </a:solidFill>
          <a:ln>
            <a:noFill/>
          </a:ln>
          <a:effectLst/>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6419" name="Rectangle 43"/>
          <p:cNvSpPr>
            <a:spLocks noChangeAspect="1" noChangeArrowheads="1"/>
          </p:cNvSpPr>
          <p:nvPr/>
        </p:nvSpPr>
        <p:spPr bwMode="auto">
          <a:xfrm>
            <a:off x="1131888" y="3911600"/>
            <a:ext cx="611187" cy="228600"/>
          </a:xfrm>
          <a:prstGeom prst="rect">
            <a:avLst/>
          </a:prstGeom>
          <a:solidFill>
            <a:schemeClr val="accent2"/>
          </a:solidFill>
          <a:ln>
            <a:noFill/>
          </a:ln>
          <a:effectLst/>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669740" name="Rectangle 44"/>
          <p:cNvSpPr>
            <a:spLocks noChangeAspect="1" noChangeArrowheads="1"/>
          </p:cNvSpPr>
          <p:nvPr/>
        </p:nvSpPr>
        <p:spPr bwMode="auto">
          <a:xfrm>
            <a:off x="1655763" y="3932238"/>
            <a:ext cx="182562" cy="180975"/>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6421" name="Rectangle 45"/>
          <p:cNvSpPr>
            <a:spLocks noChangeAspect="1" noChangeArrowheads="1"/>
          </p:cNvSpPr>
          <p:nvPr/>
        </p:nvSpPr>
        <p:spPr bwMode="auto">
          <a:xfrm>
            <a:off x="1027113" y="3870325"/>
            <a:ext cx="534987" cy="304800"/>
          </a:xfrm>
          <a:prstGeom prst="rect">
            <a:avLst/>
          </a:prstGeom>
          <a:solidFill>
            <a:srgbClr val="FFA3A3"/>
          </a:solidFill>
          <a:ln w="9525">
            <a:solidFill>
              <a:srgbClr val="FFA3A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grpSp>
        <p:nvGrpSpPr>
          <p:cNvPr id="669742" name="Group 46"/>
          <p:cNvGrpSpPr>
            <a:grpSpLocks/>
          </p:cNvGrpSpPr>
          <p:nvPr/>
        </p:nvGrpSpPr>
        <p:grpSpPr bwMode="auto">
          <a:xfrm>
            <a:off x="1306513" y="3927475"/>
            <a:ext cx="182562" cy="180975"/>
            <a:chOff x="4758" y="1946"/>
            <a:chExt cx="109" cy="108"/>
          </a:xfrm>
        </p:grpSpPr>
        <p:sp>
          <p:nvSpPr>
            <p:cNvPr id="16446" name="Rectangle 47"/>
            <p:cNvSpPr>
              <a:spLocks noChangeAspect="1" noChangeArrowheads="1"/>
            </p:cNvSpPr>
            <p:nvPr/>
          </p:nvSpPr>
          <p:spPr bwMode="auto">
            <a:xfrm>
              <a:off x="4758" y="1946"/>
              <a:ext cx="109" cy="10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6447" name="Line 48"/>
            <p:cNvSpPr>
              <a:spLocks noChangeShapeType="1"/>
            </p:cNvSpPr>
            <p:nvPr/>
          </p:nvSpPr>
          <p:spPr bwMode="auto">
            <a:xfrm>
              <a:off x="4763" y="1951"/>
              <a:ext cx="102" cy="10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6448" name="Line 49"/>
            <p:cNvSpPr>
              <a:spLocks noChangeShapeType="1"/>
            </p:cNvSpPr>
            <p:nvPr/>
          </p:nvSpPr>
          <p:spPr bwMode="auto">
            <a:xfrm flipV="1">
              <a:off x="4760" y="1951"/>
              <a:ext cx="101" cy="1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16423" name="Rectangle 50"/>
          <p:cNvSpPr>
            <a:spLocks noChangeAspect="1" noChangeArrowheads="1"/>
          </p:cNvSpPr>
          <p:nvPr/>
        </p:nvSpPr>
        <p:spPr bwMode="auto">
          <a:xfrm rot="10800000">
            <a:off x="827088" y="5665788"/>
            <a:ext cx="2516187" cy="152400"/>
          </a:xfrm>
          <a:prstGeom prst="rect">
            <a:avLst/>
          </a:prstGeom>
          <a:solidFill>
            <a:schemeClr val="accent2"/>
          </a:solidFill>
          <a:ln>
            <a:noFill/>
          </a:ln>
          <a:effectLst/>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6424" name="Rectangle 51"/>
          <p:cNvSpPr>
            <a:spLocks noChangeAspect="1" noChangeArrowheads="1"/>
          </p:cNvSpPr>
          <p:nvPr/>
        </p:nvSpPr>
        <p:spPr bwMode="auto">
          <a:xfrm rot="10800000">
            <a:off x="827088" y="6046788"/>
            <a:ext cx="2516187" cy="152400"/>
          </a:xfrm>
          <a:prstGeom prst="rect">
            <a:avLst/>
          </a:prstGeom>
          <a:solidFill>
            <a:schemeClr val="accent2"/>
          </a:solidFill>
          <a:ln>
            <a:noFill/>
          </a:ln>
          <a:effectLst/>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6425" name="Rectangle 52"/>
          <p:cNvSpPr>
            <a:spLocks noChangeAspect="1" noChangeArrowheads="1"/>
          </p:cNvSpPr>
          <p:nvPr/>
        </p:nvSpPr>
        <p:spPr bwMode="auto">
          <a:xfrm rot="5400000">
            <a:off x="1778794" y="4941094"/>
            <a:ext cx="2287588" cy="228600"/>
          </a:xfrm>
          <a:prstGeom prst="rect">
            <a:avLst/>
          </a:prstGeom>
          <a:solidFill>
            <a:srgbClr val="FFA3A3"/>
          </a:solidFill>
          <a:ln w="9525">
            <a:solidFill>
              <a:srgbClr val="FFA3A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6426" name="Rectangle 53"/>
          <p:cNvSpPr>
            <a:spLocks noChangeAspect="1" noChangeArrowheads="1"/>
          </p:cNvSpPr>
          <p:nvPr/>
        </p:nvSpPr>
        <p:spPr bwMode="auto">
          <a:xfrm rot="5400000">
            <a:off x="165100" y="4727576"/>
            <a:ext cx="1952625" cy="228600"/>
          </a:xfrm>
          <a:prstGeom prst="rect">
            <a:avLst/>
          </a:prstGeom>
          <a:solidFill>
            <a:srgbClr val="FFA3A3"/>
          </a:solidFill>
          <a:ln w="9525">
            <a:solidFill>
              <a:srgbClr val="FFA3A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6427" name="Rectangle 54"/>
          <p:cNvSpPr>
            <a:spLocks noChangeAspect="1" noChangeArrowheads="1"/>
          </p:cNvSpPr>
          <p:nvPr/>
        </p:nvSpPr>
        <p:spPr bwMode="auto">
          <a:xfrm rot="5400000">
            <a:off x="963613" y="5551488"/>
            <a:ext cx="381000" cy="381000"/>
          </a:xfrm>
          <a:prstGeom prst="rect">
            <a:avLst/>
          </a:prstGeom>
          <a:solidFill>
            <a:srgbClr val="FFA3A3"/>
          </a:solidFill>
          <a:ln w="9525">
            <a:solidFill>
              <a:srgbClr val="FFCC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grpSp>
        <p:nvGrpSpPr>
          <p:cNvPr id="669751" name="Group 55"/>
          <p:cNvGrpSpPr>
            <a:grpSpLocks/>
          </p:cNvGrpSpPr>
          <p:nvPr/>
        </p:nvGrpSpPr>
        <p:grpSpPr bwMode="auto">
          <a:xfrm>
            <a:off x="1076325" y="5635625"/>
            <a:ext cx="182563" cy="180975"/>
            <a:chOff x="4758" y="1946"/>
            <a:chExt cx="109" cy="108"/>
          </a:xfrm>
        </p:grpSpPr>
        <p:sp>
          <p:nvSpPr>
            <p:cNvPr id="16443" name="Rectangle 56"/>
            <p:cNvSpPr>
              <a:spLocks noChangeAspect="1" noChangeArrowheads="1"/>
            </p:cNvSpPr>
            <p:nvPr/>
          </p:nvSpPr>
          <p:spPr bwMode="auto">
            <a:xfrm>
              <a:off x="4758" y="1946"/>
              <a:ext cx="109" cy="10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6444" name="Line 57"/>
            <p:cNvSpPr>
              <a:spLocks noChangeShapeType="1"/>
            </p:cNvSpPr>
            <p:nvPr/>
          </p:nvSpPr>
          <p:spPr bwMode="auto">
            <a:xfrm>
              <a:off x="4763" y="1951"/>
              <a:ext cx="102" cy="10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6445" name="Line 58"/>
            <p:cNvSpPr>
              <a:spLocks noChangeShapeType="1"/>
            </p:cNvSpPr>
            <p:nvPr/>
          </p:nvSpPr>
          <p:spPr bwMode="auto">
            <a:xfrm flipV="1">
              <a:off x="4760" y="1951"/>
              <a:ext cx="101" cy="1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16429" name="Rectangle 59"/>
          <p:cNvSpPr>
            <a:spLocks noChangeAspect="1" noChangeArrowheads="1"/>
          </p:cNvSpPr>
          <p:nvPr/>
        </p:nvSpPr>
        <p:spPr bwMode="auto">
          <a:xfrm rot="5400000">
            <a:off x="2751138" y="5927725"/>
            <a:ext cx="381000" cy="381000"/>
          </a:xfrm>
          <a:prstGeom prst="rect">
            <a:avLst/>
          </a:prstGeom>
          <a:solidFill>
            <a:srgbClr val="FFA3A3"/>
          </a:solidFill>
          <a:ln w="9525">
            <a:solidFill>
              <a:srgbClr val="FFCC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grpSp>
        <p:nvGrpSpPr>
          <p:cNvPr id="669756" name="Group 60"/>
          <p:cNvGrpSpPr>
            <a:grpSpLocks/>
          </p:cNvGrpSpPr>
          <p:nvPr/>
        </p:nvGrpSpPr>
        <p:grpSpPr bwMode="auto">
          <a:xfrm>
            <a:off x="2833688" y="6032500"/>
            <a:ext cx="182562" cy="180975"/>
            <a:chOff x="4758" y="1946"/>
            <a:chExt cx="109" cy="108"/>
          </a:xfrm>
        </p:grpSpPr>
        <p:sp>
          <p:nvSpPr>
            <p:cNvPr id="16440" name="Rectangle 61"/>
            <p:cNvSpPr>
              <a:spLocks noChangeAspect="1" noChangeArrowheads="1"/>
            </p:cNvSpPr>
            <p:nvPr/>
          </p:nvSpPr>
          <p:spPr bwMode="auto">
            <a:xfrm>
              <a:off x="4758" y="1946"/>
              <a:ext cx="109" cy="10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6441" name="Line 62"/>
            <p:cNvSpPr>
              <a:spLocks noChangeShapeType="1"/>
            </p:cNvSpPr>
            <p:nvPr/>
          </p:nvSpPr>
          <p:spPr bwMode="auto">
            <a:xfrm>
              <a:off x="4763" y="1951"/>
              <a:ext cx="102" cy="10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6442" name="Line 63"/>
            <p:cNvSpPr>
              <a:spLocks noChangeShapeType="1"/>
            </p:cNvSpPr>
            <p:nvPr/>
          </p:nvSpPr>
          <p:spPr bwMode="auto">
            <a:xfrm flipV="1">
              <a:off x="4760" y="1951"/>
              <a:ext cx="101" cy="1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16431" name="Rectangle 64"/>
          <p:cNvSpPr>
            <a:spLocks noChangeAspect="1" noChangeArrowheads="1"/>
          </p:cNvSpPr>
          <p:nvPr/>
        </p:nvSpPr>
        <p:spPr bwMode="auto">
          <a:xfrm>
            <a:off x="2282825" y="3863975"/>
            <a:ext cx="303213" cy="303213"/>
          </a:xfrm>
          <a:prstGeom prst="rect">
            <a:avLst/>
          </a:prstGeom>
          <a:solidFill>
            <a:srgbClr val="FFA3A3"/>
          </a:solidFill>
          <a:ln w="9525">
            <a:solidFill>
              <a:srgbClr val="FFCC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grpSp>
        <p:nvGrpSpPr>
          <p:cNvPr id="669761" name="Group 65"/>
          <p:cNvGrpSpPr>
            <a:grpSpLocks/>
          </p:cNvGrpSpPr>
          <p:nvPr/>
        </p:nvGrpSpPr>
        <p:grpSpPr bwMode="auto">
          <a:xfrm>
            <a:off x="2344738" y="3927475"/>
            <a:ext cx="182562" cy="180975"/>
            <a:chOff x="4758" y="1946"/>
            <a:chExt cx="109" cy="108"/>
          </a:xfrm>
        </p:grpSpPr>
        <p:sp>
          <p:nvSpPr>
            <p:cNvPr id="16437" name="Rectangle 66"/>
            <p:cNvSpPr>
              <a:spLocks noChangeAspect="1" noChangeArrowheads="1"/>
            </p:cNvSpPr>
            <p:nvPr/>
          </p:nvSpPr>
          <p:spPr bwMode="auto">
            <a:xfrm>
              <a:off x="4758" y="1946"/>
              <a:ext cx="109" cy="10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6438" name="Line 67"/>
            <p:cNvSpPr>
              <a:spLocks noChangeShapeType="1"/>
            </p:cNvSpPr>
            <p:nvPr/>
          </p:nvSpPr>
          <p:spPr bwMode="auto">
            <a:xfrm>
              <a:off x="4763" y="1951"/>
              <a:ext cx="102" cy="10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6439" name="Line 68"/>
            <p:cNvSpPr>
              <a:spLocks noChangeShapeType="1"/>
            </p:cNvSpPr>
            <p:nvPr/>
          </p:nvSpPr>
          <p:spPr bwMode="auto">
            <a:xfrm flipV="1">
              <a:off x="4760" y="1951"/>
              <a:ext cx="101" cy="1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669765" name="Rectangle 69"/>
          <p:cNvSpPr>
            <a:spLocks noChangeArrowheads="1"/>
          </p:cNvSpPr>
          <p:nvPr/>
        </p:nvSpPr>
        <p:spPr bwMode="auto">
          <a:xfrm>
            <a:off x="1289050" y="2678113"/>
            <a:ext cx="1462088" cy="2703512"/>
          </a:xfrm>
          <a:prstGeom prst="rect">
            <a:avLst/>
          </a:prstGeom>
          <a:noFill/>
          <a:ln w="57150">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669766" name="Text Box 70"/>
          <p:cNvSpPr txBox="1">
            <a:spLocks noChangeArrowheads="1"/>
          </p:cNvSpPr>
          <p:nvPr/>
        </p:nvSpPr>
        <p:spPr bwMode="auto">
          <a:xfrm>
            <a:off x="1216025" y="2309813"/>
            <a:ext cx="1222375"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de-DE" altLang="de-DE" sz="1500"/>
              <a:t>Inverter Cell</a:t>
            </a:r>
            <a:endParaRPr lang="en-US" altLang="zh-CN" sz="1500">
              <a:ea typeface="宋体" panose="02010600030101010101" pitchFamily="2" charset="-122"/>
            </a:endParaRPr>
          </a:p>
        </p:txBody>
      </p:sp>
      <p:sp>
        <p:nvSpPr>
          <p:cNvPr id="16435" name="Text Box 71"/>
          <p:cNvSpPr txBox="1">
            <a:spLocks noChangeArrowheads="1"/>
          </p:cNvSpPr>
          <p:nvPr/>
        </p:nvSpPr>
        <p:spPr bwMode="auto">
          <a:xfrm>
            <a:off x="3417888" y="5665788"/>
            <a:ext cx="1255712" cy="5524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de-DE" altLang="de-DE" sz="1500"/>
              <a:t>External </a:t>
            </a:r>
            <a:br>
              <a:rPr lang="de-DE" altLang="de-DE" sz="1500"/>
            </a:br>
            <a:r>
              <a:rPr lang="de-DE" altLang="de-DE" sz="1500"/>
              <a:t>Connections</a:t>
            </a:r>
            <a:endParaRPr lang="en-US" altLang="zh-CN" sz="1500">
              <a:ea typeface="宋体" panose="02010600030101010101" pitchFamily="2" charset="-122"/>
            </a:endParaRPr>
          </a:p>
        </p:txBody>
      </p:sp>
      <p:sp>
        <p:nvSpPr>
          <p:cNvPr id="74" name="Text Box 99"/>
          <p:cNvSpPr txBox="1">
            <a:spLocks noChangeArrowheads="1"/>
          </p:cNvSpPr>
          <p:nvPr/>
        </p:nvSpPr>
        <p:spPr bwMode="auto">
          <a:xfrm rot="-5400000">
            <a:off x="8237048" y="5525241"/>
            <a:ext cx="1256691" cy="211245"/>
          </a:xfrm>
          <a:prstGeom prst="rect">
            <a:avLst/>
          </a:prstGeom>
          <a:noFill/>
          <a:ln>
            <a:noFill/>
          </a:ln>
          <a:effectLst/>
          <a:extLst>
            <a:ext uri="{909E8E84-426E-40DD-AFC4-6F175D3DCCD1}">
              <a14:hiddenFill xmlns:a14="http://schemas.microsoft.com/office/drawing/2010/main">
                <a:solidFill>
                  <a:srgbClr val="CCECFF"/>
                </a:solidFill>
              </a14:hiddenFill>
            </a:ext>
            <a:ext uri="{91240B29-F687-4F45-9708-019B960494DF}">
              <a14:hiddenLine xmlns:a14="http://schemas.microsoft.com/office/drawing/2010/main" w="635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7281" tIns="43641" rIns="87281" bIns="43641">
            <a:spAutoFit/>
          </a:bodyPr>
          <a:lstStyle>
            <a:lvl1pPr defTabSz="871538">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871538">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871538" indent="3175" defTabSz="871538">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871538">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871538">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871538"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871538"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871538"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871538"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de-DE" altLang="de-DE" sz="800" dirty="0">
                <a:solidFill>
                  <a:srgbClr val="C0C0C0"/>
                </a:solidFill>
              </a:rPr>
              <a:t>© </a:t>
            </a:r>
            <a:r>
              <a:rPr lang="de-DE" altLang="de-DE" sz="800" dirty="0" smtClean="0">
                <a:solidFill>
                  <a:srgbClr val="C0C0C0"/>
                </a:solidFill>
              </a:rPr>
              <a:t>2022 </a:t>
            </a:r>
            <a:r>
              <a:rPr lang="de-DE" altLang="de-DE" sz="800" dirty="0">
                <a:solidFill>
                  <a:srgbClr val="C0C0C0"/>
                </a:solidFill>
              </a:rPr>
              <a:t>Springer Verlag</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669727"/>
                                        </p:tgtEl>
                                        <p:attrNameLst>
                                          <p:attrName>style.visibility</p:attrName>
                                        </p:attrNameLst>
                                      </p:cBhvr>
                                      <p:to>
                                        <p:strVal val="visible"/>
                                      </p:to>
                                    </p:set>
                                    <p:animEffect transition="in" filter="dissolve">
                                      <p:cBhvr>
                                        <p:cTn id="7" dur="500"/>
                                        <p:tgtEl>
                                          <p:spTgt spid="669727"/>
                                        </p:tgtEl>
                                      </p:cBhvr>
                                    </p:animEffect>
                                  </p:childTnLst>
                                </p:cTn>
                              </p:par>
                              <p:par>
                                <p:cTn id="8" presetID="9" presetClass="entr" presetSubtype="0" fill="hold" nodeType="withEffect">
                                  <p:stCondLst>
                                    <p:cond delay="0"/>
                                  </p:stCondLst>
                                  <p:childTnLst>
                                    <p:set>
                                      <p:cBhvr>
                                        <p:cTn id="9" dur="1" fill="hold">
                                          <p:stCondLst>
                                            <p:cond delay="0"/>
                                          </p:stCondLst>
                                        </p:cTn>
                                        <p:tgtEl>
                                          <p:spTgt spid="669705"/>
                                        </p:tgtEl>
                                        <p:attrNameLst>
                                          <p:attrName>style.visibility</p:attrName>
                                        </p:attrNameLst>
                                      </p:cBhvr>
                                      <p:to>
                                        <p:strVal val="visible"/>
                                      </p:to>
                                    </p:set>
                                    <p:animEffect transition="in" filter="dissolve">
                                      <p:cBhvr>
                                        <p:cTn id="10" dur="500"/>
                                        <p:tgtEl>
                                          <p:spTgt spid="669705"/>
                                        </p:tgtEl>
                                      </p:cBhvr>
                                    </p:animEffect>
                                  </p:childTnLst>
                                </p:cTn>
                              </p:par>
                              <p:par>
                                <p:cTn id="11" presetID="9" presetClass="entr" presetSubtype="0" fill="hold" nodeType="withEffect">
                                  <p:stCondLst>
                                    <p:cond delay="0"/>
                                  </p:stCondLst>
                                  <p:childTnLst>
                                    <p:set>
                                      <p:cBhvr>
                                        <p:cTn id="12" dur="1" fill="hold">
                                          <p:stCondLst>
                                            <p:cond delay="0"/>
                                          </p:stCondLst>
                                        </p:cTn>
                                        <p:tgtEl>
                                          <p:spTgt spid="669740"/>
                                        </p:tgtEl>
                                        <p:attrNameLst>
                                          <p:attrName>style.visibility</p:attrName>
                                        </p:attrNameLst>
                                      </p:cBhvr>
                                      <p:to>
                                        <p:strVal val="visible"/>
                                      </p:to>
                                    </p:set>
                                    <p:animEffect transition="in" filter="dissolve">
                                      <p:cBhvr>
                                        <p:cTn id="13" dur="500"/>
                                        <p:tgtEl>
                                          <p:spTgt spid="669740"/>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669711"/>
                                        </p:tgtEl>
                                        <p:attrNameLst>
                                          <p:attrName>style.visibility</p:attrName>
                                        </p:attrNameLst>
                                      </p:cBhvr>
                                      <p:to>
                                        <p:strVal val="visible"/>
                                      </p:to>
                                    </p:set>
                                    <p:animEffect transition="in" filter="dissolve">
                                      <p:cBhvr>
                                        <p:cTn id="16" dur="500"/>
                                        <p:tgtEl>
                                          <p:spTgt spid="669711"/>
                                        </p:tgtEl>
                                      </p:cBhvr>
                                    </p:animEffect>
                                  </p:childTnLst>
                                </p:cTn>
                              </p:par>
                              <p:par>
                                <p:cTn id="17" presetID="9" presetClass="entr" presetSubtype="0" fill="hold" nodeType="withEffect">
                                  <p:stCondLst>
                                    <p:cond delay="0"/>
                                  </p:stCondLst>
                                  <p:childTnLst>
                                    <p:set>
                                      <p:cBhvr>
                                        <p:cTn id="18" dur="1" fill="hold">
                                          <p:stCondLst>
                                            <p:cond delay="0"/>
                                          </p:stCondLst>
                                        </p:cTn>
                                        <p:tgtEl>
                                          <p:spTgt spid="669728"/>
                                        </p:tgtEl>
                                        <p:attrNameLst>
                                          <p:attrName>style.visibility</p:attrName>
                                        </p:attrNameLst>
                                      </p:cBhvr>
                                      <p:to>
                                        <p:strVal val="visible"/>
                                      </p:to>
                                    </p:set>
                                    <p:animEffect transition="in" filter="dissolve">
                                      <p:cBhvr>
                                        <p:cTn id="19" dur="500"/>
                                        <p:tgtEl>
                                          <p:spTgt spid="669728"/>
                                        </p:tgtEl>
                                      </p:cBhvr>
                                    </p:animEffect>
                                  </p:childTnLst>
                                </p:cTn>
                              </p:par>
                              <p:par>
                                <p:cTn id="20" presetID="9" presetClass="entr" presetSubtype="0" fill="hold" nodeType="withEffect">
                                  <p:stCondLst>
                                    <p:cond delay="0"/>
                                  </p:stCondLst>
                                  <p:childTnLst>
                                    <p:set>
                                      <p:cBhvr>
                                        <p:cTn id="21" dur="1" fill="hold">
                                          <p:stCondLst>
                                            <p:cond delay="0"/>
                                          </p:stCondLst>
                                        </p:cTn>
                                        <p:tgtEl>
                                          <p:spTgt spid="669761"/>
                                        </p:tgtEl>
                                        <p:attrNameLst>
                                          <p:attrName>style.visibility</p:attrName>
                                        </p:attrNameLst>
                                      </p:cBhvr>
                                      <p:to>
                                        <p:strVal val="visible"/>
                                      </p:to>
                                    </p:set>
                                    <p:animEffect transition="in" filter="dissolve">
                                      <p:cBhvr>
                                        <p:cTn id="22" dur="500"/>
                                        <p:tgtEl>
                                          <p:spTgt spid="669761"/>
                                        </p:tgtEl>
                                      </p:cBhvr>
                                    </p:animEffect>
                                  </p:childTnLst>
                                </p:cTn>
                              </p:par>
                              <p:par>
                                <p:cTn id="23" presetID="9" presetClass="entr" presetSubtype="0" fill="hold" nodeType="withEffect">
                                  <p:stCondLst>
                                    <p:cond delay="0"/>
                                  </p:stCondLst>
                                  <p:childTnLst>
                                    <p:set>
                                      <p:cBhvr>
                                        <p:cTn id="24" dur="1" fill="hold">
                                          <p:stCondLst>
                                            <p:cond delay="0"/>
                                          </p:stCondLst>
                                        </p:cTn>
                                        <p:tgtEl>
                                          <p:spTgt spid="669742"/>
                                        </p:tgtEl>
                                        <p:attrNameLst>
                                          <p:attrName>style.visibility</p:attrName>
                                        </p:attrNameLst>
                                      </p:cBhvr>
                                      <p:to>
                                        <p:strVal val="visible"/>
                                      </p:to>
                                    </p:set>
                                    <p:animEffect transition="in" filter="dissolve">
                                      <p:cBhvr>
                                        <p:cTn id="25" dur="500"/>
                                        <p:tgtEl>
                                          <p:spTgt spid="669742"/>
                                        </p:tgtEl>
                                      </p:cBhvr>
                                    </p:animEffect>
                                  </p:childTnLst>
                                </p:cTn>
                              </p:par>
                              <p:par>
                                <p:cTn id="26" presetID="9" presetClass="entr" presetSubtype="0" fill="hold" nodeType="withEffect">
                                  <p:stCondLst>
                                    <p:cond delay="0"/>
                                  </p:stCondLst>
                                  <p:childTnLst>
                                    <p:set>
                                      <p:cBhvr>
                                        <p:cTn id="27" dur="1" fill="hold">
                                          <p:stCondLst>
                                            <p:cond delay="0"/>
                                          </p:stCondLst>
                                        </p:cTn>
                                        <p:tgtEl>
                                          <p:spTgt spid="669751"/>
                                        </p:tgtEl>
                                        <p:attrNameLst>
                                          <p:attrName>style.visibility</p:attrName>
                                        </p:attrNameLst>
                                      </p:cBhvr>
                                      <p:to>
                                        <p:strVal val="visible"/>
                                      </p:to>
                                    </p:set>
                                    <p:animEffect transition="in" filter="dissolve">
                                      <p:cBhvr>
                                        <p:cTn id="28" dur="500"/>
                                        <p:tgtEl>
                                          <p:spTgt spid="669751"/>
                                        </p:tgtEl>
                                      </p:cBhvr>
                                    </p:animEffect>
                                  </p:childTnLst>
                                </p:cTn>
                              </p:par>
                              <p:par>
                                <p:cTn id="29" presetID="9" presetClass="entr" presetSubtype="0" fill="hold" nodeType="withEffect">
                                  <p:stCondLst>
                                    <p:cond delay="0"/>
                                  </p:stCondLst>
                                  <p:childTnLst>
                                    <p:set>
                                      <p:cBhvr>
                                        <p:cTn id="30" dur="1" fill="hold">
                                          <p:stCondLst>
                                            <p:cond delay="0"/>
                                          </p:stCondLst>
                                        </p:cTn>
                                        <p:tgtEl>
                                          <p:spTgt spid="669756"/>
                                        </p:tgtEl>
                                        <p:attrNameLst>
                                          <p:attrName>style.visibility</p:attrName>
                                        </p:attrNameLst>
                                      </p:cBhvr>
                                      <p:to>
                                        <p:strVal val="visible"/>
                                      </p:to>
                                    </p:set>
                                    <p:animEffect transition="in" filter="dissolve">
                                      <p:cBhvr>
                                        <p:cTn id="31" dur="500"/>
                                        <p:tgtEl>
                                          <p:spTgt spid="669756"/>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669716"/>
                                        </p:tgtEl>
                                        <p:attrNameLst>
                                          <p:attrName>style.visibility</p:attrName>
                                        </p:attrNameLst>
                                      </p:cBhvr>
                                      <p:to>
                                        <p:strVal val="visible"/>
                                      </p:to>
                                    </p:set>
                                    <p:animEffect transition="in" filter="dissolve">
                                      <p:cBhvr>
                                        <p:cTn id="34" dur="500"/>
                                        <p:tgtEl>
                                          <p:spTgt spid="669716"/>
                                        </p:tgtEl>
                                      </p:cBhvr>
                                    </p:animEffect>
                                  </p:childTnLst>
                                </p:cTn>
                              </p:par>
                              <p:par>
                                <p:cTn id="35" presetID="9" presetClass="entr" presetSubtype="0" fill="hold" nodeType="withEffect">
                                  <p:stCondLst>
                                    <p:cond delay="0"/>
                                  </p:stCondLst>
                                  <p:childTnLst>
                                    <p:set>
                                      <p:cBhvr>
                                        <p:cTn id="36" dur="1" fill="hold">
                                          <p:stCondLst>
                                            <p:cond delay="0"/>
                                          </p:stCondLst>
                                        </p:cTn>
                                        <p:tgtEl>
                                          <p:spTgt spid="669729"/>
                                        </p:tgtEl>
                                        <p:attrNameLst>
                                          <p:attrName>style.visibility</p:attrName>
                                        </p:attrNameLst>
                                      </p:cBhvr>
                                      <p:to>
                                        <p:strVal val="visible"/>
                                      </p:to>
                                    </p:set>
                                    <p:animEffect transition="in" filter="dissolve">
                                      <p:cBhvr>
                                        <p:cTn id="37" dur="500"/>
                                        <p:tgtEl>
                                          <p:spTgt spid="669729"/>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669730"/>
                                        </p:tgtEl>
                                        <p:attrNameLst>
                                          <p:attrName>style.visibility</p:attrName>
                                        </p:attrNameLst>
                                      </p:cBhvr>
                                      <p:to>
                                        <p:strVal val="visible"/>
                                      </p:to>
                                    </p:set>
                                    <p:animEffect transition="in" filter="dissolve">
                                      <p:cBhvr>
                                        <p:cTn id="40" dur="500"/>
                                        <p:tgtEl>
                                          <p:spTgt spid="669730"/>
                                        </p:tgtEl>
                                      </p:cBhvr>
                                    </p:animEffect>
                                  </p:childTnLst>
                                </p:cTn>
                              </p:par>
                              <p:par>
                                <p:cTn id="41" presetID="9" presetClass="entr" presetSubtype="0" fill="hold" nodeType="withEffect">
                                  <p:stCondLst>
                                    <p:cond delay="0"/>
                                  </p:stCondLst>
                                  <p:childTnLst>
                                    <p:set>
                                      <p:cBhvr>
                                        <p:cTn id="42" dur="1" fill="hold">
                                          <p:stCondLst>
                                            <p:cond delay="0"/>
                                          </p:stCondLst>
                                        </p:cTn>
                                        <p:tgtEl>
                                          <p:spTgt spid="669731"/>
                                        </p:tgtEl>
                                        <p:attrNameLst>
                                          <p:attrName>style.visibility</p:attrName>
                                        </p:attrNameLst>
                                      </p:cBhvr>
                                      <p:to>
                                        <p:strVal val="visible"/>
                                      </p:to>
                                    </p:set>
                                    <p:animEffect transition="in" filter="dissolve">
                                      <p:cBhvr>
                                        <p:cTn id="43" dur="500"/>
                                        <p:tgtEl>
                                          <p:spTgt spid="669731"/>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9" presetClass="entr" presetSubtype="0" fill="hold" grpId="0" nodeType="clickEffect">
                                  <p:stCondLst>
                                    <p:cond delay="0"/>
                                  </p:stCondLst>
                                  <p:childTnLst>
                                    <p:set>
                                      <p:cBhvr>
                                        <p:cTn id="47" dur="1" fill="hold">
                                          <p:stCondLst>
                                            <p:cond delay="0"/>
                                          </p:stCondLst>
                                        </p:cTn>
                                        <p:tgtEl>
                                          <p:spTgt spid="669766"/>
                                        </p:tgtEl>
                                        <p:attrNameLst>
                                          <p:attrName>style.visibility</p:attrName>
                                        </p:attrNameLst>
                                      </p:cBhvr>
                                      <p:to>
                                        <p:strVal val="visible"/>
                                      </p:to>
                                    </p:set>
                                    <p:animEffect transition="in" filter="dissolve">
                                      <p:cBhvr>
                                        <p:cTn id="48" dur="500"/>
                                        <p:tgtEl>
                                          <p:spTgt spid="669766"/>
                                        </p:tgtEl>
                                      </p:cBhvr>
                                    </p:animEffect>
                                  </p:childTnLst>
                                </p:cTn>
                              </p:par>
                              <p:par>
                                <p:cTn id="49" presetID="9" presetClass="entr" presetSubtype="0" fill="hold" nodeType="withEffect">
                                  <p:stCondLst>
                                    <p:cond delay="0"/>
                                  </p:stCondLst>
                                  <p:childTnLst>
                                    <p:set>
                                      <p:cBhvr>
                                        <p:cTn id="50" dur="1" fill="hold">
                                          <p:stCondLst>
                                            <p:cond delay="0"/>
                                          </p:stCondLst>
                                        </p:cTn>
                                        <p:tgtEl>
                                          <p:spTgt spid="669765"/>
                                        </p:tgtEl>
                                        <p:attrNameLst>
                                          <p:attrName>style.visibility</p:attrName>
                                        </p:attrNameLst>
                                      </p:cBhvr>
                                      <p:to>
                                        <p:strVal val="visible"/>
                                      </p:to>
                                    </p:set>
                                    <p:animEffect transition="in" filter="dissolve">
                                      <p:cBhvr>
                                        <p:cTn id="51" dur="500"/>
                                        <p:tgtEl>
                                          <p:spTgt spid="6697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9711" grpId="0" animBg="1"/>
      <p:bldP spid="669716" grpId="0"/>
      <p:bldP spid="669730" grpId="0"/>
      <p:bldP spid="66976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liennummernplatzhalter 3"/>
          <p:cNvSpPr>
            <a:spLocks noGrp="1"/>
          </p:cNvSpPr>
          <p:nvPr>
            <p:ph type="sldNum" sz="quarter" idx="10"/>
          </p:nvPr>
        </p:nvSpPr>
        <p:spPr>
          <a:noFill/>
        </p:spPr>
        <p:txBody>
          <a:bodyPr/>
          <a:lstStyle>
            <a:lvl1pPr algn="ctr" defTabSz="1019175">
              <a:defRPr sz="1700">
                <a:solidFill>
                  <a:schemeClr val="tx1"/>
                </a:solidFill>
                <a:latin typeface="Arial" panose="020B0604020202020204" pitchFamily="34" charset="0"/>
              </a:defRPr>
            </a:lvl1pPr>
            <a:lvl2pPr marL="742950" indent="-285750" algn="ctr" defTabSz="1019175">
              <a:defRPr sz="1700">
                <a:solidFill>
                  <a:schemeClr val="tx1"/>
                </a:solidFill>
                <a:latin typeface="Arial" panose="020B0604020202020204" pitchFamily="34" charset="0"/>
              </a:defRPr>
            </a:lvl2pPr>
            <a:lvl3pPr marL="1143000" indent="-228600" algn="ctr" defTabSz="1019175">
              <a:defRPr sz="1700">
                <a:solidFill>
                  <a:schemeClr val="tx1"/>
                </a:solidFill>
                <a:latin typeface="Arial" panose="020B0604020202020204" pitchFamily="34" charset="0"/>
              </a:defRPr>
            </a:lvl3pPr>
            <a:lvl4pPr marL="1600200" indent="-228600" algn="ctr" defTabSz="1019175">
              <a:defRPr sz="1700">
                <a:solidFill>
                  <a:schemeClr val="tx1"/>
                </a:solidFill>
                <a:latin typeface="Arial" panose="020B0604020202020204" pitchFamily="34" charset="0"/>
              </a:defRPr>
            </a:lvl4pPr>
            <a:lvl5pPr marL="2057400" indent="-228600" algn="ctr" defTabSz="1019175">
              <a:defRPr sz="1700">
                <a:solidFill>
                  <a:schemeClr val="tx1"/>
                </a:solidFill>
                <a:latin typeface="Arial" panose="020B0604020202020204" pitchFamily="34" charset="0"/>
              </a:defRPr>
            </a:lvl5pPr>
            <a:lvl6pPr marL="2514600" indent="-228600" algn="ctr" defTabSz="1019175"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defTabSz="1019175"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defTabSz="1019175"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defTabSz="1019175" eaLnBrk="0" fontAlgn="base" hangingPunct="0">
              <a:spcBef>
                <a:spcPct val="0"/>
              </a:spcBef>
              <a:spcAft>
                <a:spcPct val="0"/>
              </a:spcAft>
              <a:defRPr sz="1700">
                <a:solidFill>
                  <a:schemeClr val="tx1"/>
                </a:solidFill>
                <a:latin typeface="Arial" panose="020B0604020202020204" pitchFamily="34" charset="0"/>
              </a:defRPr>
            </a:lvl9pPr>
          </a:lstStyle>
          <a:p>
            <a:pPr algn="r"/>
            <a:fld id="{5547D95C-3A77-4C4B-A6CF-D394B598AB09}" type="slidenum">
              <a:rPr lang="en-US" altLang="de-DE" sz="1000">
                <a:solidFill>
                  <a:srgbClr val="C0C0C0"/>
                </a:solidFill>
              </a:rPr>
              <a:pPr algn="r"/>
              <a:t>15</a:t>
            </a:fld>
            <a:endParaRPr lang="en-US" altLang="de-DE" sz="1000">
              <a:solidFill>
                <a:srgbClr val="C0C0C0"/>
              </a:solidFill>
            </a:endParaRPr>
          </a:p>
        </p:txBody>
      </p:sp>
      <p:sp>
        <p:nvSpPr>
          <p:cNvPr id="17411" name="Rectangle 2"/>
          <p:cNvSpPr>
            <a:spLocks noGrp="1" noChangeArrowheads="1"/>
          </p:cNvSpPr>
          <p:nvPr>
            <p:ph type="title"/>
          </p:nvPr>
        </p:nvSpPr>
        <p:spPr/>
        <p:txBody>
          <a:bodyPr/>
          <a:lstStyle/>
          <a:p>
            <a:r>
              <a:rPr lang="en-US" altLang="zh-CN" smtClean="0">
                <a:ea typeface="宋体" panose="02010600030101010101" pitchFamily="2" charset="-122"/>
              </a:rPr>
              <a:t>1.4	Layout Layers and Design Rules</a:t>
            </a:r>
          </a:p>
        </p:txBody>
      </p:sp>
      <p:sp>
        <p:nvSpPr>
          <p:cNvPr id="17412" name="Rectangle 74"/>
          <p:cNvSpPr>
            <a:spLocks noGrp="1" noChangeArrowheads="1"/>
          </p:cNvSpPr>
          <p:nvPr>
            <p:ph type="body" idx="1"/>
          </p:nvPr>
        </p:nvSpPr>
        <p:spPr>
          <a:xfrm>
            <a:off x="608013" y="2349500"/>
            <a:ext cx="8193087" cy="3527425"/>
          </a:xfrm>
          <a:noFill/>
        </p:spPr>
        <p:txBody>
          <a:bodyPr/>
          <a:lstStyle/>
          <a:p>
            <a:pPr marL="323850" indent="-323850" defTabSz="849313">
              <a:tabLst>
                <a:tab pos="284163" algn="l"/>
                <a:tab pos="512763" algn="l"/>
              </a:tabLst>
            </a:pPr>
            <a:r>
              <a:rPr lang="en-US" altLang="zh-CN" sz="1600" smtClean="0">
                <a:solidFill>
                  <a:srgbClr val="CC0000"/>
                </a:solidFill>
                <a:ea typeface="宋体" panose="02010600030101010101" pitchFamily="2" charset="-122"/>
              </a:rPr>
              <a:t>Size rules</a:t>
            </a:r>
            <a:r>
              <a:rPr lang="en-US" altLang="zh-CN" sz="1600" smtClean="0">
                <a:ea typeface="宋体" panose="02010600030101010101" pitchFamily="2" charset="-122"/>
              </a:rPr>
              <a:t>,</a:t>
            </a:r>
            <a:r>
              <a:rPr lang="en-US" altLang="zh-CN" sz="1600" i="1" smtClean="0">
                <a:ea typeface="宋体" panose="02010600030101010101" pitchFamily="2" charset="-122"/>
              </a:rPr>
              <a:t> </a:t>
            </a:r>
            <a:r>
              <a:rPr lang="en-US" altLang="zh-CN" sz="1600" smtClean="0">
                <a:ea typeface="宋体" panose="02010600030101010101" pitchFamily="2" charset="-122"/>
              </a:rPr>
              <a:t>such as</a:t>
            </a:r>
            <a:r>
              <a:rPr lang="en-US" altLang="zh-CN" sz="1600" i="1" smtClean="0">
                <a:ea typeface="宋体" panose="02010600030101010101" pitchFamily="2" charset="-122"/>
              </a:rPr>
              <a:t> minimum width</a:t>
            </a:r>
            <a:r>
              <a:rPr lang="en-US" altLang="zh-CN" sz="1600" smtClean="0">
                <a:ea typeface="宋体" panose="02010600030101010101" pitchFamily="2" charset="-122"/>
              </a:rPr>
              <a:t>: The dimensions of any component (shape), e.g., length of a boundary edge or area of the shape, cannot be smaller than given minimum values. These values vary across different metal layers.</a:t>
            </a:r>
            <a:br>
              <a:rPr lang="en-US" altLang="zh-CN" sz="1600" smtClean="0">
                <a:ea typeface="宋体" panose="02010600030101010101" pitchFamily="2" charset="-122"/>
              </a:rPr>
            </a:br>
            <a:endParaRPr lang="en-US" altLang="zh-CN" sz="1600" i="1" smtClean="0">
              <a:ea typeface="宋体" panose="02010600030101010101" pitchFamily="2" charset="-122"/>
            </a:endParaRPr>
          </a:p>
          <a:p>
            <a:pPr marL="323850" indent="-323850" defTabSz="849313">
              <a:tabLst>
                <a:tab pos="284163" algn="l"/>
                <a:tab pos="512763" algn="l"/>
              </a:tabLst>
            </a:pPr>
            <a:r>
              <a:rPr lang="en-US" altLang="zh-CN" sz="1600" smtClean="0">
                <a:solidFill>
                  <a:srgbClr val="CC0000"/>
                </a:solidFill>
                <a:ea typeface="宋体" panose="02010600030101010101" pitchFamily="2" charset="-122"/>
              </a:rPr>
              <a:t>Separation rules</a:t>
            </a:r>
            <a:r>
              <a:rPr lang="en-US" altLang="zh-CN" sz="1600" smtClean="0">
                <a:ea typeface="宋体" panose="02010600030101010101" pitchFamily="2" charset="-122"/>
              </a:rPr>
              <a:t>, such as</a:t>
            </a:r>
            <a:r>
              <a:rPr lang="en-US" altLang="zh-CN" sz="1600" i="1" smtClean="0">
                <a:ea typeface="宋体" panose="02010600030101010101" pitchFamily="2" charset="-122"/>
              </a:rPr>
              <a:t> minimum separation</a:t>
            </a:r>
            <a:r>
              <a:rPr lang="en-US" altLang="zh-CN" sz="1600" smtClean="0">
                <a:ea typeface="宋体" panose="02010600030101010101" pitchFamily="2" charset="-122"/>
              </a:rPr>
              <a:t>: Two shapes, either on the same layer or on adjacent layers, must be a minimum (rectilinear or Euclidean diagonal) distance apart.</a:t>
            </a:r>
            <a:br>
              <a:rPr lang="en-US" altLang="zh-CN" sz="1600" smtClean="0">
                <a:ea typeface="宋体" panose="02010600030101010101" pitchFamily="2" charset="-122"/>
              </a:rPr>
            </a:br>
            <a:endParaRPr lang="en-US" altLang="zh-CN" sz="1600" i="1" smtClean="0">
              <a:ea typeface="宋体" panose="02010600030101010101" pitchFamily="2" charset="-122"/>
            </a:endParaRPr>
          </a:p>
          <a:p>
            <a:pPr marL="323850" indent="-323850" defTabSz="849313">
              <a:tabLst>
                <a:tab pos="284163" algn="l"/>
                <a:tab pos="512763" algn="l"/>
              </a:tabLst>
            </a:pPr>
            <a:r>
              <a:rPr lang="en-US" altLang="zh-CN" sz="1600" smtClean="0">
                <a:solidFill>
                  <a:srgbClr val="CC0000"/>
                </a:solidFill>
                <a:ea typeface="宋体" panose="02010600030101010101" pitchFamily="2" charset="-122"/>
              </a:rPr>
              <a:t>Overlap rules</a:t>
            </a:r>
            <a:r>
              <a:rPr lang="en-US" altLang="zh-CN" sz="1600" smtClean="0">
                <a:ea typeface="宋体" panose="02010600030101010101" pitchFamily="2" charset="-122"/>
              </a:rPr>
              <a:t>, such as</a:t>
            </a:r>
            <a:r>
              <a:rPr lang="en-US" altLang="zh-CN" sz="1600" i="1" smtClean="0">
                <a:ea typeface="宋体" panose="02010600030101010101" pitchFamily="2" charset="-122"/>
              </a:rPr>
              <a:t> minimum overlap</a:t>
            </a:r>
            <a:r>
              <a:rPr lang="en-US" altLang="zh-CN" sz="1600" smtClean="0">
                <a:ea typeface="宋体" panose="02010600030101010101" pitchFamily="2" charset="-122"/>
              </a:rPr>
              <a:t>: Two connected shapes on adjacent layers must have a certain amount of overlap due to inaccuracy of mask alignment to previously-made patterns on the wafer.</a:t>
            </a:r>
            <a:endParaRPr lang="de-DE" altLang="de-DE" sz="1600" smtClean="0"/>
          </a:p>
        </p:txBody>
      </p:sp>
      <p:sp>
        <p:nvSpPr>
          <p:cNvPr id="17413" name="Rectangle 75"/>
          <p:cNvSpPr>
            <a:spLocks noChangeArrowheads="1"/>
          </p:cNvSpPr>
          <p:nvPr/>
        </p:nvSpPr>
        <p:spPr bwMode="auto">
          <a:xfrm>
            <a:off x="827088" y="1422400"/>
            <a:ext cx="3175000" cy="493713"/>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7414" name="Text Box 76"/>
          <p:cNvSpPr txBox="1">
            <a:spLocks noChangeArrowheads="1"/>
          </p:cNvSpPr>
          <p:nvPr/>
        </p:nvSpPr>
        <p:spPr bwMode="auto">
          <a:xfrm>
            <a:off x="900113" y="1487488"/>
            <a:ext cx="3101975" cy="428625"/>
          </a:xfrm>
          <a:prstGeom prst="rect">
            <a:avLst/>
          </a:prstGeom>
          <a:noFill/>
          <a:ln>
            <a:noFill/>
          </a:ln>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rgbClr val="C0C0C0"/>
                </a:solidFill>
                <a:miter lim="800000"/>
                <a:headEnd/>
                <a:tailEnd/>
              </a14:hiddenLine>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algn="l" eaLnBrk="1" hangingPunct="1">
              <a:spcAft>
                <a:spcPct val="30000"/>
              </a:spcAft>
            </a:pPr>
            <a:r>
              <a:rPr lang="de-DE" altLang="zh-CN" sz="1600">
                <a:ea typeface="宋体" panose="02010600030101010101" pitchFamily="2" charset="-122"/>
              </a:rPr>
              <a:t>Categories of design rules</a:t>
            </a:r>
            <a:endParaRPr lang="en-US" altLang="zh-CN" sz="1600">
              <a:ea typeface="宋体" panose="02010600030101010101" pitchFamily="2" charset="-122"/>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liennummernplatzhalter 3"/>
          <p:cNvSpPr>
            <a:spLocks noGrp="1"/>
          </p:cNvSpPr>
          <p:nvPr>
            <p:ph type="sldNum" sz="quarter" idx="10"/>
          </p:nvPr>
        </p:nvSpPr>
        <p:spPr>
          <a:noFill/>
        </p:spPr>
        <p:txBody>
          <a:bodyPr/>
          <a:lstStyle>
            <a:lvl1pPr algn="ctr" defTabSz="1019175">
              <a:defRPr sz="1700">
                <a:solidFill>
                  <a:schemeClr val="tx1"/>
                </a:solidFill>
                <a:latin typeface="Arial" panose="020B0604020202020204" pitchFamily="34" charset="0"/>
              </a:defRPr>
            </a:lvl1pPr>
            <a:lvl2pPr marL="742950" indent="-285750" algn="ctr" defTabSz="1019175">
              <a:defRPr sz="1700">
                <a:solidFill>
                  <a:schemeClr val="tx1"/>
                </a:solidFill>
                <a:latin typeface="Arial" panose="020B0604020202020204" pitchFamily="34" charset="0"/>
              </a:defRPr>
            </a:lvl2pPr>
            <a:lvl3pPr marL="1143000" indent="-228600" algn="ctr" defTabSz="1019175">
              <a:defRPr sz="1700">
                <a:solidFill>
                  <a:schemeClr val="tx1"/>
                </a:solidFill>
                <a:latin typeface="Arial" panose="020B0604020202020204" pitchFamily="34" charset="0"/>
              </a:defRPr>
            </a:lvl3pPr>
            <a:lvl4pPr marL="1600200" indent="-228600" algn="ctr" defTabSz="1019175">
              <a:defRPr sz="1700">
                <a:solidFill>
                  <a:schemeClr val="tx1"/>
                </a:solidFill>
                <a:latin typeface="Arial" panose="020B0604020202020204" pitchFamily="34" charset="0"/>
              </a:defRPr>
            </a:lvl4pPr>
            <a:lvl5pPr marL="2057400" indent="-228600" algn="ctr" defTabSz="1019175">
              <a:defRPr sz="1700">
                <a:solidFill>
                  <a:schemeClr val="tx1"/>
                </a:solidFill>
                <a:latin typeface="Arial" panose="020B0604020202020204" pitchFamily="34" charset="0"/>
              </a:defRPr>
            </a:lvl5pPr>
            <a:lvl6pPr marL="2514600" indent="-228600" algn="ctr" defTabSz="1019175"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defTabSz="1019175"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defTabSz="1019175"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defTabSz="1019175" eaLnBrk="0" fontAlgn="base" hangingPunct="0">
              <a:spcBef>
                <a:spcPct val="0"/>
              </a:spcBef>
              <a:spcAft>
                <a:spcPct val="0"/>
              </a:spcAft>
              <a:defRPr sz="1700">
                <a:solidFill>
                  <a:schemeClr val="tx1"/>
                </a:solidFill>
                <a:latin typeface="Arial" panose="020B0604020202020204" pitchFamily="34" charset="0"/>
              </a:defRPr>
            </a:lvl9pPr>
          </a:lstStyle>
          <a:p>
            <a:pPr algn="r"/>
            <a:fld id="{CD55BCC5-7DBD-490B-8EF2-EE001F2B733B}" type="slidenum">
              <a:rPr lang="en-US" altLang="de-DE" sz="1000">
                <a:solidFill>
                  <a:srgbClr val="C0C0C0"/>
                </a:solidFill>
              </a:rPr>
              <a:pPr algn="r"/>
              <a:t>16</a:t>
            </a:fld>
            <a:endParaRPr lang="en-US" altLang="de-DE" sz="1000">
              <a:solidFill>
                <a:srgbClr val="C0C0C0"/>
              </a:solidFill>
            </a:endParaRPr>
          </a:p>
        </p:txBody>
      </p:sp>
      <p:sp>
        <p:nvSpPr>
          <p:cNvPr id="18435" name="Rectangle 2"/>
          <p:cNvSpPr>
            <a:spLocks noGrp="1" noChangeArrowheads="1"/>
          </p:cNvSpPr>
          <p:nvPr>
            <p:ph type="title"/>
          </p:nvPr>
        </p:nvSpPr>
        <p:spPr/>
        <p:txBody>
          <a:bodyPr/>
          <a:lstStyle/>
          <a:p>
            <a:r>
              <a:rPr lang="en-US" altLang="zh-CN" smtClean="0">
                <a:ea typeface="宋体" panose="02010600030101010101" pitchFamily="2" charset="-122"/>
              </a:rPr>
              <a:t>1.4	Layout Layers and Design Rules</a:t>
            </a:r>
          </a:p>
        </p:txBody>
      </p:sp>
      <p:sp>
        <p:nvSpPr>
          <p:cNvPr id="18436" name="Rectangle 4"/>
          <p:cNvSpPr>
            <a:spLocks noChangeArrowheads="1"/>
          </p:cNvSpPr>
          <p:nvPr/>
        </p:nvSpPr>
        <p:spPr bwMode="auto">
          <a:xfrm>
            <a:off x="827088" y="1422400"/>
            <a:ext cx="3175000" cy="493713"/>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8437" name="Text Box 5"/>
          <p:cNvSpPr txBox="1">
            <a:spLocks noChangeArrowheads="1"/>
          </p:cNvSpPr>
          <p:nvPr/>
        </p:nvSpPr>
        <p:spPr bwMode="auto">
          <a:xfrm>
            <a:off x="900113" y="1487488"/>
            <a:ext cx="3101975" cy="428625"/>
          </a:xfrm>
          <a:prstGeom prst="rect">
            <a:avLst/>
          </a:prstGeom>
          <a:noFill/>
          <a:ln>
            <a:noFill/>
          </a:ln>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rgbClr val="C0C0C0"/>
                </a:solidFill>
                <a:miter lim="800000"/>
                <a:headEnd/>
                <a:tailEnd/>
              </a14:hiddenLine>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algn="l" eaLnBrk="1" hangingPunct="1">
              <a:spcAft>
                <a:spcPct val="30000"/>
              </a:spcAft>
            </a:pPr>
            <a:r>
              <a:rPr lang="de-DE" altLang="zh-CN" sz="1600">
                <a:ea typeface="宋体" panose="02010600030101010101" pitchFamily="2" charset="-122"/>
              </a:rPr>
              <a:t>Categories of design rules</a:t>
            </a:r>
            <a:endParaRPr lang="en-US" altLang="zh-CN" sz="1600">
              <a:ea typeface="宋体" panose="02010600030101010101" pitchFamily="2" charset="-122"/>
            </a:endParaRPr>
          </a:p>
        </p:txBody>
      </p:sp>
      <p:sp>
        <p:nvSpPr>
          <p:cNvPr id="18438" name="Text Box 50"/>
          <p:cNvSpPr txBox="1">
            <a:spLocks noChangeArrowheads="1"/>
          </p:cNvSpPr>
          <p:nvPr/>
        </p:nvSpPr>
        <p:spPr bwMode="auto">
          <a:xfrm>
            <a:off x="5041900" y="3287713"/>
            <a:ext cx="2914650" cy="1304925"/>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tIns="82800"/>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algn="l" eaLnBrk="1" hangingPunct="1">
              <a:lnSpc>
                <a:spcPct val="140000"/>
              </a:lnSpc>
            </a:pPr>
            <a:r>
              <a:rPr lang="en-US" altLang="zh-CN" sz="1600">
                <a:ea typeface="宋体" panose="02010600030101010101" pitchFamily="2" charset="-122"/>
              </a:rPr>
              <a:t>Minimum Width:</a:t>
            </a:r>
            <a:r>
              <a:rPr lang="en-US" altLang="zh-CN" sz="1600" i="1">
                <a:ea typeface="宋体" panose="02010600030101010101" pitchFamily="2" charset="-122"/>
              </a:rPr>
              <a:t> a            </a:t>
            </a:r>
            <a:br>
              <a:rPr lang="en-US" altLang="zh-CN" sz="1600" i="1">
                <a:ea typeface="宋体" panose="02010600030101010101" pitchFamily="2" charset="-122"/>
              </a:rPr>
            </a:br>
            <a:r>
              <a:rPr lang="en-US" altLang="zh-CN" sz="1600">
                <a:ea typeface="宋体" panose="02010600030101010101" pitchFamily="2" charset="-122"/>
              </a:rPr>
              <a:t>Minimum Separation:</a:t>
            </a:r>
            <a:r>
              <a:rPr lang="en-US" altLang="zh-CN" sz="1600" i="1">
                <a:ea typeface="宋体" panose="02010600030101010101" pitchFamily="2" charset="-122"/>
              </a:rPr>
              <a:t> b</a:t>
            </a:r>
            <a:r>
              <a:rPr lang="en-US" altLang="zh-CN" sz="1600">
                <a:ea typeface="宋体" panose="02010600030101010101" pitchFamily="2" charset="-122"/>
              </a:rPr>
              <a:t>,</a:t>
            </a:r>
            <a:r>
              <a:rPr lang="en-US" altLang="zh-CN" sz="1600" i="1">
                <a:ea typeface="宋体" panose="02010600030101010101" pitchFamily="2" charset="-122"/>
              </a:rPr>
              <a:t> c</a:t>
            </a:r>
            <a:r>
              <a:rPr lang="en-US" altLang="zh-CN" sz="1600">
                <a:ea typeface="宋体" panose="02010600030101010101" pitchFamily="2" charset="-122"/>
              </a:rPr>
              <a:t>,</a:t>
            </a:r>
            <a:r>
              <a:rPr lang="en-US" altLang="zh-CN" sz="1600" i="1">
                <a:ea typeface="宋体" panose="02010600030101010101" pitchFamily="2" charset="-122"/>
              </a:rPr>
              <a:t> d </a:t>
            </a:r>
          </a:p>
          <a:p>
            <a:pPr algn="l" eaLnBrk="1" hangingPunct="1">
              <a:lnSpc>
                <a:spcPct val="140000"/>
              </a:lnSpc>
            </a:pPr>
            <a:r>
              <a:rPr lang="en-US" altLang="zh-CN" sz="1600">
                <a:ea typeface="宋体" panose="02010600030101010101" pitchFamily="2" charset="-122"/>
              </a:rPr>
              <a:t>Minimum Overlap: </a:t>
            </a:r>
            <a:r>
              <a:rPr lang="en-US" altLang="zh-CN" sz="1600" i="1">
                <a:ea typeface="宋体" panose="02010600030101010101" pitchFamily="2" charset="-122"/>
              </a:rPr>
              <a:t>e           </a:t>
            </a:r>
          </a:p>
        </p:txBody>
      </p:sp>
      <p:sp>
        <p:nvSpPr>
          <p:cNvPr id="18439" name="Rectangle 54"/>
          <p:cNvSpPr>
            <a:spLocks noChangeArrowheads="1"/>
          </p:cNvSpPr>
          <p:nvPr/>
        </p:nvSpPr>
        <p:spPr bwMode="auto">
          <a:xfrm>
            <a:off x="827088" y="2535238"/>
            <a:ext cx="3608387" cy="2886075"/>
          </a:xfrm>
          <a:prstGeom prst="rect">
            <a:avLst/>
          </a:prstGeom>
          <a:solidFill>
            <a:srgbClr val="EAEAEA"/>
          </a:solidFill>
          <a:ln w="9525">
            <a:solidFill>
              <a:srgbClr val="969696"/>
            </a:solidFill>
            <a:miter lim="800000"/>
            <a:headEnd/>
            <a:tailEnd/>
          </a:ln>
          <a:effectLst>
            <a:outerShdw dist="35921" dir="2700000" algn="ctr" rotWithShape="0">
              <a:schemeClr val="bg2"/>
            </a:outerShdw>
          </a:effectLst>
        </p:spPr>
        <p:txBody>
          <a:bodyPr wrap="none" anchor="ct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eaLnBrk="1" hangingPunct="1">
              <a:lnSpc>
                <a:spcPct val="100000"/>
              </a:lnSpc>
              <a:spcBef>
                <a:spcPct val="0"/>
              </a:spcBef>
              <a:buClrTx/>
              <a:buFontTx/>
              <a:buNone/>
            </a:pPr>
            <a:endParaRPr lang="en-US" altLang="zh-CN" sz="1600">
              <a:ea typeface="宋体" panose="02010600030101010101" pitchFamily="2" charset="-122"/>
            </a:endParaRPr>
          </a:p>
        </p:txBody>
      </p:sp>
      <p:grpSp>
        <p:nvGrpSpPr>
          <p:cNvPr id="18440" name="Group 175"/>
          <p:cNvGrpSpPr>
            <a:grpSpLocks/>
          </p:cNvGrpSpPr>
          <p:nvPr/>
        </p:nvGrpSpPr>
        <p:grpSpPr bwMode="auto">
          <a:xfrm>
            <a:off x="833438" y="2540000"/>
            <a:ext cx="3600450" cy="2881313"/>
            <a:chOff x="612" y="799"/>
            <a:chExt cx="2268" cy="1815"/>
          </a:xfrm>
        </p:grpSpPr>
        <p:sp>
          <p:nvSpPr>
            <p:cNvPr id="18482" name="Line 176"/>
            <p:cNvSpPr>
              <a:spLocks noChangeShapeType="1"/>
            </p:cNvSpPr>
            <p:nvPr/>
          </p:nvSpPr>
          <p:spPr bwMode="auto">
            <a:xfrm>
              <a:off x="839" y="799"/>
              <a:ext cx="0" cy="1815"/>
            </a:xfrm>
            <a:prstGeom prst="line">
              <a:avLst/>
            </a:prstGeom>
            <a:noFill/>
            <a:ln w="9525">
              <a:solidFill>
                <a:srgbClr val="80808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483" name="Line 177"/>
            <p:cNvSpPr>
              <a:spLocks noChangeShapeType="1"/>
            </p:cNvSpPr>
            <p:nvPr/>
          </p:nvSpPr>
          <p:spPr bwMode="auto">
            <a:xfrm>
              <a:off x="1066" y="799"/>
              <a:ext cx="0" cy="1815"/>
            </a:xfrm>
            <a:prstGeom prst="line">
              <a:avLst/>
            </a:prstGeom>
            <a:noFill/>
            <a:ln w="9525">
              <a:solidFill>
                <a:srgbClr val="80808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484" name="Line 178"/>
            <p:cNvSpPr>
              <a:spLocks noChangeShapeType="1"/>
            </p:cNvSpPr>
            <p:nvPr/>
          </p:nvSpPr>
          <p:spPr bwMode="auto">
            <a:xfrm>
              <a:off x="1292" y="799"/>
              <a:ext cx="0" cy="1815"/>
            </a:xfrm>
            <a:prstGeom prst="line">
              <a:avLst/>
            </a:prstGeom>
            <a:noFill/>
            <a:ln w="9525">
              <a:solidFill>
                <a:srgbClr val="80808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485" name="Line 179"/>
            <p:cNvSpPr>
              <a:spLocks noChangeShapeType="1"/>
            </p:cNvSpPr>
            <p:nvPr/>
          </p:nvSpPr>
          <p:spPr bwMode="auto">
            <a:xfrm>
              <a:off x="1519" y="799"/>
              <a:ext cx="0" cy="1815"/>
            </a:xfrm>
            <a:prstGeom prst="line">
              <a:avLst/>
            </a:prstGeom>
            <a:noFill/>
            <a:ln w="9525">
              <a:solidFill>
                <a:srgbClr val="80808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486" name="Line 180"/>
            <p:cNvSpPr>
              <a:spLocks noChangeShapeType="1"/>
            </p:cNvSpPr>
            <p:nvPr/>
          </p:nvSpPr>
          <p:spPr bwMode="auto">
            <a:xfrm>
              <a:off x="1746" y="799"/>
              <a:ext cx="0" cy="1815"/>
            </a:xfrm>
            <a:prstGeom prst="line">
              <a:avLst/>
            </a:prstGeom>
            <a:noFill/>
            <a:ln w="9525">
              <a:solidFill>
                <a:srgbClr val="80808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487" name="Line 181"/>
            <p:cNvSpPr>
              <a:spLocks noChangeShapeType="1"/>
            </p:cNvSpPr>
            <p:nvPr/>
          </p:nvSpPr>
          <p:spPr bwMode="auto">
            <a:xfrm>
              <a:off x="1973" y="799"/>
              <a:ext cx="0" cy="1815"/>
            </a:xfrm>
            <a:prstGeom prst="line">
              <a:avLst/>
            </a:prstGeom>
            <a:noFill/>
            <a:ln w="9525">
              <a:solidFill>
                <a:srgbClr val="80808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488" name="Line 182"/>
            <p:cNvSpPr>
              <a:spLocks noChangeShapeType="1"/>
            </p:cNvSpPr>
            <p:nvPr/>
          </p:nvSpPr>
          <p:spPr bwMode="auto">
            <a:xfrm>
              <a:off x="2200" y="799"/>
              <a:ext cx="0" cy="1815"/>
            </a:xfrm>
            <a:prstGeom prst="line">
              <a:avLst/>
            </a:prstGeom>
            <a:noFill/>
            <a:ln w="9525">
              <a:solidFill>
                <a:srgbClr val="80808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489" name="Line 183"/>
            <p:cNvSpPr>
              <a:spLocks noChangeShapeType="1"/>
            </p:cNvSpPr>
            <p:nvPr/>
          </p:nvSpPr>
          <p:spPr bwMode="auto">
            <a:xfrm>
              <a:off x="2426" y="799"/>
              <a:ext cx="0" cy="1815"/>
            </a:xfrm>
            <a:prstGeom prst="line">
              <a:avLst/>
            </a:prstGeom>
            <a:noFill/>
            <a:ln w="9525">
              <a:solidFill>
                <a:srgbClr val="80808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490" name="Line 184"/>
            <p:cNvSpPr>
              <a:spLocks noChangeShapeType="1"/>
            </p:cNvSpPr>
            <p:nvPr/>
          </p:nvSpPr>
          <p:spPr bwMode="auto">
            <a:xfrm>
              <a:off x="2653" y="799"/>
              <a:ext cx="0" cy="1815"/>
            </a:xfrm>
            <a:prstGeom prst="line">
              <a:avLst/>
            </a:prstGeom>
            <a:noFill/>
            <a:ln w="9525">
              <a:solidFill>
                <a:srgbClr val="80808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491" name="Line 185"/>
            <p:cNvSpPr>
              <a:spLocks noChangeShapeType="1"/>
            </p:cNvSpPr>
            <p:nvPr/>
          </p:nvSpPr>
          <p:spPr bwMode="auto">
            <a:xfrm>
              <a:off x="612" y="1026"/>
              <a:ext cx="2268" cy="0"/>
            </a:xfrm>
            <a:prstGeom prst="line">
              <a:avLst/>
            </a:prstGeom>
            <a:noFill/>
            <a:ln w="9525">
              <a:solidFill>
                <a:srgbClr val="80808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492" name="Line 186"/>
            <p:cNvSpPr>
              <a:spLocks noChangeShapeType="1"/>
            </p:cNvSpPr>
            <p:nvPr/>
          </p:nvSpPr>
          <p:spPr bwMode="auto">
            <a:xfrm>
              <a:off x="612" y="1253"/>
              <a:ext cx="2268" cy="0"/>
            </a:xfrm>
            <a:prstGeom prst="line">
              <a:avLst/>
            </a:prstGeom>
            <a:noFill/>
            <a:ln w="9525">
              <a:solidFill>
                <a:srgbClr val="80808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493" name="Line 187"/>
            <p:cNvSpPr>
              <a:spLocks noChangeShapeType="1"/>
            </p:cNvSpPr>
            <p:nvPr/>
          </p:nvSpPr>
          <p:spPr bwMode="auto">
            <a:xfrm>
              <a:off x="612" y="1480"/>
              <a:ext cx="2268" cy="0"/>
            </a:xfrm>
            <a:prstGeom prst="line">
              <a:avLst/>
            </a:prstGeom>
            <a:noFill/>
            <a:ln w="9525">
              <a:solidFill>
                <a:srgbClr val="80808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494" name="Line 188"/>
            <p:cNvSpPr>
              <a:spLocks noChangeShapeType="1"/>
            </p:cNvSpPr>
            <p:nvPr/>
          </p:nvSpPr>
          <p:spPr bwMode="auto">
            <a:xfrm>
              <a:off x="612" y="1706"/>
              <a:ext cx="2268" cy="0"/>
            </a:xfrm>
            <a:prstGeom prst="line">
              <a:avLst/>
            </a:prstGeom>
            <a:noFill/>
            <a:ln w="9525">
              <a:solidFill>
                <a:srgbClr val="80808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495" name="Line 189"/>
            <p:cNvSpPr>
              <a:spLocks noChangeShapeType="1"/>
            </p:cNvSpPr>
            <p:nvPr/>
          </p:nvSpPr>
          <p:spPr bwMode="auto">
            <a:xfrm>
              <a:off x="612" y="1933"/>
              <a:ext cx="2268" cy="0"/>
            </a:xfrm>
            <a:prstGeom prst="line">
              <a:avLst/>
            </a:prstGeom>
            <a:noFill/>
            <a:ln w="9525">
              <a:solidFill>
                <a:srgbClr val="80808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496" name="Line 190"/>
            <p:cNvSpPr>
              <a:spLocks noChangeShapeType="1"/>
            </p:cNvSpPr>
            <p:nvPr/>
          </p:nvSpPr>
          <p:spPr bwMode="auto">
            <a:xfrm>
              <a:off x="612" y="2160"/>
              <a:ext cx="2268" cy="0"/>
            </a:xfrm>
            <a:prstGeom prst="line">
              <a:avLst/>
            </a:prstGeom>
            <a:noFill/>
            <a:ln w="9525">
              <a:solidFill>
                <a:srgbClr val="80808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497" name="Line 191"/>
            <p:cNvSpPr>
              <a:spLocks noChangeShapeType="1"/>
            </p:cNvSpPr>
            <p:nvPr/>
          </p:nvSpPr>
          <p:spPr bwMode="auto">
            <a:xfrm>
              <a:off x="612" y="2387"/>
              <a:ext cx="2268" cy="0"/>
            </a:xfrm>
            <a:prstGeom prst="line">
              <a:avLst/>
            </a:prstGeom>
            <a:noFill/>
            <a:ln w="9525">
              <a:solidFill>
                <a:srgbClr val="80808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18441" name="Rectangle 192"/>
          <p:cNvSpPr>
            <a:spLocks noChangeAspect="1" noChangeArrowheads="1"/>
          </p:cNvSpPr>
          <p:nvPr/>
        </p:nvSpPr>
        <p:spPr bwMode="auto">
          <a:xfrm>
            <a:off x="1912938" y="3621088"/>
            <a:ext cx="1081087" cy="1439862"/>
          </a:xfrm>
          <a:prstGeom prst="rect">
            <a:avLst/>
          </a:prstGeom>
          <a:solidFill>
            <a:srgbClr val="B2B2B2"/>
          </a:solidFill>
          <a:ln>
            <a:noFill/>
          </a:ln>
          <a:effectLst/>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8442" name="Rectangle 193"/>
          <p:cNvSpPr>
            <a:spLocks noChangeAspect="1" noChangeArrowheads="1"/>
          </p:cNvSpPr>
          <p:nvPr/>
        </p:nvSpPr>
        <p:spPr bwMode="auto">
          <a:xfrm>
            <a:off x="2632075" y="3983038"/>
            <a:ext cx="1076325" cy="360362"/>
          </a:xfrm>
          <a:prstGeom prst="rect">
            <a:avLst/>
          </a:prstGeom>
          <a:solidFill>
            <a:srgbClr val="808080"/>
          </a:solidFill>
          <a:ln>
            <a:noFill/>
          </a:ln>
          <a:effectLst/>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8443" name="Rectangle 194"/>
          <p:cNvSpPr>
            <a:spLocks noChangeAspect="1" noChangeArrowheads="1"/>
          </p:cNvSpPr>
          <p:nvPr/>
        </p:nvSpPr>
        <p:spPr bwMode="auto">
          <a:xfrm>
            <a:off x="4075113" y="4706938"/>
            <a:ext cx="352425" cy="360362"/>
          </a:xfrm>
          <a:prstGeom prst="rect">
            <a:avLst/>
          </a:prstGeom>
          <a:solidFill>
            <a:srgbClr val="B2B2B2"/>
          </a:solidFill>
          <a:ln>
            <a:noFill/>
          </a:ln>
          <a:effectLst/>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8444" name="Line 195"/>
          <p:cNvSpPr>
            <a:spLocks noChangeShapeType="1"/>
          </p:cNvSpPr>
          <p:nvPr/>
        </p:nvSpPr>
        <p:spPr bwMode="auto">
          <a:xfrm flipH="1">
            <a:off x="4433888" y="3094038"/>
            <a:ext cx="287337" cy="0"/>
          </a:xfrm>
          <a:prstGeom prst="line">
            <a:avLst/>
          </a:prstGeom>
          <a:noFill/>
          <a:ln w="28575">
            <a:solidFill>
              <a:srgbClr val="00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445" name="Line 196"/>
          <p:cNvSpPr>
            <a:spLocks noChangeShapeType="1"/>
          </p:cNvSpPr>
          <p:nvPr/>
        </p:nvSpPr>
        <p:spPr bwMode="auto">
          <a:xfrm>
            <a:off x="3786188" y="3094038"/>
            <a:ext cx="287337" cy="0"/>
          </a:xfrm>
          <a:prstGeom prst="line">
            <a:avLst/>
          </a:prstGeom>
          <a:noFill/>
          <a:ln w="28575">
            <a:solidFill>
              <a:srgbClr val="00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446" name="Rectangle 197"/>
          <p:cNvSpPr>
            <a:spLocks noChangeAspect="1" noChangeArrowheads="1"/>
          </p:cNvSpPr>
          <p:nvPr/>
        </p:nvSpPr>
        <p:spPr bwMode="auto">
          <a:xfrm>
            <a:off x="1554163" y="2900363"/>
            <a:ext cx="1804987" cy="360362"/>
          </a:xfrm>
          <a:prstGeom prst="rect">
            <a:avLst/>
          </a:prstGeom>
          <a:solidFill>
            <a:srgbClr val="B2B2B2"/>
          </a:solidFill>
          <a:ln>
            <a:noFill/>
          </a:ln>
          <a:effectLst/>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8447" name="Rectangle 198"/>
          <p:cNvSpPr>
            <a:spLocks noChangeAspect="1" noChangeArrowheads="1"/>
          </p:cNvSpPr>
          <p:nvPr/>
        </p:nvSpPr>
        <p:spPr bwMode="auto">
          <a:xfrm>
            <a:off x="1193800" y="4340225"/>
            <a:ext cx="360363" cy="715963"/>
          </a:xfrm>
          <a:prstGeom prst="rect">
            <a:avLst/>
          </a:prstGeom>
          <a:solidFill>
            <a:srgbClr val="B2B2B2"/>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8448" name="Text Box 199"/>
          <p:cNvSpPr txBox="1">
            <a:spLocks noChangeArrowheads="1"/>
          </p:cNvSpPr>
          <p:nvPr/>
        </p:nvSpPr>
        <p:spPr bwMode="auto">
          <a:xfrm>
            <a:off x="1227138" y="2908300"/>
            <a:ext cx="287337" cy="317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36000" rIns="18000" bIns="36000">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r>
              <a:rPr lang="en-US" altLang="zh-CN" sz="1600" i="1">
                <a:solidFill>
                  <a:srgbClr val="000000"/>
                </a:solidFill>
                <a:ea typeface="宋体" panose="02010600030101010101" pitchFamily="2" charset="-122"/>
                <a:sym typeface="Symbol" panose="05050102010706020507" pitchFamily="18" charset="2"/>
              </a:rPr>
              <a:t>a</a:t>
            </a:r>
          </a:p>
        </p:txBody>
      </p:sp>
      <p:sp>
        <p:nvSpPr>
          <p:cNvPr id="18449" name="Line 200"/>
          <p:cNvSpPr>
            <a:spLocks noChangeShapeType="1"/>
          </p:cNvSpPr>
          <p:nvPr/>
        </p:nvSpPr>
        <p:spPr bwMode="auto">
          <a:xfrm flipV="1">
            <a:off x="1370013" y="3260725"/>
            <a:ext cx="0" cy="287338"/>
          </a:xfrm>
          <a:prstGeom prst="line">
            <a:avLst/>
          </a:prstGeom>
          <a:noFill/>
          <a:ln w="28575">
            <a:solidFill>
              <a:srgbClr val="00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450" name="Line 201"/>
          <p:cNvSpPr>
            <a:spLocks noChangeShapeType="1"/>
          </p:cNvSpPr>
          <p:nvPr/>
        </p:nvSpPr>
        <p:spPr bwMode="auto">
          <a:xfrm>
            <a:off x="1370013" y="2613025"/>
            <a:ext cx="0" cy="288925"/>
          </a:xfrm>
          <a:prstGeom prst="line">
            <a:avLst/>
          </a:prstGeom>
          <a:noFill/>
          <a:ln w="28575">
            <a:solidFill>
              <a:srgbClr val="00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451" name="Line 202"/>
          <p:cNvSpPr>
            <a:spLocks noChangeShapeType="1"/>
          </p:cNvSpPr>
          <p:nvPr/>
        </p:nvSpPr>
        <p:spPr bwMode="auto">
          <a:xfrm flipH="1">
            <a:off x="1193800" y="2900363"/>
            <a:ext cx="360363" cy="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452" name="Line 203"/>
          <p:cNvSpPr>
            <a:spLocks noChangeShapeType="1"/>
          </p:cNvSpPr>
          <p:nvPr/>
        </p:nvSpPr>
        <p:spPr bwMode="auto">
          <a:xfrm flipH="1">
            <a:off x="1193800" y="3260725"/>
            <a:ext cx="360363" cy="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453" name="Line 204"/>
          <p:cNvSpPr>
            <a:spLocks noChangeShapeType="1"/>
          </p:cNvSpPr>
          <p:nvPr/>
        </p:nvSpPr>
        <p:spPr bwMode="auto">
          <a:xfrm>
            <a:off x="1265238" y="4900613"/>
            <a:ext cx="287337" cy="0"/>
          </a:xfrm>
          <a:prstGeom prst="line">
            <a:avLst/>
          </a:prstGeom>
          <a:noFill/>
          <a:ln w="28575">
            <a:solidFill>
              <a:srgbClr val="00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454" name="Rectangle 205"/>
          <p:cNvSpPr>
            <a:spLocks noChangeAspect="1" noChangeArrowheads="1"/>
          </p:cNvSpPr>
          <p:nvPr/>
        </p:nvSpPr>
        <p:spPr bwMode="auto">
          <a:xfrm>
            <a:off x="2633663" y="3979863"/>
            <a:ext cx="1079500" cy="360362"/>
          </a:xfrm>
          <a:prstGeom prst="rect">
            <a:avLst/>
          </a:prstGeom>
          <a:noFill/>
          <a:ln>
            <a:noFill/>
          </a:ln>
          <a:effectLst/>
          <a:extLst>
            <a:ext uri="{909E8E84-426E-40DD-AFC4-6F175D3DCCD1}">
              <a14:hiddenFill xmlns:a14="http://schemas.microsoft.com/office/drawing/2010/main">
                <a:solidFill>
                  <a:srgbClr val="EAEAEA"/>
                </a:solidFill>
              </a14:hiddenFill>
            </a:ext>
            <a:ext uri="{91240B29-F687-4F45-9708-019B960494DF}">
              <a14:hiddenLine xmlns:a14="http://schemas.microsoft.com/office/drawing/2010/main" w="3175">
                <a:solidFill>
                  <a:srgbClr val="D1D1D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8455" name="Line 206"/>
          <p:cNvSpPr>
            <a:spLocks noChangeShapeType="1"/>
          </p:cNvSpPr>
          <p:nvPr/>
        </p:nvSpPr>
        <p:spPr bwMode="auto">
          <a:xfrm>
            <a:off x="2994025" y="3979863"/>
            <a:ext cx="0" cy="360362"/>
          </a:xfrm>
          <a:prstGeom prst="line">
            <a:avLst/>
          </a:prstGeom>
          <a:noFill/>
          <a:ln w="12700">
            <a:solidFill>
              <a:srgbClr val="80808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456" name="Line 207"/>
          <p:cNvSpPr>
            <a:spLocks noChangeShapeType="1"/>
          </p:cNvSpPr>
          <p:nvPr/>
        </p:nvSpPr>
        <p:spPr bwMode="auto">
          <a:xfrm flipH="1">
            <a:off x="1916113" y="4905375"/>
            <a:ext cx="287337" cy="0"/>
          </a:xfrm>
          <a:prstGeom prst="line">
            <a:avLst/>
          </a:prstGeom>
          <a:noFill/>
          <a:ln w="28575">
            <a:solidFill>
              <a:srgbClr val="00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457" name="Line 208"/>
          <p:cNvSpPr>
            <a:spLocks noChangeShapeType="1"/>
          </p:cNvSpPr>
          <p:nvPr/>
        </p:nvSpPr>
        <p:spPr bwMode="auto">
          <a:xfrm>
            <a:off x="3497263" y="4124325"/>
            <a:ext cx="215900" cy="215900"/>
          </a:xfrm>
          <a:prstGeom prst="line">
            <a:avLst/>
          </a:prstGeom>
          <a:noFill/>
          <a:ln w="28575">
            <a:solidFill>
              <a:srgbClr val="00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458" name="Line 209"/>
          <p:cNvSpPr>
            <a:spLocks noChangeShapeType="1"/>
          </p:cNvSpPr>
          <p:nvPr/>
        </p:nvSpPr>
        <p:spPr bwMode="auto">
          <a:xfrm flipH="1" flipV="1">
            <a:off x="4073525" y="4700588"/>
            <a:ext cx="215900" cy="215900"/>
          </a:xfrm>
          <a:prstGeom prst="line">
            <a:avLst/>
          </a:prstGeom>
          <a:noFill/>
          <a:ln w="28575">
            <a:solidFill>
              <a:srgbClr val="00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459" name="Text Box 210"/>
          <p:cNvSpPr txBox="1">
            <a:spLocks noChangeArrowheads="1"/>
          </p:cNvSpPr>
          <p:nvPr/>
        </p:nvSpPr>
        <p:spPr bwMode="auto">
          <a:xfrm>
            <a:off x="3735388" y="4340225"/>
            <a:ext cx="287337" cy="317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36000" rIns="18000" bIns="36000">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r>
              <a:rPr lang="en-US" altLang="zh-CN" sz="1600" i="1">
                <a:solidFill>
                  <a:srgbClr val="000000"/>
                </a:solidFill>
                <a:ea typeface="宋体" panose="02010600030101010101" pitchFamily="2" charset="-122"/>
                <a:sym typeface="Symbol" panose="05050102010706020507" pitchFamily="18" charset="2"/>
              </a:rPr>
              <a:t>d</a:t>
            </a:r>
          </a:p>
        </p:txBody>
      </p:sp>
      <p:sp>
        <p:nvSpPr>
          <p:cNvPr id="18460" name="Text Box 211"/>
          <p:cNvSpPr txBox="1">
            <a:spLocks noChangeArrowheads="1"/>
          </p:cNvSpPr>
          <p:nvPr/>
        </p:nvSpPr>
        <p:spPr bwMode="auto">
          <a:xfrm>
            <a:off x="2320925" y="3244850"/>
            <a:ext cx="287338" cy="317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36000" rIns="18000" bIns="36000">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r>
              <a:rPr lang="en-US" altLang="zh-CN" sz="1600" i="1">
                <a:solidFill>
                  <a:srgbClr val="000000"/>
                </a:solidFill>
                <a:ea typeface="宋体" panose="02010600030101010101" pitchFamily="2" charset="-122"/>
                <a:sym typeface="Symbol" panose="05050102010706020507" pitchFamily="18" charset="2"/>
              </a:rPr>
              <a:t>c</a:t>
            </a:r>
          </a:p>
        </p:txBody>
      </p:sp>
      <p:sp>
        <p:nvSpPr>
          <p:cNvPr id="18461" name="Line 212"/>
          <p:cNvSpPr>
            <a:spLocks noChangeShapeType="1"/>
          </p:cNvSpPr>
          <p:nvPr/>
        </p:nvSpPr>
        <p:spPr bwMode="auto">
          <a:xfrm flipV="1">
            <a:off x="2455863" y="3621088"/>
            <a:ext cx="0" cy="287337"/>
          </a:xfrm>
          <a:prstGeom prst="line">
            <a:avLst/>
          </a:prstGeom>
          <a:noFill/>
          <a:ln w="28575">
            <a:solidFill>
              <a:srgbClr val="00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462" name="Line 213"/>
          <p:cNvSpPr>
            <a:spLocks noChangeShapeType="1"/>
          </p:cNvSpPr>
          <p:nvPr/>
        </p:nvSpPr>
        <p:spPr bwMode="auto">
          <a:xfrm>
            <a:off x="2455863" y="2973388"/>
            <a:ext cx="0" cy="288925"/>
          </a:xfrm>
          <a:prstGeom prst="line">
            <a:avLst/>
          </a:prstGeom>
          <a:noFill/>
          <a:ln w="28575">
            <a:solidFill>
              <a:srgbClr val="00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463" name="Line 214"/>
          <p:cNvSpPr>
            <a:spLocks noChangeShapeType="1"/>
          </p:cNvSpPr>
          <p:nvPr/>
        </p:nvSpPr>
        <p:spPr bwMode="auto">
          <a:xfrm flipH="1">
            <a:off x="2273300" y="3260725"/>
            <a:ext cx="360363" cy="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464" name="Line 215"/>
          <p:cNvSpPr>
            <a:spLocks noChangeShapeType="1"/>
          </p:cNvSpPr>
          <p:nvPr/>
        </p:nvSpPr>
        <p:spPr bwMode="auto">
          <a:xfrm flipH="1">
            <a:off x="2274888" y="3616325"/>
            <a:ext cx="360362" cy="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465" name="Text Box 216"/>
          <p:cNvSpPr txBox="1">
            <a:spLocks noChangeArrowheads="1"/>
          </p:cNvSpPr>
          <p:nvPr/>
        </p:nvSpPr>
        <p:spPr bwMode="auto">
          <a:xfrm>
            <a:off x="4114800" y="2898775"/>
            <a:ext cx="269875" cy="317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36000" rIns="18000" bIns="36000">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r>
              <a:rPr lang="zh-CN" altLang="en-US" sz="1600">
                <a:solidFill>
                  <a:srgbClr val="000000"/>
                </a:solidFill>
                <a:ea typeface="宋体" panose="02010600030101010101" pitchFamily="2" charset="-122"/>
                <a:sym typeface="Symbol" panose="05050102010706020507" pitchFamily="18" charset="2"/>
              </a:rPr>
              <a:t></a:t>
            </a:r>
          </a:p>
        </p:txBody>
      </p:sp>
      <p:sp>
        <p:nvSpPr>
          <p:cNvPr id="18466" name="Text Box 217"/>
          <p:cNvSpPr txBox="1">
            <a:spLocks noChangeArrowheads="1"/>
          </p:cNvSpPr>
          <p:nvPr/>
        </p:nvSpPr>
        <p:spPr bwMode="auto">
          <a:xfrm>
            <a:off x="1573213" y="4711700"/>
            <a:ext cx="304800" cy="317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36000" rIns="18000" bIns="36000">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r>
              <a:rPr lang="en-US" altLang="zh-CN" sz="1600" i="1">
                <a:solidFill>
                  <a:srgbClr val="000000"/>
                </a:solidFill>
                <a:ea typeface="宋体" panose="02010600030101010101" pitchFamily="2" charset="-122"/>
                <a:sym typeface="Symbol" panose="05050102010706020507" pitchFamily="18" charset="2"/>
              </a:rPr>
              <a:t>b</a:t>
            </a:r>
          </a:p>
        </p:txBody>
      </p:sp>
      <p:sp>
        <p:nvSpPr>
          <p:cNvPr id="18467" name="Line 218"/>
          <p:cNvSpPr>
            <a:spLocks noChangeShapeType="1"/>
          </p:cNvSpPr>
          <p:nvPr/>
        </p:nvSpPr>
        <p:spPr bwMode="auto">
          <a:xfrm>
            <a:off x="1557338" y="4700588"/>
            <a:ext cx="0" cy="36195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468" name="Line 219"/>
          <p:cNvSpPr>
            <a:spLocks noChangeShapeType="1"/>
          </p:cNvSpPr>
          <p:nvPr/>
        </p:nvSpPr>
        <p:spPr bwMode="auto">
          <a:xfrm>
            <a:off x="1911350" y="4702175"/>
            <a:ext cx="0" cy="36195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469" name="Line 220"/>
          <p:cNvSpPr>
            <a:spLocks noChangeShapeType="1"/>
          </p:cNvSpPr>
          <p:nvPr/>
        </p:nvSpPr>
        <p:spPr bwMode="auto">
          <a:xfrm>
            <a:off x="4073525" y="2901950"/>
            <a:ext cx="0" cy="36195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470" name="Line 221"/>
          <p:cNvSpPr>
            <a:spLocks noChangeShapeType="1"/>
          </p:cNvSpPr>
          <p:nvPr/>
        </p:nvSpPr>
        <p:spPr bwMode="auto">
          <a:xfrm>
            <a:off x="4427538" y="2898775"/>
            <a:ext cx="0" cy="36195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471" name="Line 222"/>
          <p:cNvSpPr>
            <a:spLocks noChangeShapeType="1"/>
          </p:cNvSpPr>
          <p:nvPr/>
        </p:nvSpPr>
        <p:spPr bwMode="auto">
          <a:xfrm flipH="1">
            <a:off x="3944938" y="4568825"/>
            <a:ext cx="252412" cy="252413"/>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472" name="Line 223"/>
          <p:cNvSpPr>
            <a:spLocks noChangeShapeType="1"/>
          </p:cNvSpPr>
          <p:nvPr/>
        </p:nvSpPr>
        <p:spPr bwMode="auto">
          <a:xfrm>
            <a:off x="2346325" y="4160838"/>
            <a:ext cx="287338" cy="0"/>
          </a:xfrm>
          <a:prstGeom prst="line">
            <a:avLst/>
          </a:prstGeom>
          <a:noFill/>
          <a:ln w="28575">
            <a:solidFill>
              <a:srgbClr val="00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473" name="Text Box 224"/>
          <p:cNvSpPr txBox="1">
            <a:spLocks noChangeArrowheads="1"/>
          </p:cNvSpPr>
          <p:nvPr/>
        </p:nvSpPr>
        <p:spPr bwMode="auto">
          <a:xfrm>
            <a:off x="2674938" y="3978275"/>
            <a:ext cx="287337" cy="317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36000" rIns="18000" bIns="36000">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r>
              <a:rPr lang="en-US" altLang="zh-CN" sz="1600" i="1">
                <a:solidFill>
                  <a:srgbClr val="000000"/>
                </a:solidFill>
                <a:ea typeface="宋体" panose="02010600030101010101" pitchFamily="2" charset="-122"/>
                <a:sym typeface="Symbol" panose="05050102010706020507" pitchFamily="18" charset="2"/>
              </a:rPr>
              <a:t>e</a:t>
            </a:r>
          </a:p>
        </p:txBody>
      </p:sp>
      <p:sp>
        <p:nvSpPr>
          <p:cNvPr id="18474" name="Line 225"/>
          <p:cNvSpPr>
            <a:spLocks noChangeShapeType="1"/>
          </p:cNvSpPr>
          <p:nvPr/>
        </p:nvSpPr>
        <p:spPr bwMode="auto">
          <a:xfrm flipH="1">
            <a:off x="2994025" y="4160838"/>
            <a:ext cx="287338" cy="0"/>
          </a:xfrm>
          <a:prstGeom prst="line">
            <a:avLst/>
          </a:prstGeom>
          <a:noFill/>
          <a:ln w="28575">
            <a:solidFill>
              <a:srgbClr val="00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475" name="Line 226"/>
          <p:cNvSpPr>
            <a:spLocks noChangeShapeType="1"/>
          </p:cNvSpPr>
          <p:nvPr/>
        </p:nvSpPr>
        <p:spPr bwMode="auto">
          <a:xfrm>
            <a:off x="2640013" y="3978275"/>
            <a:ext cx="0" cy="36195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476" name="Line 227"/>
          <p:cNvSpPr>
            <a:spLocks noChangeShapeType="1"/>
          </p:cNvSpPr>
          <p:nvPr/>
        </p:nvSpPr>
        <p:spPr bwMode="auto">
          <a:xfrm>
            <a:off x="2994025" y="3979863"/>
            <a:ext cx="0" cy="36195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477" name="Line 228"/>
          <p:cNvSpPr>
            <a:spLocks noChangeShapeType="1"/>
          </p:cNvSpPr>
          <p:nvPr/>
        </p:nvSpPr>
        <p:spPr bwMode="auto">
          <a:xfrm flipH="1">
            <a:off x="3586163" y="4219575"/>
            <a:ext cx="252412" cy="252413"/>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478" name="Text Box 229"/>
          <p:cNvSpPr txBox="1">
            <a:spLocks noChangeArrowheads="1"/>
          </p:cNvSpPr>
          <p:nvPr/>
        </p:nvSpPr>
        <p:spPr bwMode="auto">
          <a:xfrm>
            <a:off x="5041900" y="1955800"/>
            <a:ext cx="3778250" cy="657225"/>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tIns="82800"/>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algn="l" eaLnBrk="1" hangingPunct="1">
              <a:lnSpc>
                <a:spcPct val="95000"/>
              </a:lnSpc>
            </a:pPr>
            <a:r>
              <a:rPr lang="de-DE" altLang="zh-CN" sz="1600">
                <a:ea typeface="宋体" panose="02010600030101010101" pitchFamily="2" charset="-122"/>
                <a:sym typeface="Symbol" panose="05050102010706020507" pitchFamily="18" charset="2"/>
              </a:rPr>
              <a:t>: </a:t>
            </a:r>
            <a:r>
              <a:rPr lang="de-DE" altLang="zh-CN" sz="1600">
                <a:ea typeface="宋体" panose="02010600030101010101" pitchFamily="2" charset="-122"/>
              </a:rPr>
              <a:t>smallest meaningful technology-dependent unit of length</a:t>
            </a:r>
            <a:endParaRPr lang="en-US" altLang="zh-CN" sz="1600" i="1">
              <a:ea typeface="宋体" panose="02010600030101010101" pitchFamily="2" charset="-122"/>
            </a:endParaRPr>
          </a:p>
        </p:txBody>
      </p:sp>
      <p:sp>
        <p:nvSpPr>
          <p:cNvPr id="18479" name="Oval 230"/>
          <p:cNvSpPr>
            <a:spLocks noChangeArrowheads="1"/>
          </p:cNvSpPr>
          <p:nvPr/>
        </p:nvSpPr>
        <p:spPr bwMode="auto">
          <a:xfrm>
            <a:off x="3786188" y="2613025"/>
            <a:ext cx="935037" cy="935038"/>
          </a:xfrm>
          <a:prstGeom prst="ellipse">
            <a:avLst/>
          </a:prstGeom>
          <a:noFill/>
          <a:ln w="28575" algn="ctr">
            <a:solidFill>
              <a:srgbClr val="B2B2B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nchor="ct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8480" name="Line 231"/>
          <p:cNvSpPr>
            <a:spLocks noChangeShapeType="1"/>
          </p:cNvSpPr>
          <p:nvPr/>
        </p:nvSpPr>
        <p:spPr bwMode="auto">
          <a:xfrm flipV="1">
            <a:off x="4560888" y="2470150"/>
            <a:ext cx="320675" cy="285750"/>
          </a:xfrm>
          <a:prstGeom prst="line">
            <a:avLst/>
          </a:prstGeom>
          <a:noFill/>
          <a:ln w="38100">
            <a:solidFill>
              <a:srgbClr val="B2B2B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p>
            <a:endParaRPr lang="de-DE"/>
          </a:p>
        </p:txBody>
      </p:sp>
      <p:sp>
        <p:nvSpPr>
          <p:cNvPr id="66" name="Text Box 99"/>
          <p:cNvSpPr txBox="1">
            <a:spLocks noChangeArrowheads="1"/>
          </p:cNvSpPr>
          <p:nvPr/>
        </p:nvSpPr>
        <p:spPr bwMode="auto">
          <a:xfrm rot="-5400000">
            <a:off x="8237048" y="5525241"/>
            <a:ext cx="1256691" cy="211245"/>
          </a:xfrm>
          <a:prstGeom prst="rect">
            <a:avLst/>
          </a:prstGeom>
          <a:noFill/>
          <a:ln>
            <a:noFill/>
          </a:ln>
          <a:effectLst/>
          <a:extLst>
            <a:ext uri="{909E8E84-426E-40DD-AFC4-6F175D3DCCD1}">
              <a14:hiddenFill xmlns:a14="http://schemas.microsoft.com/office/drawing/2010/main">
                <a:solidFill>
                  <a:srgbClr val="CCECFF"/>
                </a:solidFill>
              </a14:hiddenFill>
            </a:ext>
            <a:ext uri="{91240B29-F687-4F45-9708-019B960494DF}">
              <a14:hiddenLine xmlns:a14="http://schemas.microsoft.com/office/drawing/2010/main" w="635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7281" tIns="43641" rIns="87281" bIns="43641">
            <a:spAutoFit/>
          </a:bodyPr>
          <a:lstStyle>
            <a:lvl1pPr defTabSz="871538">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871538">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871538" indent="3175" defTabSz="871538">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871538">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871538">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871538"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871538"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871538"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871538"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de-DE" altLang="de-DE" sz="800" dirty="0">
                <a:solidFill>
                  <a:srgbClr val="C0C0C0"/>
                </a:solidFill>
              </a:rPr>
              <a:t>© </a:t>
            </a:r>
            <a:r>
              <a:rPr lang="de-DE" altLang="de-DE" sz="800" dirty="0" smtClean="0">
                <a:solidFill>
                  <a:srgbClr val="C0C0C0"/>
                </a:solidFill>
              </a:rPr>
              <a:t>2022 </a:t>
            </a:r>
            <a:r>
              <a:rPr lang="de-DE" altLang="de-DE" sz="800" dirty="0">
                <a:solidFill>
                  <a:srgbClr val="C0C0C0"/>
                </a:solidFill>
              </a:rPr>
              <a:t>Springer Verlag</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liennummernplatzhalter 3"/>
          <p:cNvSpPr>
            <a:spLocks noGrp="1"/>
          </p:cNvSpPr>
          <p:nvPr>
            <p:ph type="sldNum" sz="quarter" idx="10"/>
          </p:nvPr>
        </p:nvSpPr>
        <p:spPr>
          <a:noFill/>
        </p:spPr>
        <p:txBody>
          <a:bodyPr/>
          <a:lstStyle>
            <a:lvl1pPr algn="ctr" defTabSz="1019175">
              <a:defRPr sz="1700">
                <a:solidFill>
                  <a:schemeClr val="tx1"/>
                </a:solidFill>
                <a:latin typeface="Arial" panose="020B0604020202020204" pitchFamily="34" charset="0"/>
              </a:defRPr>
            </a:lvl1pPr>
            <a:lvl2pPr marL="742950" indent="-285750" algn="ctr" defTabSz="1019175">
              <a:defRPr sz="1700">
                <a:solidFill>
                  <a:schemeClr val="tx1"/>
                </a:solidFill>
                <a:latin typeface="Arial" panose="020B0604020202020204" pitchFamily="34" charset="0"/>
              </a:defRPr>
            </a:lvl2pPr>
            <a:lvl3pPr marL="1143000" indent="-228600" algn="ctr" defTabSz="1019175">
              <a:defRPr sz="1700">
                <a:solidFill>
                  <a:schemeClr val="tx1"/>
                </a:solidFill>
                <a:latin typeface="Arial" panose="020B0604020202020204" pitchFamily="34" charset="0"/>
              </a:defRPr>
            </a:lvl3pPr>
            <a:lvl4pPr marL="1600200" indent="-228600" algn="ctr" defTabSz="1019175">
              <a:defRPr sz="1700">
                <a:solidFill>
                  <a:schemeClr val="tx1"/>
                </a:solidFill>
                <a:latin typeface="Arial" panose="020B0604020202020204" pitchFamily="34" charset="0"/>
              </a:defRPr>
            </a:lvl4pPr>
            <a:lvl5pPr marL="2057400" indent="-228600" algn="ctr" defTabSz="1019175">
              <a:defRPr sz="1700">
                <a:solidFill>
                  <a:schemeClr val="tx1"/>
                </a:solidFill>
                <a:latin typeface="Arial" panose="020B0604020202020204" pitchFamily="34" charset="0"/>
              </a:defRPr>
            </a:lvl5pPr>
            <a:lvl6pPr marL="2514600" indent="-228600" algn="ctr" defTabSz="1019175"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defTabSz="1019175"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defTabSz="1019175"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defTabSz="1019175" eaLnBrk="0" fontAlgn="base" hangingPunct="0">
              <a:spcBef>
                <a:spcPct val="0"/>
              </a:spcBef>
              <a:spcAft>
                <a:spcPct val="0"/>
              </a:spcAft>
              <a:defRPr sz="1700">
                <a:solidFill>
                  <a:schemeClr val="tx1"/>
                </a:solidFill>
                <a:latin typeface="Arial" panose="020B0604020202020204" pitchFamily="34" charset="0"/>
              </a:defRPr>
            </a:lvl9pPr>
          </a:lstStyle>
          <a:p>
            <a:pPr algn="r"/>
            <a:fld id="{C617C59B-1594-4B04-B3E1-01FA6B162CF1}" type="slidenum">
              <a:rPr lang="en-US" altLang="de-DE" sz="1000">
                <a:solidFill>
                  <a:srgbClr val="C0C0C0"/>
                </a:solidFill>
              </a:rPr>
              <a:pPr algn="r"/>
              <a:t>17</a:t>
            </a:fld>
            <a:endParaRPr lang="en-US" altLang="de-DE" sz="1000">
              <a:solidFill>
                <a:srgbClr val="C0C0C0"/>
              </a:solidFill>
            </a:endParaRPr>
          </a:p>
        </p:txBody>
      </p:sp>
      <p:sp>
        <p:nvSpPr>
          <p:cNvPr id="19459" name="Rectangle 2"/>
          <p:cNvSpPr>
            <a:spLocks noGrp="1" noChangeArrowheads="1"/>
          </p:cNvSpPr>
          <p:nvPr>
            <p:ph type="title"/>
          </p:nvPr>
        </p:nvSpPr>
        <p:spPr/>
        <p:txBody>
          <a:bodyPr/>
          <a:lstStyle/>
          <a:p>
            <a:r>
              <a:rPr lang="en-US" altLang="zh-CN" smtClean="0">
                <a:ea typeface="宋体" panose="02010600030101010101" pitchFamily="2" charset="-122"/>
              </a:rPr>
              <a:t>1.5	Physical Design Optimizations</a:t>
            </a:r>
          </a:p>
        </p:txBody>
      </p:sp>
      <p:sp>
        <p:nvSpPr>
          <p:cNvPr id="19460" name="Rectangle 3"/>
          <p:cNvSpPr>
            <a:spLocks noGrp="1" noChangeArrowheads="1"/>
          </p:cNvSpPr>
          <p:nvPr>
            <p:ph type="body" idx="1"/>
          </p:nvPr>
        </p:nvSpPr>
        <p:spPr>
          <a:xfrm>
            <a:off x="608013" y="2492375"/>
            <a:ext cx="8193087" cy="3143250"/>
          </a:xfrm>
          <a:noFill/>
        </p:spPr>
        <p:txBody>
          <a:bodyPr/>
          <a:lstStyle/>
          <a:p>
            <a:pPr marL="323850" indent="-323850" defTabSz="849313">
              <a:tabLst>
                <a:tab pos="284163" algn="l"/>
                <a:tab pos="512763" algn="l"/>
              </a:tabLst>
            </a:pPr>
            <a:r>
              <a:rPr lang="en-US" altLang="zh-CN" sz="1600" smtClean="0">
                <a:solidFill>
                  <a:srgbClr val="CC0000"/>
                </a:solidFill>
                <a:ea typeface="宋体" panose="02010600030101010101" pitchFamily="2" charset="-122"/>
              </a:rPr>
              <a:t>Technology constraints</a:t>
            </a:r>
            <a:r>
              <a:rPr lang="en-US" altLang="zh-CN" sz="1600" smtClean="0">
                <a:ea typeface="宋体" panose="02010600030101010101" pitchFamily="2" charset="-122"/>
              </a:rPr>
              <a:t> enable fabrication for a specific technology node and are derived from technology restrictions. Examples include minimum layout widths and spacing values between layout shapes.</a:t>
            </a:r>
            <a:br>
              <a:rPr lang="en-US" altLang="zh-CN" sz="1600" smtClean="0">
                <a:ea typeface="宋体" panose="02010600030101010101" pitchFamily="2" charset="-122"/>
              </a:rPr>
            </a:br>
            <a:endParaRPr lang="en-US" altLang="zh-CN" sz="1600" i="1" smtClean="0">
              <a:ea typeface="宋体" panose="02010600030101010101" pitchFamily="2" charset="-122"/>
            </a:endParaRPr>
          </a:p>
          <a:p>
            <a:pPr marL="323850" indent="-323850" defTabSz="849313">
              <a:tabLst>
                <a:tab pos="284163" algn="l"/>
                <a:tab pos="512763" algn="l"/>
              </a:tabLst>
            </a:pPr>
            <a:r>
              <a:rPr lang="en-US" altLang="zh-CN" sz="1600" smtClean="0">
                <a:solidFill>
                  <a:srgbClr val="CC0000"/>
                </a:solidFill>
                <a:ea typeface="宋体" panose="02010600030101010101" pitchFamily="2" charset="-122"/>
              </a:rPr>
              <a:t>Electrical constraints</a:t>
            </a:r>
            <a:r>
              <a:rPr lang="en-US" altLang="zh-CN" sz="1600" smtClean="0">
                <a:ea typeface="宋体" panose="02010600030101010101" pitchFamily="2" charset="-122"/>
              </a:rPr>
              <a:t> ensure the desired electrical behavior of the design. Examples include meeting maximum timing constraints for signal delay and staying below maximum coupling capacitances.</a:t>
            </a:r>
            <a:br>
              <a:rPr lang="en-US" altLang="zh-CN" sz="1600" smtClean="0">
                <a:ea typeface="宋体" panose="02010600030101010101" pitchFamily="2" charset="-122"/>
              </a:rPr>
            </a:br>
            <a:endParaRPr lang="en-US" altLang="zh-CN" sz="1600" i="1" smtClean="0">
              <a:ea typeface="宋体" panose="02010600030101010101" pitchFamily="2" charset="-122"/>
            </a:endParaRPr>
          </a:p>
          <a:p>
            <a:pPr marL="323850" indent="-323850" defTabSz="849313">
              <a:tabLst>
                <a:tab pos="284163" algn="l"/>
                <a:tab pos="512763" algn="l"/>
              </a:tabLst>
            </a:pPr>
            <a:r>
              <a:rPr lang="en-US" altLang="zh-CN" sz="1600" smtClean="0">
                <a:solidFill>
                  <a:srgbClr val="CC0000"/>
                </a:solidFill>
                <a:ea typeface="宋体" panose="02010600030101010101" pitchFamily="2" charset="-122"/>
              </a:rPr>
              <a:t>Geometry (design methodology) constraints</a:t>
            </a:r>
            <a:r>
              <a:rPr lang="en-US" altLang="zh-CN" sz="1600" b="1" smtClean="0">
                <a:ea typeface="宋体" panose="02010600030101010101" pitchFamily="2" charset="-122"/>
              </a:rPr>
              <a:t> </a:t>
            </a:r>
            <a:r>
              <a:rPr lang="en-US" altLang="zh-CN" sz="1600" smtClean="0">
                <a:ea typeface="宋体" panose="02010600030101010101" pitchFamily="2" charset="-122"/>
              </a:rPr>
              <a:t>are introduced to reduce the overall complexity of the design process. Examples include the use of preferred wiring directions during routing, and the placement of standard cells in rows.</a:t>
            </a:r>
            <a:endParaRPr lang="de-DE" altLang="de-DE" sz="1600" smtClean="0"/>
          </a:p>
        </p:txBody>
      </p:sp>
      <p:sp>
        <p:nvSpPr>
          <p:cNvPr id="19461" name="Rectangle 4"/>
          <p:cNvSpPr>
            <a:spLocks noChangeArrowheads="1"/>
          </p:cNvSpPr>
          <p:nvPr/>
        </p:nvSpPr>
        <p:spPr bwMode="auto">
          <a:xfrm>
            <a:off x="827088" y="1422400"/>
            <a:ext cx="3175000" cy="493713"/>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9462" name="Text Box 5"/>
          <p:cNvSpPr txBox="1">
            <a:spLocks noChangeArrowheads="1"/>
          </p:cNvSpPr>
          <p:nvPr/>
        </p:nvSpPr>
        <p:spPr bwMode="auto">
          <a:xfrm>
            <a:off x="900113" y="1487488"/>
            <a:ext cx="3101975" cy="428625"/>
          </a:xfrm>
          <a:prstGeom prst="rect">
            <a:avLst/>
          </a:prstGeom>
          <a:noFill/>
          <a:ln>
            <a:noFill/>
          </a:ln>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rgbClr val="C0C0C0"/>
                </a:solidFill>
                <a:miter lim="800000"/>
                <a:headEnd/>
                <a:tailEnd/>
              </a14:hiddenLine>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algn="l" eaLnBrk="1" hangingPunct="1">
              <a:spcAft>
                <a:spcPct val="30000"/>
              </a:spcAft>
            </a:pPr>
            <a:r>
              <a:rPr lang="en-US" altLang="zh-CN" sz="1600">
                <a:ea typeface="宋体" panose="02010600030101010101" pitchFamily="2" charset="-122"/>
              </a:rPr>
              <a:t>Types of constraints</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Foliennummernplatzhalter 3"/>
          <p:cNvSpPr>
            <a:spLocks noGrp="1"/>
          </p:cNvSpPr>
          <p:nvPr>
            <p:ph type="sldNum" sz="quarter" idx="10"/>
          </p:nvPr>
        </p:nvSpPr>
        <p:spPr>
          <a:noFill/>
        </p:spPr>
        <p:txBody>
          <a:bodyPr/>
          <a:lstStyle>
            <a:lvl1pPr algn="ctr" defTabSz="1019175">
              <a:defRPr sz="1700">
                <a:solidFill>
                  <a:schemeClr val="tx1"/>
                </a:solidFill>
                <a:latin typeface="Arial" panose="020B0604020202020204" pitchFamily="34" charset="0"/>
              </a:defRPr>
            </a:lvl1pPr>
            <a:lvl2pPr marL="742950" indent="-285750" algn="ctr" defTabSz="1019175">
              <a:defRPr sz="1700">
                <a:solidFill>
                  <a:schemeClr val="tx1"/>
                </a:solidFill>
                <a:latin typeface="Arial" panose="020B0604020202020204" pitchFamily="34" charset="0"/>
              </a:defRPr>
            </a:lvl2pPr>
            <a:lvl3pPr marL="1143000" indent="-228600" algn="ctr" defTabSz="1019175">
              <a:defRPr sz="1700">
                <a:solidFill>
                  <a:schemeClr val="tx1"/>
                </a:solidFill>
                <a:latin typeface="Arial" panose="020B0604020202020204" pitchFamily="34" charset="0"/>
              </a:defRPr>
            </a:lvl3pPr>
            <a:lvl4pPr marL="1600200" indent="-228600" algn="ctr" defTabSz="1019175">
              <a:defRPr sz="1700">
                <a:solidFill>
                  <a:schemeClr val="tx1"/>
                </a:solidFill>
                <a:latin typeface="Arial" panose="020B0604020202020204" pitchFamily="34" charset="0"/>
              </a:defRPr>
            </a:lvl4pPr>
            <a:lvl5pPr marL="2057400" indent="-228600" algn="ctr" defTabSz="1019175">
              <a:defRPr sz="1700">
                <a:solidFill>
                  <a:schemeClr val="tx1"/>
                </a:solidFill>
                <a:latin typeface="Arial" panose="020B0604020202020204" pitchFamily="34" charset="0"/>
              </a:defRPr>
            </a:lvl5pPr>
            <a:lvl6pPr marL="2514600" indent="-228600" algn="ctr" defTabSz="1019175"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defTabSz="1019175"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defTabSz="1019175"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defTabSz="1019175" eaLnBrk="0" fontAlgn="base" hangingPunct="0">
              <a:spcBef>
                <a:spcPct val="0"/>
              </a:spcBef>
              <a:spcAft>
                <a:spcPct val="0"/>
              </a:spcAft>
              <a:defRPr sz="1700">
                <a:solidFill>
                  <a:schemeClr val="tx1"/>
                </a:solidFill>
                <a:latin typeface="Arial" panose="020B0604020202020204" pitchFamily="34" charset="0"/>
              </a:defRPr>
            </a:lvl9pPr>
          </a:lstStyle>
          <a:p>
            <a:pPr algn="r"/>
            <a:fld id="{77CA344C-8CB1-41D1-B3BA-EEB075BD77C8}" type="slidenum">
              <a:rPr lang="en-US" altLang="de-DE" sz="1000">
                <a:solidFill>
                  <a:srgbClr val="C0C0C0"/>
                </a:solidFill>
              </a:rPr>
              <a:pPr algn="r"/>
              <a:t>18</a:t>
            </a:fld>
            <a:endParaRPr lang="en-US" altLang="de-DE" sz="1000">
              <a:solidFill>
                <a:srgbClr val="C0C0C0"/>
              </a:solidFill>
            </a:endParaRPr>
          </a:p>
        </p:txBody>
      </p:sp>
      <p:sp>
        <p:nvSpPr>
          <p:cNvPr id="20483" name="Rectangle 2"/>
          <p:cNvSpPr>
            <a:spLocks noGrp="1" noChangeArrowheads="1"/>
          </p:cNvSpPr>
          <p:nvPr>
            <p:ph type="title"/>
          </p:nvPr>
        </p:nvSpPr>
        <p:spPr/>
        <p:txBody>
          <a:bodyPr/>
          <a:lstStyle/>
          <a:p>
            <a:r>
              <a:rPr lang="en-US" altLang="zh-CN" smtClean="0">
                <a:ea typeface="宋体" panose="02010600030101010101" pitchFamily="2" charset="-122"/>
              </a:rPr>
              <a:t>1.6	Algorithms and Complexity</a:t>
            </a:r>
          </a:p>
        </p:txBody>
      </p:sp>
      <p:sp>
        <p:nvSpPr>
          <p:cNvPr id="689155" name="Rectangle 3"/>
          <p:cNvSpPr>
            <a:spLocks noGrp="1" noChangeArrowheads="1"/>
          </p:cNvSpPr>
          <p:nvPr>
            <p:ph type="body" idx="1"/>
          </p:nvPr>
        </p:nvSpPr>
        <p:spPr>
          <a:xfrm>
            <a:off x="608013" y="2205038"/>
            <a:ext cx="8428037" cy="4032250"/>
          </a:xfrm>
          <a:noFill/>
        </p:spPr>
        <p:txBody>
          <a:bodyPr/>
          <a:lstStyle/>
          <a:p>
            <a:pPr marL="323850" indent="-323850" defTabSz="849313">
              <a:tabLst>
                <a:tab pos="284163" algn="l"/>
                <a:tab pos="512763" algn="l"/>
              </a:tabLst>
            </a:pPr>
            <a:r>
              <a:rPr lang="en-US" altLang="zh-CN" sz="1600" smtClean="0">
                <a:solidFill>
                  <a:srgbClr val="CC0000"/>
                </a:solidFill>
                <a:ea typeface="宋体" panose="02010600030101010101" pitchFamily="2" charset="-122"/>
              </a:rPr>
              <a:t>Runtime complexity: </a:t>
            </a:r>
            <a:r>
              <a:rPr lang="en-US" altLang="zh-CN" sz="1600" smtClean="0">
                <a:ea typeface="宋体" panose="02010600030101010101" pitchFamily="2" charset="-122"/>
              </a:rPr>
              <a:t>the time required by the algorithm to complete as a function of some natural measure of the problem size, allows comparing the scalability of various algorithms </a:t>
            </a:r>
            <a:endParaRPr lang="en-US" altLang="zh-CN" sz="1600" i="1" smtClean="0">
              <a:ea typeface="宋体" panose="02010600030101010101" pitchFamily="2" charset="-122"/>
            </a:endParaRPr>
          </a:p>
          <a:p>
            <a:pPr marL="323850" indent="-323850" defTabSz="849313">
              <a:tabLst>
                <a:tab pos="284163" algn="l"/>
                <a:tab pos="512763" algn="l"/>
              </a:tabLst>
            </a:pPr>
            <a:r>
              <a:rPr lang="en-US" altLang="zh-CN" sz="1600" smtClean="0">
                <a:ea typeface="宋体" panose="02010600030101010101" pitchFamily="2" charset="-122"/>
              </a:rPr>
              <a:t>Complexity is represented in an asymptotic sense, with respect to the input size </a:t>
            </a:r>
            <a:r>
              <a:rPr lang="en-US" altLang="zh-CN" sz="1600" i="1" smtClean="0">
                <a:ea typeface="宋体" panose="02010600030101010101" pitchFamily="2" charset="-122"/>
              </a:rPr>
              <a:t>n</a:t>
            </a:r>
            <a:r>
              <a:rPr lang="en-US" altLang="zh-CN" sz="1600" smtClean="0">
                <a:ea typeface="宋体" panose="02010600030101010101" pitchFamily="2" charset="-122"/>
              </a:rPr>
              <a:t>, using </a:t>
            </a:r>
            <a:r>
              <a:rPr lang="en-US" altLang="zh-CN" sz="1600" smtClean="0">
                <a:solidFill>
                  <a:srgbClr val="CC0000"/>
                </a:solidFill>
                <a:ea typeface="宋体" panose="02010600030101010101" pitchFamily="2" charset="-122"/>
              </a:rPr>
              <a:t>big-Oh notation</a:t>
            </a:r>
            <a:r>
              <a:rPr lang="en-US" altLang="zh-CN" sz="1600" smtClean="0">
                <a:ea typeface="宋体" panose="02010600030101010101" pitchFamily="2" charset="-122"/>
              </a:rPr>
              <a:t> or </a:t>
            </a:r>
            <a:r>
              <a:rPr lang="en-US" altLang="zh-CN" sz="1600" smtClean="0">
                <a:solidFill>
                  <a:srgbClr val="CC0000"/>
                </a:solidFill>
                <a:ea typeface="宋体" panose="02010600030101010101" pitchFamily="2" charset="-122"/>
              </a:rPr>
              <a:t>O(…)</a:t>
            </a:r>
            <a:r>
              <a:rPr lang="en-US" altLang="zh-CN" sz="1600" smtClean="0">
                <a:ea typeface="宋体" panose="02010600030101010101" pitchFamily="2" charset="-122"/>
              </a:rPr>
              <a:t> </a:t>
            </a:r>
          </a:p>
          <a:p>
            <a:pPr marL="323850" indent="-323850" defTabSz="849313">
              <a:tabLst>
                <a:tab pos="284163" algn="l"/>
                <a:tab pos="512763" algn="l"/>
              </a:tabLst>
            </a:pPr>
            <a:r>
              <a:rPr lang="en-US" altLang="zh-CN" sz="1600" smtClean="0">
                <a:ea typeface="宋体" panose="02010600030101010101" pitchFamily="2" charset="-122"/>
              </a:rPr>
              <a:t>Runtime </a:t>
            </a:r>
            <a:r>
              <a:rPr lang="en-US" altLang="zh-CN" sz="1600" i="1" smtClean="0">
                <a:ea typeface="宋体" panose="02010600030101010101" pitchFamily="2" charset="-122"/>
              </a:rPr>
              <a:t>t</a:t>
            </a:r>
            <a:r>
              <a:rPr lang="en-US" altLang="zh-CN" sz="1600" smtClean="0">
                <a:ea typeface="宋体" panose="02010600030101010101" pitchFamily="2" charset="-122"/>
              </a:rPr>
              <a:t>(</a:t>
            </a:r>
            <a:r>
              <a:rPr lang="en-US" altLang="zh-CN" sz="1600" i="1" smtClean="0">
                <a:ea typeface="宋体" panose="02010600030101010101" pitchFamily="2" charset="-122"/>
              </a:rPr>
              <a:t>n</a:t>
            </a:r>
            <a:r>
              <a:rPr lang="en-US" altLang="zh-CN" sz="1600" smtClean="0">
                <a:ea typeface="宋体" panose="02010600030101010101" pitchFamily="2" charset="-122"/>
              </a:rPr>
              <a:t>) is order </a:t>
            </a:r>
            <a:r>
              <a:rPr lang="en-US" altLang="zh-CN" sz="1600" i="1" smtClean="0">
                <a:ea typeface="宋体" panose="02010600030101010101" pitchFamily="2" charset="-122"/>
              </a:rPr>
              <a:t>f</a:t>
            </a:r>
            <a:r>
              <a:rPr lang="en-US" altLang="zh-CN" sz="800" smtClean="0">
                <a:ea typeface="宋体" panose="02010600030101010101" pitchFamily="2" charset="-122"/>
              </a:rPr>
              <a:t> </a:t>
            </a:r>
            <a:r>
              <a:rPr lang="en-US" altLang="zh-CN" sz="1600" smtClean="0">
                <a:ea typeface="宋体" panose="02010600030101010101" pitchFamily="2" charset="-122"/>
              </a:rPr>
              <a:t>(</a:t>
            </a:r>
            <a:r>
              <a:rPr lang="en-US" altLang="zh-CN" sz="1600" i="1" smtClean="0">
                <a:ea typeface="宋体" panose="02010600030101010101" pitchFamily="2" charset="-122"/>
              </a:rPr>
              <a:t>n</a:t>
            </a:r>
            <a:r>
              <a:rPr lang="en-US" altLang="zh-CN" sz="1600" smtClean="0">
                <a:ea typeface="宋体" panose="02010600030101010101" pitchFamily="2" charset="-122"/>
              </a:rPr>
              <a:t>), written as </a:t>
            </a:r>
            <a:r>
              <a:rPr lang="en-US" altLang="zh-CN" sz="1600" i="1" smtClean="0">
                <a:solidFill>
                  <a:srgbClr val="CC0000"/>
                </a:solidFill>
                <a:ea typeface="宋体" panose="02010600030101010101" pitchFamily="2" charset="-122"/>
              </a:rPr>
              <a:t>t</a:t>
            </a:r>
            <a:r>
              <a:rPr lang="en-US" altLang="zh-CN" sz="1600" smtClean="0">
                <a:solidFill>
                  <a:srgbClr val="CC0000"/>
                </a:solidFill>
                <a:ea typeface="宋体" panose="02010600030101010101" pitchFamily="2" charset="-122"/>
              </a:rPr>
              <a:t>(</a:t>
            </a:r>
            <a:r>
              <a:rPr lang="en-US" altLang="zh-CN" sz="1600" i="1" smtClean="0">
                <a:solidFill>
                  <a:srgbClr val="CC0000"/>
                </a:solidFill>
                <a:ea typeface="宋体" panose="02010600030101010101" pitchFamily="2" charset="-122"/>
              </a:rPr>
              <a:t>n</a:t>
            </a:r>
            <a:r>
              <a:rPr lang="en-US" altLang="zh-CN" sz="1600" smtClean="0">
                <a:solidFill>
                  <a:srgbClr val="CC0000"/>
                </a:solidFill>
                <a:ea typeface="宋体" panose="02010600030101010101" pitchFamily="2" charset="-122"/>
              </a:rPr>
              <a:t>) = </a:t>
            </a:r>
            <a:r>
              <a:rPr lang="en-US" altLang="zh-CN" sz="1600" i="1" smtClean="0">
                <a:solidFill>
                  <a:srgbClr val="CC0000"/>
                </a:solidFill>
                <a:ea typeface="宋体" panose="02010600030101010101" pitchFamily="2" charset="-122"/>
              </a:rPr>
              <a:t>O</a:t>
            </a:r>
            <a:r>
              <a:rPr lang="en-US" altLang="zh-CN" sz="1600" smtClean="0">
                <a:solidFill>
                  <a:srgbClr val="CC0000"/>
                </a:solidFill>
                <a:ea typeface="宋体" panose="02010600030101010101" pitchFamily="2" charset="-122"/>
              </a:rPr>
              <a:t>(</a:t>
            </a:r>
            <a:r>
              <a:rPr lang="en-US" altLang="zh-CN" sz="1600" i="1" smtClean="0">
                <a:solidFill>
                  <a:srgbClr val="CC0000"/>
                </a:solidFill>
                <a:ea typeface="宋体" panose="02010600030101010101" pitchFamily="2" charset="-122"/>
              </a:rPr>
              <a:t>f</a:t>
            </a:r>
            <a:r>
              <a:rPr lang="en-US" altLang="zh-CN" sz="1600" smtClean="0">
                <a:solidFill>
                  <a:srgbClr val="CC0000"/>
                </a:solidFill>
                <a:ea typeface="宋体" panose="02010600030101010101" pitchFamily="2" charset="-122"/>
              </a:rPr>
              <a:t> (</a:t>
            </a:r>
            <a:r>
              <a:rPr lang="en-US" altLang="zh-CN" sz="1600" i="1" smtClean="0">
                <a:solidFill>
                  <a:srgbClr val="CC0000"/>
                </a:solidFill>
                <a:ea typeface="宋体" panose="02010600030101010101" pitchFamily="2" charset="-122"/>
              </a:rPr>
              <a:t>n</a:t>
            </a:r>
            <a:r>
              <a:rPr lang="en-US" altLang="zh-CN" sz="1600" smtClean="0">
                <a:solidFill>
                  <a:srgbClr val="CC0000"/>
                </a:solidFill>
                <a:ea typeface="宋体" panose="02010600030101010101" pitchFamily="2" charset="-122"/>
              </a:rPr>
              <a:t>))</a:t>
            </a:r>
            <a:r>
              <a:rPr lang="en-US" altLang="zh-CN" sz="1600" smtClean="0">
                <a:ea typeface="宋体" panose="02010600030101010101" pitchFamily="2" charset="-122"/>
              </a:rPr>
              <a:t> when</a:t>
            </a:r>
          </a:p>
          <a:p>
            <a:pPr marL="323850" indent="-323850" defTabSz="849313">
              <a:buFont typeface="Symbol" panose="05050102010706020507" pitchFamily="18" charset="2"/>
              <a:buNone/>
              <a:tabLst>
                <a:tab pos="284163" algn="l"/>
                <a:tab pos="512763" algn="l"/>
              </a:tabLst>
            </a:pPr>
            <a:r>
              <a:rPr lang="de-DE" altLang="de-DE" sz="1600" smtClean="0"/>
              <a:t>	 where</a:t>
            </a:r>
            <a:r>
              <a:rPr lang="en-US" altLang="zh-CN" sz="1600" smtClean="0">
                <a:ea typeface="宋体" panose="02010600030101010101" pitchFamily="2" charset="-122"/>
              </a:rPr>
              <a:t> </a:t>
            </a:r>
            <a:r>
              <a:rPr lang="en-US" altLang="zh-CN" sz="1600" i="1" smtClean="0">
                <a:ea typeface="宋体" panose="02010600030101010101" pitchFamily="2" charset="-122"/>
              </a:rPr>
              <a:t>k</a:t>
            </a:r>
            <a:r>
              <a:rPr lang="en-US" altLang="zh-CN" sz="1600" smtClean="0">
                <a:ea typeface="宋体" panose="02010600030101010101" pitchFamily="2" charset="-122"/>
              </a:rPr>
              <a:t> is a real number </a:t>
            </a:r>
          </a:p>
          <a:p>
            <a:pPr marL="323850" indent="-323850" defTabSz="849313">
              <a:buFont typeface="Symbol" panose="05050102010706020507" pitchFamily="18" charset="2"/>
              <a:buNone/>
              <a:tabLst>
                <a:tab pos="284163" algn="l"/>
                <a:tab pos="512763" algn="l"/>
              </a:tabLst>
            </a:pPr>
            <a:endParaRPr lang="de-DE" altLang="de-DE" sz="1600" smtClean="0"/>
          </a:p>
          <a:p>
            <a:pPr marL="323850" indent="-323850" defTabSz="849313">
              <a:tabLst>
                <a:tab pos="284163" algn="l"/>
                <a:tab pos="512763" algn="l"/>
              </a:tabLst>
            </a:pPr>
            <a:r>
              <a:rPr lang="de-DE" altLang="de-DE" sz="1600" smtClean="0"/>
              <a:t>Example: </a:t>
            </a:r>
            <a:r>
              <a:rPr lang="en-US" altLang="zh-CN" sz="1600" i="1" smtClean="0">
                <a:ea typeface="宋体" panose="02010600030101010101" pitchFamily="2" charset="-122"/>
              </a:rPr>
              <a:t>t</a:t>
            </a:r>
            <a:r>
              <a:rPr lang="en-US" altLang="zh-CN" sz="1600" smtClean="0">
                <a:ea typeface="宋体" panose="02010600030101010101" pitchFamily="2" charset="-122"/>
              </a:rPr>
              <a:t>(</a:t>
            </a:r>
            <a:r>
              <a:rPr lang="en-US" altLang="zh-CN" sz="1600" i="1" smtClean="0">
                <a:ea typeface="宋体" panose="02010600030101010101" pitchFamily="2" charset="-122"/>
              </a:rPr>
              <a:t>n</a:t>
            </a:r>
            <a:r>
              <a:rPr lang="en-US" altLang="zh-CN" sz="1600" smtClean="0">
                <a:ea typeface="宋体" panose="02010600030101010101" pitchFamily="2" charset="-122"/>
              </a:rPr>
              <a:t>) = 7</a:t>
            </a:r>
            <a:r>
              <a:rPr lang="en-US" altLang="zh-CN" sz="1600" i="1" smtClean="0">
                <a:ea typeface="宋体" panose="02010600030101010101" pitchFamily="2" charset="-122"/>
              </a:rPr>
              <a:t>n</a:t>
            </a:r>
            <a:r>
              <a:rPr lang="en-US" altLang="zh-CN" sz="1600" smtClean="0">
                <a:ea typeface="宋体" panose="02010600030101010101" pitchFamily="2" charset="-122"/>
              </a:rPr>
              <a:t>! + </a:t>
            </a:r>
            <a:r>
              <a:rPr lang="en-US" altLang="zh-CN" sz="1600" i="1" smtClean="0">
                <a:ea typeface="宋体" panose="02010600030101010101" pitchFamily="2" charset="-122"/>
              </a:rPr>
              <a:t>n</a:t>
            </a:r>
            <a:r>
              <a:rPr lang="en-US" altLang="zh-CN" sz="1600" baseline="30000" smtClean="0">
                <a:ea typeface="宋体" panose="02010600030101010101" pitchFamily="2" charset="-122"/>
              </a:rPr>
              <a:t>2</a:t>
            </a:r>
            <a:r>
              <a:rPr lang="en-US" altLang="zh-CN" sz="1600" smtClean="0">
                <a:ea typeface="宋体" panose="02010600030101010101" pitchFamily="2" charset="-122"/>
              </a:rPr>
              <a:t> + 100, then </a:t>
            </a:r>
            <a:r>
              <a:rPr lang="en-US" altLang="zh-CN" sz="1600" i="1" smtClean="0">
                <a:ea typeface="宋体" panose="02010600030101010101" pitchFamily="2" charset="-122"/>
              </a:rPr>
              <a:t>t</a:t>
            </a:r>
            <a:r>
              <a:rPr lang="en-US" altLang="zh-CN" sz="1600" smtClean="0">
                <a:ea typeface="宋体" panose="02010600030101010101" pitchFamily="2" charset="-122"/>
              </a:rPr>
              <a:t>(</a:t>
            </a:r>
            <a:r>
              <a:rPr lang="en-US" altLang="zh-CN" sz="1600" i="1" smtClean="0">
                <a:ea typeface="宋体" panose="02010600030101010101" pitchFamily="2" charset="-122"/>
              </a:rPr>
              <a:t>n</a:t>
            </a:r>
            <a:r>
              <a:rPr lang="en-US" altLang="zh-CN" sz="1600" smtClean="0">
                <a:ea typeface="宋体" panose="02010600030101010101" pitchFamily="2" charset="-122"/>
              </a:rPr>
              <a:t>) = </a:t>
            </a:r>
            <a:r>
              <a:rPr lang="en-US" altLang="zh-CN" sz="1600" i="1" smtClean="0">
                <a:ea typeface="宋体" panose="02010600030101010101" pitchFamily="2" charset="-122"/>
              </a:rPr>
              <a:t>O</a:t>
            </a:r>
            <a:r>
              <a:rPr lang="en-US" altLang="zh-CN" sz="1600" smtClean="0">
                <a:ea typeface="宋体" panose="02010600030101010101" pitchFamily="2" charset="-122"/>
              </a:rPr>
              <a:t>(</a:t>
            </a:r>
            <a:r>
              <a:rPr lang="en-US" altLang="zh-CN" sz="1600" i="1" smtClean="0">
                <a:ea typeface="宋体" panose="02010600030101010101" pitchFamily="2" charset="-122"/>
              </a:rPr>
              <a:t>n</a:t>
            </a:r>
            <a:r>
              <a:rPr lang="en-US" altLang="zh-CN" sz="1600" smtClean="0">
                <a:ea typeface="宋体" panose="02010600030101010101" pitchFamily="2" charset="-122"/>
              </a:rPr>
              <a:t>!) </a:t>
            </a:r>
            <a:br>
              <a:rPr lang="en-US" altLang="zh-CN" sz="1600" smtClean="0">
                <a:ea typeface="宋体" panose="02010600030101010101" pitchFamily="2" charset="-122"/>
              </a:rPr>
            </a:br>
            <a:r>
              <a:rPr lang="en-US" altLang="zh-CN" sz="1600" smtClean="0">
                <a:ea typeface="宋体" panose="02010600030101010101" pitchFamily="2" charset="-122"/>
              </a:rPr>
              <a:t>because </a:t>
            </a:r>
            <a:r>
              <a:rPr lang="en-US" altLang="zh-CN" sz="1600" i="1" smtClean="0">
                <a:ea typeface="宋体" panose="02010600030101010101" pitchFamily="2" charset="-122"/>
              </a:rPr>
              <a:t>n</a:t>
            </a:r>
            <a:r>
              <a:rPr lang="en-US" altLang="zh-CN" sz="1600" smtClean="0">
                <a:ea typeface="宋体" panose="02010600030101010101" pitchFamily="2" charset="-122"/>
              </a:rPr>
              <a:t>! is the fastest growing term as </a:t>
            </a:r>
            <a:r>
              <a:rPr lang="en-US" altLang="zh-CN" sz="1600" i="1" smtClean="0">
                <a:ea typeface="宋体" panose="02010600030101010101" pitchFamily="2" charset="-122"/>
              </a:rPr>
              <a:t>n</a:t>
            </a:r>
            <a:r>
              <a:rPr lang="en-US" altLang="zh-CN" sz="1600" smtClean="0">
                <a:ea typeface="宋体" panose="02010600030101010101" pitchFamily="2" charset="-122"/>
              </a:rPr>
              <a:t>  . </a:t>
            </a:r>
          </a:p>
        </p:txBody>
      </p:sp>
      <p:sp>
        <p:nvSpPr>
          <p:cNvPr id="20485" name="Rectangle 4"/>
          <p:cNvSpPr>
            <a:spLocks noChangeArrowheads="1"/>
          </p:cNvSpPr>
          <p:nvPr/>
        </p:nvSpPr>
        <p:spPr bwMode="auto">
          <a:xfrm>
            <a:off x="820738" y="1412875"/>
            <a:ext cx="3175000" cy="493713"/>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0486" name="Text Box 5"/>
          <p:cNvSpPr txBox="1">
            <a:spLocks noChangeArrowheads="1"/>
          </p:cNvSpPr>
          <p:nvPr/>
        </p:nvSpPr>
        <p:spPr bwMode="auto">
          <a:xfrm>
            <a:off x="893763" y="1477963"/>
            <a:ext cx="3101975" cy="428625"/>
          </a:xfrm>
          <a:prstGeom prst="rect">
            <a:avLst/>
          </a:prstGeom>
          <a:noFill/>
          <a:ln>
            <a:noFill/>
          </a:ln>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rgbClr val="C0C0C0"/>
                </a:solidFill>
                <a:miter lim="800000"/>
                <a:headEnd/>
                <a:tailEnd/>
              </a14:hiddenLine>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algn="l" eaLnBrk="1" hangingPunct="1">
              <a:spcAft>
                <a:spcPct val="30000"/>
              </a:spcAft>
            </a:pPr>
            <a:r>
              <a:rPr lang="de-DE" altLang="zh-CN" sz="1600">
                <a:ea typeface="宋体" panose="02010600030101010101" pitchFamily="2" charset="-122"/>
              </a:rPr>
              <a:t>Runtime complexity</a:t>
            </a:r>
            <a:endParaRPr lang="en-US" altLang="zh-CN" sz="1600">
              <a:ea typeface="宋体" panose="02010600030101010101" pitchFamily="2" charset="-122"/>
            </a:endParaRPr>
          </a:p>
        </p:txBody>
      </p:sp>
      <p:graphicFrame>
        <p:nvGraphicFramePr>
          <p:cNvPr id="20487" name="Object 6"/>
          <p:cNvGraphicFramePr>
            <a:graphicFrameLocks noChangeAspect="1"/>
          </p:cNvGraphicFramePr>
          <p:nvPr/>
        </p:nvGraphicFramePr>
        <p:xfrm>
          <a:off x="4514850" y="3327400"/>
          <a:ext cx="114300" cy="203200"/>
        </p:xfrm>
        <a:graphic>
          <a:graphicData uri="http://schemas.openxmlformats.org/presentationml/2006/ole">
            <mc:AlternateContent xmlns:mc="http://schemas.openxmlformats.org/markup-compatibility/2006">
              <mc:Choice xmlns:v="urn:schemas-microsoft-com:vml" Requires="v">
                <p:oleObj spid="_x0000_s20495" name="Formel" r:id="rId3" imgW="114201" imgH="203024" progId="Equation.3">
                  <p:embed/>
                </p:oleObj>
              </mc:Choice>
              <mc:Fallback>
                <p:oleObj name="Formel" r:id="rId3" imgW="114201" imgH="203024" progId="Equation.3">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14850" y="3327400"/>
                        <a:ext cx="114300" cy="203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89160" name="Object 8"/>
          <p:cNvGraphicFramePr>
            <a:graphicFrameLocks noChangeAspect="1"/>
          </p:cNvGraphicFramePr>
          <p:nvPr/>
        </p:nvGraphicFramePr>
        <p:xfrm>
          <a:off x="6300788" y="3500438"/>
          <a:ext cx="1368425" cy="758825"/>
        </p:xfrm>
        <a:graphic>
          <a:graphicData uri="http://schemas.openxmlformats.org/presentationml/2006/ole">
            <mc:AlternateContent xmlns:mc="http://schemas.openxmlformats.org/markup-compatibility/2006">
              <mc:Choice xmlns:v="urn:schemas-microsoft-com:vml" Requires="v">
                <p:oleObj spid="_x0000_s20496" name="Formel" r:id="rId5" imgW="799753" imgH="444307" progId="Equation.3">
                  <p:embed/>
                </p:oleObj>
              </mc:Choice>
              <mc:Fallback>
                <p:oleObj name="Formel" r:id="rId5" imgW="799753" imgH="444307" progId="Equation.3">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00788" y="3500438"/>
                        <a:ext cx="1368425" cy="758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89155">
                                            <p:txEl>
                                              <p:pRg st="0" end="0"/>
                                            </p:txEl>
                                          </p:spTgt>
                                        </p:tgtEl>
                                        <p:attrNameLst>
                                          <p:attrName>style.visibility</p:attrName>
                                        </p:attrNameLst>
                                      </p:cBhvr>
                                      <p:to>
                                        <p:strVal val="visible"/>
                                      </p:to>
                                    </p:set>
                                    <p:animEffect transition="in" filter="dissolve">
                                      <p:cBhvr>
                                        <p:cTn id="7" dur="500"/>
                                        <p:tgtEl>
                                          <p:spTgt spid="6891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89155">
                                            <p:txEl>
                                              <p:pRg st="1" end="1"/>
                                            </p:txEl>
                                          </p:spTgt>
                                        </p:tgtEl>
                                        <p:attrNameLst>
                                          <p:attrName>style.visibility</p:attrName>
                                        </p:attrNameLst>
                                      </p:cBhvr>
                                      <p:to>
                                        <p:strVal val="visible"/>
                                      </p:to>
                                    </p:set>
                                    <p:animEffect transition="in" filter="dissolve">
                                      <p:cBhvr>
                                        <p:cTn id="12" dur="500"/>
                                        <p:tgtEl>
                                          <p:spTgt spid="6891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89155">
                                            <p:txEl>
                                              <p:pRg st="2" end="2"/>
                                            </p:txEl>
                                          </p:spTgt>
                                        </p:tgtEl>
                                        <p:attrNameLst>
                                          <p:attrName>style.visibility</p:attrName>
                                        </p:attrNameLst>
                                      </p:cBhvr>
                                      <p:to>
                                        <p:strVal val="visible"/>
                                      </p:to>
                                    </p:set>
                                    <p:animEffect transition="in" filter="dissolve">
                                      <p:cBhvr>
                                        <p:cTn id="17" dur="500"/>
                                        <p:tgtEl>
                                          <p:spTgt spid="689155">
                                            <p:txEl>
                                              <p:pRg st="2" end="2"/>
                                            </p:txEl>
                                          </p:spTgt>
                                        </p:tgtEl>
                                      </p:cBhvr>
                                    </p:animEffect>
                                  </p:childTnLst>
                                </p:cTn>
                              </p:par>
                              <p:par>
                                <p:cTn id="18" presetID="9" presetClass="entr" presetSubtype="0" fill="hold" nodeType="withEffect">
                                  <p:stCondLst>
                                    <p:cond delay="0"/>
                                  </p:stCondLst>
                                  <p:childTnLst>
                                    <p:set>
                                      <p:cBhvr>
                                        <p:cTn id="19" dur="1" fill="hold">
                                          <p:stCondLst>
                                            <p:cond delay="0"/>
                                          </p:stCondLst>
                                        </p:cTn>
                                        <p:tgtEl>
                                          <p:spTgt spid="689160"/>
                                        </p:tgtEl>
                                        <p:attrNameLst>
                                          <p:attrName>style.visibility</p:attrName>
                                        </p:attrNameLst>
                                      </p:cBhvr>
                                      <p:to>
                                        <p:strVal val="visible"/>
                                      </p:to>
                                    </p:set>
                                    <p:animEffect transition="in" filter="dissolve">
                                      <p:cBhvr>
                                        <p:cTn id="20" dur="500"/>
                                        <p:tgtEl>
                                          <p:spTgt spid="689160"/>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689155">
                                            <p:txEl>
                                              <p:pRg st="3" end="3"/>
                                            </p:txEl>
                                          </p:spTgt>
                                        </p:tgtEl>
                                        <p:attrNameLst>
                                          <p:attrName>style.visibility</p:attrName>
                                        </p:attrNameLst>
                                      </p:cBhvr>
                                      <p:to>
                                        <p:strVal val="visible"/>
                                      </p:to>
                                    </p:set>
                                    <p:animEffect transition="in" filter="dissolve">
                                      <p:cBhvr>
                                        <p:cTn id="23" dur="500"/>
                                        <p:tgtEl>
                                          <p:spTgt spid="689155">
                                            <p:txEl>
                                              <p:pRg st="3" end="3"/>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689155">
                                            <p:txEl>
                                              <p:pRg st="5" end="5"/>
                                            </p:txEl>
                                          </p:spTgt>
                                        </p:tgtEl>
                                        <p:attrNameLst>
                                          <p:attrName>style.visibility</p:attrName>
                                        </p:attrNameLst>
                                      </p:cBhvr>
                                      <p:to>
                                        <p:strVal val="visible"/>
                                      </p:to>
                                    </p:set>
                                    <p:animEffect transition="in" filter="dissolve">
                                      <p:cBhvr>
                                        <p:cTn id="28" dur="500"/>
                                        <p:tgtEl>
                                          <p:spTgt spid="68915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9155"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Foliennummernplatzhalter 3"/>
          <p:cNvSpPr>
            <a:spLocks noGrp="1"/>
          </p:cNvSpPr>
          <p:nvPr>
            <p:ph type="sldNum" sz="quarter" idx="10"/>
          </p:nvPr>
        </p:nvSpPr>
        <p:spPr>
          <a:noFill/>
        </p:spPr>
        <p:txBody>
          <a:bodyPr/>
          <a:lstStyle>
            <a:lvl1pPr algn="ctr" defTabSz="1019175">
              <a:defRPr sz="1700">
                <a:solidFill>
                  <a:schemeClr val="tx1"/>
                </a:solidFill>
                <a:latin typeface="Arial" panose="020B0604020202020204" pitchFamily="34" charset="0"/>
              </a:defRPr>
            </a:lvl1pPr>
            <a:lvl2pPr marL="742950" indent="-285750" algn="ctr" defTabSz="1019175">
              <a:defRPr sz="1700">
                <a:solidFill>
                  <a:schemeClr val="tx1"/>
                </a:solidFill>
                <a:latin typeface="Arial" panose="020B0604020202020204" pitchFamily="34" charset="0"/>
              </a:defRPr>
            </a:lvl2pPr>
            <a:lvl3pPr marL="1143000" indent="-228600" algn="ctr" defTabSz="1019175">
              <a:defRPr sz="1700">
                <a:solidFill>
                  <a:schemeClr val="tx1"/>
                </a:solidFill>
                <a:latin typeface="Arial" panose="020B0604020202020204" pitchFamily="34" charset="0"/>
              </a:defRPr>
            </a:lvl3pPr>
            <a:lvl4pPr marL="1600200" indent="-228600" algn="ctr" defTabSz="1019175">
              <a:defRPr sz="1700">
                <a:solidFill>
                  <a:schemeClr val="tx1"/>
                </a:solidFill>
                <a:latin typeface="Arial" panose="020B0604020202020204" pitchFamily="34" charset="0"/>
              </a:defRPr>
            </a:lvl4pPr>
            <a:lvl5pPr marL="2057400" indent="-228600" algn="ctr" defTabSz="1019175">
              <a:defRPr sz="1700">
                <a:solidFill>
                  <a:schemeClr val="tx1"/>
                </a:solidFill>
                <a:latin typeface="Arial" panose="020B0604020202020204" pitchFamily="34" charset="0"/>
              </a:defRPr>
            </a:lvl5pPr>
            <a:lvl6pPr marL="2514600" indent="-228600" algn="ctr" defTabSz="1019175"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defTabSz="1019175"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defTabSz="1019175"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defTabSz="1019175" eaLnBrk="0" fontAlgn="base" hangingPunct="0">
              <a:spcBef>
                <a:spcPct val="0"/>
              </a:spcBef>
              <a:spcAft>
                <a:spcPct val="0"/>
              </a:spcAft>
              <a:defRPr sz="1700">
                <a:solidFill>
                  <a:schemeClr val="tx1"/>
                </a:solidFill>
                <a:latin typeface="Arial" panose="020B0604020202020204" pitchFamily="34" charset="0"/>
              </a:defRPr>
            </a:lvl9pPr>
          </a:lstStyle>
          <a:p>
            <a:pPr algn="r"/>
            <a:fld id="{649B0E31-96F4-4C38-9FAE-6E5C76E2C0AA}" type="slidenum">
              <a:rPr lang="en-US" altLang="de-DE" sz="1000">
                <a:solidFill>
                  <a:srgbClr val="C0C0C0"/>
                </a:solidFill>
              </a:rPr>
              <a:pPr algn="r"/>
              <a:t>19</a:t>
            </a:fld>
            <a:endParaRPr lang="en-US" altLang="de-DE" sz="1000">
              <a:solidFill>
                <a:srgbClr val="C0C0C0"/>
              </a:solidFill>
            </a:endParaRPr>
          </a:p>
        </p:txBody>
      </p:sp>
      <p:sp>
        <p:nvSpPr>
          <p:cNvPr id="21507" name="Rectangle 2"/>
          <p:cNvSpPr>
            <a:spLocks noGrp="1" noChangeArrowheads="1"/>
          </p:cNvSpPr>
          <p:nvPr>
            <p:ph type="title"/>
          </p:nvPr>
        </p:nvSpPr>
        <p:spPr/>
        <p:txBody>
          <a:bodyPr/>
          <a:lstStyle/>
          <a:p>
            <a:r>
              <a:rPr lang="en-US" altLang="zh-CN" smtClean="0">
                <a:ea typeface="宋体" panose="02010600030101010101" pitchFamily="2" charset="-122"/>
              </a:rPr>
              <a:t>1.6	Algorithms and Complexity</a:t>
            </a:r>
          </a:p>
        </p:txBody>
      </p:sp>
      <p:sp>
        <p:nvSpPr>
          <p:cNvPr id="690179" name="Rectangle 3"/>
          <p:cNvSpPr>
            <a:spLocks noGrp="1" noChangeArrowheads="1"/>
          </p:cNvSpPr>
          <p:nvPr>
            <p:ph type="body" idx="1"/>
          </p:nvPr>
        </p:nvSpPr>
        <p:spPr>
          <a:xfrm>
            <a:off x="608013" y="2205038"/>
            <a:ext cx="8428037" cy="4032250"/>
          </a:xfrm>
          <a:noFill/>
        </p:spPr>
        <p:txBody>
          <a:bodyPr/>
          <a:lstStyle/>
          <a:p>
            <a:pPr marL="323850" indent="-323850" defTabSz="849313">
              <a:tabLst>
                <a:tab pos="284163" algn="l"/>
                <a:tab pos="512763" algn="l"/>
              </a:tabLst>
            </a:pPr>
            <a:r>
              <a:rPr lang="de-DE" altLang="de-DE" sz="1600" smtClean="0"/>
              <a:t>Example: </a:t>
            </a:r>
            <a:r>
              <a:rPr lang="en-US" altLang="zh-CN" sz="1600" smtClean="0">
                <a:ea typeface="宋体" panose="02010600030101010101" pitchFamily="2" charset="-122"/>
              </a:rPr>
              <a:t>Exhaustively Enumerating All Placement Possibilities</a:t>
            </a:r>
          </a:p>
          <a:p>
            <a:pPr marL="588963" lvl="1" indent="-304800" defTabSz="849313">
              <a:tabLst>
                <a:tab pos="284163" algn="l"/>
                <a:tab pos="512763" algn="l"/>
              </a:tabLst>
            </a:pPr>
            <a:r>
              <a:rPr lang="de-DE" altLang="de-DE" sz="1500" smtClean="0"/>
              <a:t>Given: </a:t>
            </a:r>
            <a:r>
              <a:rPr lang="de-DE" altLang="de-DE" sz="1500" i="1" smtClean="0"/>
              <a:t>n</a:t>
            </a:r>
            <a:r>
              <a:rPr lang="de-DE" altLang="de-DE" sz="1500" smtClean="0"/>
              <a:t> cells</a:t>
            </a:r>
          </a:p>
          <a:p>
            <a:pPr marL="588963" lvl="1" indent="-304800" defTabSz="849313">
              <a:tabLst>
                <a:tab pos="284163" algn="l"/>
                <a:tab pos="512763" algn="l"/>
              </a:tabLst>
            </a:pPr>
            <a:r>
              <a:rPr lang="de-DE" altLang="de-DE" sz="1500" smtClean="0"/>
              <a:t>Task: </a:t>
            </a:r>
            <a:r>
              <a:rPr lang="en-US" altLang="zh-CN" sz="1500" smtClean="0">
                <a:ea typeface="宋体" panose="02010600030101010101" pitchFamily="2" charset="-122"/>
              </a:rPr>
              <a:t>find a single-row placement of </a:t>
            </a:r>
            <a:r>
              <a:rPr lang="en-US" altLang="zh-CN" sz="1500" i="1" smtClean="0">
                <a:ea typeface="宋体" panose="02010600030101010101" pitchFamily="2" charset="-122"/>
              </a:rPr>
              <a:t>n</a:t>
            </a:r>
            <a:r>
              <a:rPr lang="en-US" altLang="zh-CN" sz="1500" smtClean="0">
                <a:ea typeface="宋体" panose="02010600030101010101" pitchFamily="2" charset="-122"/>
              </a:rPr>
              <a:t> cells with minimum total wirelength by using exhaustive enumeration.</a:t>
            </a:r>
          </a:p>
          <a:p>
            <a:pPr marL="588963" lvl="1" indent="-304800" defTabSz="849313">
              <a:tabLst>
                <a:tab pos="284163" algn="l"/>
                <a:tab pos="512763" algn="l"/>
              </a:tabLst>
            </a:pPr>
            <a:r>
              <a:rPr lang="en-US" altLang="zh-CN" sz="1500" smtClean="0">
                <a:ea typeface="宋体" panose="02010600030101010101" pitchFamily="2" charset="-122"/>
              </a:rPr>
              <a:t>Solution: The solution space consists of </a:t>
            </a:r>
            <a:r>
              <a:rPr lang="en-US" altLang="zh-CN" sz="1500" i="1" smtClean="0">
                <a:ea typeface="宋体" panose="02010600030101010101" pitchFamily="2" charset="-122"/>
              </a:rPr>
              <a:t>n</a:t>
            </a:r>
            <a:r>
              <a:rPr lang="en-US" altLang="zh-CN" sz="1500" smtClean="0">
                <a:ea typeface="宋体" panose="02010600030101010101" pitchFamily="2" charset="-122"/>
              </a:rPr>
              <a:t>! placement options. If generating and evaluating the wirelength of each possible placement solution takes 1 s</a:t>
            </a:r>
            <a:r>
              <a:rPr lang="en-US" altLang="zh-CN" sz="1500" i="1" smtClean="0">
                <a:ea typeface="宋体" panose="02010600030101010101" pitchFamily="2" charset="-122"/>
              </a:rPr>
              <a:t> </a:t>
            </a:r>
            <a:r>
              <a:rPr lang="en-US" altLang="zh-CN" sz="1500" smtClean="0">
                <a:ea typeface="宋体" panose="02010600030101010101" pitchFamily="2" charset="-122"/>
              </a:rPr>
              <a:t>and </a:t>
            </a:r>
            <a:br>
              <a:rPr lang="en-US" altLang="zh-CN" sz="1500" smtClean="0">
                <a:ea typeface="宋体" panose="02010600030101010101" pitchFamily="2" charset="-122"/>
              </a:rPr>
            </a:br>
            <a:r>
              <a:rPr lang="en-US" altLang="zh-CN" sz="1500" i="1" smtClean="0">
                <a:ea typeface="宋体" panose="02010600030101010101" pitchFamily="2" charset="-122"/>
              </a:rPr>
              <a:t>n</a:t>
            </a:r>
            <a:r>
              <a:rPr lang="en-US" altLang="zh-CN" sz="1500" smtClean="0">
                <a:ea typeface="宋体" panose="02010600030101010101" pitchFamily="2" charset="-122"/>
              </a:rPr>
              <a:t> = 20, the total time needed to find an optimal solution would be 77,147 years!</a:t>
            </a:r>
            <a:endParaRPr lang="de-DE" altLang="de-DE" sz="1500" smtClean="0"/>
          </a:p>
          <a:p>
            <a:pPr marL="323850" indent="-323850" defTabSz="849313">
              <a:spcBef>
                <a:spcPct val="75000"/>
              </a:spcBef>
              <a:tabLst>
                <a:tab pos="284163" algn="l"/>
                <a:tab pos="512763" algn="l"/>
              </a:tabLst>
            </a:pPr>
            <a:r>
              <a:rPr lang="en-US" altLang="zh-CN" sz="1600" smtClean="0">
                <a:ea typeface="宋体" panose="02010600030101010101" pitchFamily="2" charset="-122"/>
              </a:rPr>
              <a:t>A number of physical design problems have best-known algorithm complexities that grow exponentially with </a:t>
            </a:r>
            <a:r>
              <a:rPr lang="en-US" altLang="zh-CN" sz="1600" i="1" smtClean="0">
                <a:ea typeface="宋体" panose="02010600030101010101" pitchFamily="2" charset="-122"/>
              </a:rPr>
              <a:t>n</a:t>
            </a:r>
            <a:r>
              <a:rPr lang="en-US" altLang="zh-CN" sz="1600" smtClean="0">
                <a:ea typeface="宋体" panose="02010600030101010101" pitchFamily="2" charset="-122"/>
              </a:rPr>
              <a:t>, e.g., </a:t>
            </a:r>
            <a:r>
              <a:rPr lang="en-US" altLang="zh-CN" sz="1600" i="1" smtClean="0">
                <a:ea typeface="宋体" panose="02010600030101010101" pitchFamily="2" charset="-122"/>
              </a:rPr>
              <a:t>O</a:t>
            </a:r>
            <a:r>
              <a:rPr lang="en-US" altLang="zh-CN" sz="1600" smtClean="0">
                <a:ea typeface="宋体" panose="02010600030101010101" pitchFamily="2" charset="-122"/>
              </a:rPr>
              <a:t>(</a:t>
            </a:r>
            <a:r>
              <a:rPr lang="en-US" altLang="zh-CN" sz="1600" i="1" smtClean="0">
                <a:ea typeface="宋体" panose="02010600030101010101" pitchFamily="2" charset="-122"/>
              </a:rPr>
              <a:t>n</a:t>
            </a:r>
            <a:r>
              <a:rPr lang="en-US" altLang="zh-CN" sz="1600" smtClean="0">
                <a:ea typeface="宋体" panose="02010600030101010101" pitchFamily="2" charset="-122"/>
              </a:rPr>
              <a:t>!), </a:t>
            </a:r>
            <a:r>
              <a:rPr lang="en-US" altLang="zh-CN" sz="1600" i="1" smtClean="0">
                <a:ea typeface="宋体" panose="02010600030101010101" pitchFamily="2" charset="-122"/>
              </a:rPr>
              <a:t>O</a:t>
            </a:r>
            <a:r>
              <a:rPr lang="en-US" altLang="zh-CN" sz="1600" smtClean="0">
                <a:ea typeface="宋体" panose="02010600030101010101" pitchFamily="2" charset="-122"/>
              </a:rPr>
              <a:t>(</a:t>
            </a:r>
            <a:r>
              <a:rPr lang="en-US" altLang="zh-CN" sz="1600" i="1" smtClean="0">
                <a:ea typeface="宋体" panose="02010600030101010101" pitchFamily="2" charset="-122"/>
              </a:rPr>
              <a:t>n</a:t>
            </a:r>
            <a:r>
              <a:rPr lang="en-US" altLang="zh-CN" sz="1600" i="1" baseline="30000" smtClean="0">
                <a:ea typeface="宋体" panose="02010600030101010101" pitchFamily="2" charset="-122"/>
              </a:rPr>
              <a:t>n</a:t>
            </a:r>
            <a:r>
              <a:rPr lang="en-US" altLang="zh-CN" sz="1600" smtClean="0">
                <a:ea typeface="宋体" panose="02010600030101010101" pitchFamily="2" charset="-122"/>
              </a:rPr>
              <a:t>), and </a:t>
            </a:r>
            <a:r>
              <a:rPr lang="en-US" altLang="zh-CN" sz="1600" i="1" smtClean="0">
                <a:ea typeface="宋体" panose="02010600030101010101" pitchFamily="2" charset="-122"/>
              </a:rPr>
              <a:t>O</a:t>
            </a:r>
            <a:r>
              <a:rPr lang="en-US" altLang="zh-CN" sz="1600" smtClean="0">
                <a:ea typeface="宋体" panose="02010600030101010101" pitchFamily="2" charset="-122"/>
              </a:rPr>
              <a:t>(2</a:t>
            </a:r>
            <a:r>
              <a:rPr lang="en-US" altLang="zh-CN" sz="1600" i="1" baseline="30000" smtClean="0">
                <a:ea typeface="宋体" panose="02010600030101010101" pitchFamily="2" charset="-122"/>
              </a:rPr>
              <a:t>n</a:t>
            </a:r>
            <a:r>
              <a:rPr lang="en-US" altLang="zh-CN" sz="1600" smtClean="0">
                <a:ea typeface="宋体" panose="02010600030101010101" pitchFamily="2" charset="-122"/>
              </a:rPr>
              <a:t>).</a:t>
            </a:r>
            <a:r>
              <a:rPr lang="en-US" altLang="zh-CN" smtClean="0">
                <a:ea typeface="宋体" panose="02010600030101010101" pitchFamily="2" charset="-122"/>
              </a:rPr>
              <a:t> </a:t>
            </a:r>
          </a:p>
          <a:p>
            <a:pPr marL="323850" indent="-323850" defTabSz="849313">
              <a:tabLst>
                <a:tab pos="284163" algn="l"/>
                <a:tab pos="512763" algn="l"/>
              </a:tabLst>
            </a:pPr>
            <a:r>
              <a:rPr lang="en-US" altLang="zh-CN" sz="1600" smtClean="0">
                <a:ea typeface="宋体" panose="02010600030101010101" pitchFamily="2" charset="-122"/>
              </a:rPr>
              <a:t>Many of these problems are </a:t>
            </a:r>
            <a:r>
              <a:rPr lang="en-US" altLang="zh-CN" sz="1600" smtClean="0">
                <a:solidFill>
                  <a:srgbClr val="CC0000"/>
                </a:solidFill>
                <a:ea typeface="宋体" panose="02010600030101010101" pitchFamily="2" charset="-122"/>
              </a:rPr>
              <a:t>NP-hard </a:t>
            </a:r>
            <a:r>
              <a:rPr lang="en-US" altLang="zh-CN" sz="1600" smtClean="0">
                <a:ea typeface="宋体" panose="02010600030101010101" pitchFamily="2" charset="-122"/>
              </a:rPr>
              <a:t>(NP: non-deterministic polynomial time)</a:t>
            </a:r>
          </a:p>
          <a:p>
            <a:pPr marL="588963" lvl="1" indent="-304800" defTabSz="849313">
              <a:tabLst>
                <a:tab pos="284163" algn="l"/>
                <a:tab pos="512763" algn="l"/>
              </a:tabLst>
            </a:pPr>
            <a:r>
              <a:rPr lang="en-US" altLang="zh-CN" sz="1500" smtClean="0">
                <a:ea typeface="宋体" panose="02010600030101010101" pitchFamily="2" charset="-122"/>
              </a:rPr>
              <a:t>No known algorithms can ensure, in a time-efficient manner, globally optimal solution</a:t>
            </a:r>
            <a:r>
              <a:rPr lang="en-US" altLang="zh-CN" smtClean="0">
                <a:ea typeface="宋体" panose="02010600030101010101" pitchFamily="2" charset="-122"/>
              </a:rPr>
              <a:t> </a:t>
            </a:r>
          </a:p>
          <a:p>
            <a:pPr marL="323850" indent="-323850" defTabSz="849313">
              <a:buFont typeface="Symbol" panose="05050102010706020507" pitchFamily="18" charset="2"/>
              <a:buChar char="Þ"/>
              <a:tabLst>
                <a:tab pos="284163" algn="l"/>
                <a:tab pos="512763" algn="l"/>
              </a:tabLst>
            </a:pPr>
            <a:r>
              <a:rPr lang="de-DE" altLang="de-DE" sz="1600" smtClean="0">
                <a:solidFill>
                  <a:srgbClr val="CC0000"/>
                </a:solidFill>
              </a:rPr>
              <a:t>Heuristic algorithms</a:t>
            </a:r>
            <a:r>
              <a:rPr lang="de-DE" altLang="de-DE" sz="1600" smtClean="0"/>
              <a:t> are used to find near-optimal solutions</a:t>
            </a:r>
            <a:endParaRPr lang="en-US" altLang="zh-CN" sz="1600" smtClean="0">
              <a:ea typeface="宋体" panose="02010600030101010101" pitchFamily="2" charset="-122"/>
            </a:endParaRPr>
          </a:p>
        </p:txBody>
      </p:sp>
      <p:sp>
        <p:nvSpPr>
          <p:cNvPr id="21509" name="Rectangle 4"/>
          <p:cNvSpPr>
            <a:spLocks noChangeArrowheads="1"/>
          </p:cNvSpPr>
          <p:nvPr/>
        </p:nvSpPr>
        <p:spPr bwMode="auto">
          <a:xfrm>
            <a:off x="820738" y="1412875"/>
            <a:ext cx="3175000" cy="493713"/>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1510" name="Text Box 5"/>
          <p:cNvSpPr txBox="1">
            <a:spLocks noChangeArrowheads="1"/>
          </p:cNvSpPr>
          <p:nvPr/>
        </p:nvSpPr>
        <p:spPr bwMode="auto">
          <a:xfrm>
            <a:off x="893763" y="1477963"/>
            <a:ext cx="3101975" cy="428625"/>
          </a:xfrm>
          <a:prstGeom prst="rect">
            <a:avLst/>
          </a:prstGeom>
          <a:noFill/>
          <a:ln>
            <a:noFill/>
          </a:ln>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rgbClr val="C0C0C0"/>
                </a:solidFill>
                <a:miter lim="800000"/>
                <a:headEnd/>
                <a:tailEnd/>
              </a14:hiddenLine>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algn="l" eaLnBrk="1" hangingPunct="1">
              <a:spcAft>
                <a:spcPct val="30000"/>
              </a:spcAft>
            </a:pPr>
            <a:r>
              <a:rPr lang="de-DE" altLang="zh-CN" sz="1600">
                <a:ea typeface="宋体" panose="02010600030101010101" pitchFamily="2" charset="-122"/>
              </a:rPr>
              <a:t>Runtime complexity</a:t>
            </a:r>
            <a:endParaRPr lang="en-US" altLang="zh-CN" sz="1600">
              <a:ea typeface="宋体" panose="02010600030101010101" pitchFamily="2" charset="-122"/>
            </a:endParaRPr>
          </a:p>
        </p:txBody>
      </p:sp>
      <p:graphicFrame>
        <p:nvGraphicFramePr>
          <p:cNvPr id="21511" name="Object 6"/>
          <p:cNvGraphicFramePr>
            <a:graphicFrameLocks noChangeAspect="1"/>
          </p:cNvGraphicFramePr>
          <p:nvPr/>
        </p:nvGraphicFramePr>
        <p:xfrm>
          <a:off x="4514850" y="3327400"/>
          <a:ext cx="114300" cy="203200"/>
        </p:xfrm>
        <a:graphic>
          <a:graphicData uri="http://schemas.openxmlformats.org/presentationml/2006/ole">
            <mc:AlternateContent xmlns:mc="http://schemas.openxmlformats.org/markup-compatibility/2006">
              <mc:Choice xmlns:v="urn:schemas-microsoft-com:vml" Requires="v">
                <p:oleObj spid="_x0000_s21515" name="Formel" r:id="rId3" imgW="114201" imgH="203024" progId="Equation.3">
                  <p:embed/>
                </p:oleObj>
              </mc:Choice>
              <mc:Fallback>
                <p:oleObj name="Formel" r:id="rId3" imgW="114201" imgH="203024" progId="Equation.3">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14850" y="3327400"/>
                        <a:ext cx="114300" cy="203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90179">
                                            <p:txEl>
                                              <p:pRg st="0" end="0"/>
                                            </p:txEl>
                                          </p:spTgt>
                                        </p:tgtEl>
                                        <p:attrNameLst>
                                          <p:attrName>style.visibility</p:attrName>
                                        </p:attrNameLst>
                                      </p:cBhvr>
                                      <p:to>
                                        <p:strVal val="visible"/>
                                      </p:to>
                                    </p:set>
                                    <p:animEffect transition="in" filter="dissolve">
                                      <p:cBhvr>
                                        <p:cTn id="7" dur="500"/>
                                        <p:tgtEl>
                                          <p:spTgt spid="6901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90179">
                                            <p:txEl>
                                              <p:pRg st="1" end="1"/>
                                            </p:txEl>
                                          </p:spTgt>
                                        </p:tgtEl>
                                        <p:attrNameLst>
                                          <p:attrName>style.visibility</p:attrName>
                                        </p:attrNameLst>
                                      </p:cBhvr>
                                      <p:to>
                                        <p:strVal val="visible"/>
                                      </p:to>
                                    </p:set>
                                    <p:animEffect transition="in" filter="dissolve">
                                      <p:cBhvr>
                                        <p:cTn id="12" dur="500"/>
                                        <p:tgtEl>
                                          <p:spTgt spid="6901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90179">
                                            <p:txEl>
                                              <p:pRg st="2" end="2"/>
                                            </p:txEl>
                                          </p:spTgt>
                                        </p:tgtEl>
                                        <p:attrNameLst>
                                          <p:attrName>style.visibility</p:attrName>
                                        </p:attrNameLst>
                                      </p:cBhvr>
                                      <p:to>
                                        <p:strVal val="visible"/>
                                      </p:to>
                                    </p:set>
                                    <p:animEffect transition="in" filter="dissolve">
                                      <p:cBhvr>
                                        <p:cTn id="17" dur="500"/>
                                        <p:tgtEl>
                                          <p:spTgt spid="69017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90179">
                                            <p:txEl>
                                              <p:pRg st="3" end="3"/>
                                            </p:txEl>
                                          </p:spTgt>
                                        </p:tgtEl>
                                        <p:attrNameLst>
                                          <p:attrName>style.visibility</p:attrName>
                                        </p:attrNameLst>
                                      </p:cBhvr>
                                      <p:to>
                                        <p:strVal val="visible"/>
                                      </p:to>
                                    </p:set>
                                    <p:animEffect transition="in" filter="dissolve">
                                      <p:cBhvr>
                                        <p:cTn id="22" dur="500"/>
                                        <p:tgtEl>
                                          <p:spTgt spid="69017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90179">
                                            <p:txEl>
                                              <p:pRg st="4" end="4"/>
                                            </p:txEl>
                                          </p:spTgt>
                                        </p:tgtEl>
                                        <p:attrNameLst>
                                          <p:attrName>style.visibility</p:attrName>
                                        </p:attrNameLst>
                                      </p:cBhvr>
                                      <p:to>
                                        <p:strVal val="visible"/>
                                      </p:to>
                                    </p:set>
                                    <p:animEffect transition="in" filter="dissolve">
                                      <p:cBhvr>
                                        <p:cTn id="27" dur="500"/>
                                        <p:tgtEl>
                                          <p:spTgt spid="69017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90179">
                                            <p:txEl>
                                              <p:pRg st="5" end="5"/>
                                            </p:txEl>
                                          </p:spTgt>
                                        </p:tgtEl>
                                        <p:attrNameLst>
                                          <p:attrName>style.visibility</p:attrName>
                                        </p:attrNameLst>
                                      </p:cBhvr>
                                      <p:to>
                                        <p:strVal val="visible"/>
                                      </p:to>
                                    </p:set>
                                    <p:animEffect transition="in" filter="dissolve">
                                      <p:cBhvr>
                                        <p:cTn id="32" dur="500"/>
                                        <p:tgtEl>
                                          <p:spTgt spid="690179">
                                            <p:txEl>
                                              <p:pRg st="5" end="5"/>
                                            </p:txEl>
                                          </p:spTgt>
                                        </p:tgtEl>
                                      </p:cBhvr>
                                    </p:animEffect>
                                  </p:childTnLst>
                                </p:cTn>
                              </p:par>
                              <p:par>
                                <p:cTn id="33" presetID="9" presetClass="entr" presetSubtype="0" fill="hold" grpId="0" nodeType="withEffect">
                                  <p:stCondLst>
                                    <p:cond delay="0"/>
                                  </p:stCondLst>
                                  <p:childTnLst>
                                    <p:set>
                                      <p:cBhvr>
                                        <p:cTn id="34" dur="1" fill="hold">
                                          <p:stCondLst>
                                            <p:cond delay="0"/>
                                          </p:stCondLst>
                                        </p:cTn>
                                        <p:tgtEl>
                                          <p:spTgt spid="690179">
                                            <p:txEl>
                                              <p:pRg st="6" end="6"/>
                                            </p:txEl>
                                          </p:spTgt>
                                        </p:tgtEl>
                                        <p:attrNameLst>
                                          <p:attrName>style.visibility</p:attrName>
                                        </p:attrNameLst>
                                      </p:cBhvr>
                                      <p:to>
                                        <p:strVal val="visible"/>
                                      </p:to>
                                    </p:set>
                                    <p:animEffect transition="in" filter="dissolve">
                                      <p:cBhvr>
                                        <p:cTn id="35" dur="500"/>
                                        <p:tgtEl>
                                          <p:spTgt spid="690179">
                                            <p:txEl>
                                              <p:pRg st="6" end="6"/>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9" presetClass="entr" presetSubtype="0" fill="hold" grpId="0" nodeType="clickEffect">
                                  <p:stCondLst>
                                    <p:cond delay="0"/>
                                  </p:stCondLst>
                                  <p:childTnLst>
                                    <p:set>
                                      <p:cBhvr>
                                        <p:cTn id="39" dur="1" fill="hold">
                                          <p:stCondLst>
                                            <p:cond delay="0"/>
                                          </p:stCondLst>
                                        </p:cTn>
                                        <p:tgtEl>
                                          <p:spTgt spid="690179">
                                            <p:txEl>
                                              <p:pRg st="7" end="7"/>
                                            </p:txEl>
                                          </p:spTgt>
                                        </p:tgtEl>
                                        <p:attrNameLst>
                                          <p:attrName>style.visibility</p:attrName>
                                        </p:attrNameLst>
                                      </p:cBhvr>
                                      <p:to>
                                        <p:strVal val="visible"/>
                                      </p:to>
                                    </p:set>
                                    <p:animEffect transition="in" filter="dissolve">
                                      <p:cBhvr>
                                        <p:cTn id="40" dur="500"/>
                                        <p:tgtEl>
                                          <p:spTgt spid="69017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0179"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Foliennummernplatzhalter 3"/>
          <p:cNvSpPr>
            <a:spLocks noGrp="1"/>
          </p:cNvSpPr>
          <p:nvPr>
            <p:ph type="sldNum" sz="quarter" idx="10"/>
          </p:nvPr>
        </p:nvSpPr>
        <p:spPr>
          <a:noFill/>
        </p:spPr>
        <p:txBody>
          <a:bodyPr/>
          <a:lstStyle>
            <a:lvl1pPr algn="ctr" defTabSz="1019175">
              <a:defRPr sz="1700">
                <a:solidFill>
                  <a:schemeClr val="tx1"/>
                </a:solidFill>
                <a:latin typeface="Arial" panose="020B0604020202020204" pitchFamily="34" charset="0"/>
              </a:defRPr>
            </a:lvl1pPr>
            <a:lvl2pPr marL="742950" indent="-285750" algn="ctr" defTabSz="1019175">
              <a:defRPr sz="1700">
                <a:solidFill>
                  <a:schemeClr val="tx1"/>
                </a:solidFill>
                <a:latin typeface="Arial" panose="020B0604020202020204" pitchFamily="34" charset="0"/>
              </a:defRPr>
            </a:lvl2pPr>
            <a:lvl3pPr marL="1143000" indent="-228600" algn="ctr" defTabSz="1019175">
              <a:defRPr sz="1700">
                <a:solidFill>
                  <a:schemeClr val="tx1"/>
                </a:solidFill>
                <a:latin typeface="Arial" panose="020B0604020202020204" pitchFamily="34" charset="0"/>
              </a:defRPr>
            </a:lvl3pPr>
            <a:lvl4pPr marL="1600200" indent="-228600" algn="ctr" defTabSz="1019175">
              <a:defRPr sz="1700">
                <a:solidFill>
                  <a:schemeClr val="tx1"/>
                </a:solidFill>
                <a:latin typeface="Arial" panose="020B0604020202020204" pitchFamily="34" charset="0"/>
              </a:defRPr>
            </a:lvl4pPr>
            <a:lvl5pPr marL="2057400" indent="-228600" algn="ctr" defTabSz="1019175">
              <a:defRPr sz="1700">
                <a:solidFill>
                  <a:schemeClr val="tx1"/>
                </a:solidFill>
                <a:latin typeface="Arial" panose="020B0604020202020204" pitchFamily="34" charset="0"/>
              </a:defRPr>
            </a:lvl5pPr>
            <a:lvl6pPr marL="2514600" indent="-228600" algn="ctr" defTabSz="1019175"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defTabSz="1019175"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defTabSz="1019175"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defTabSz="1019175" eaLnBrk="0" fontAlgn="base" hangingPunct="0">
              <a:spcBef>
                <a:spcPct val="0"/>
              </a:spcBef>
              <a:spcAft>
                <a:spcPct val="0"/>
              </a:spcAft>
              <a:defRPr sz="1700">
                <a:solidFill>
                  <a:schemeClr val="tx1"/>
                </a:solidFill>
                <a:latin typeface="Arial" panose="020B0604020202020204" pitchFamily="34" charset="0"/>
              </a:defRPr>
            </a:lvl9pPr>
          </a:lstStyle>
          <a:p>
            <a:pPr algn="r"/>
            <a:fld id="{7FC7BD47-2096-418C-B055-A8C63F008223}" type="slidenum">
              <a:rPr lang="en-US" altLang="de-DE" sz="1000">
                <a:solidFill>
                  <a:srgbClr val="C0C0C0"/>
                </a:solidFill>
              </a:rPr>
              <a:pPr algn="r"/>
              <a:t>2</a:t>
            </a:fld>
            <a:endParaRPr lang="en-US" altLang="de-DE" sz="1000">
              <a:solidFill>
                <a:srgbClr val="C0C0C0"/>
              </a:solidFill>
            </a:endParaRPr>
          </a:p>
        </p:txBody>
      </p:sp>
      <p:sp>
        <p:nvSpPr>
          <p:cNvPr id="4099" name="Rectangle 2"/>
          <p:cNvSpPr>
            <a:spLocks noGrp="1" noChangeArrowheads="1"/>
          </p:cNvSpPr>
          <p:nvPr>
            <p:ph type="title"/>
          </p:nvPr>
        </p:nvSpPr>
        <p:spPr/>
        <p:txBody>
          <a:bodyPr/>
          <a:lstStyle/>
          <a:p>
            <a:r>
              <a:rPr lang="en-US" altLang="zh-CN" dirty="0" smtClean="0">
                <a:ea typeface="宋体" panose="02010600030101010101" pitchFamily="2" charset="-122"/>
              </a:rPr>
              <a:t>Chapter 1 – Introduction</a:t>
            </a:r>
          </a:p>
        </p:txBody>
      </p:sp>
      <p:sp>
        <p:nvSpPr>
          <p:cNvPr id="4100" name="Rectangle 3"/>
          <p:cNvSpPr>
            <a:spLocks noGrp="1" noChangeArrowheads="1"/>
          </p:cNvSpPr>
          <p:nvPr>
            <p:ph type="body" idx="1"/>
          </p:nvPr>
        </p:nvSpPr>
        <p:spPr>
          <a:xfrm>
            <a:off x="608013" y="1484313"/>
            <a:ext cx="8193087" cy="4392612"/>
          </a:xfrm>
        </p:spPr>
        <p:txBody>
          <a:bodyPr/>
          <a:lstStyle/>
          <a:p>
            <a:pPr>
              <a:lnSpc>
                <a:spcPct val="100000"/>
              </a:lnSpc>
              <a:buFont typeface="Symbol" panose="05050102010706020507" pitchFamily="18" charset="2"/>
              <a:buNone/>
            </a:pPr>
            <a:r>
              <a:rPr lang="en-US" altLang="zh-CN" smtClean="0">
                <a:ea typeface="宋体" panose="02010600030101010101" pitchFamily="2" charset="-122"/>
              </a:rPr>
              <a:t>1.1	Electronic Design Automation (EDA)</a:t>
            </a:r>
          </a:p>
          <a:p>
            <a:pPr>
              <a:buFont typeface="Symbol" panose="05050102010706020507" pitchFamily="18" charset="2"/>
              <a:buNone/>
            </a:pPr>
            <a:r>
              <a:rPr lang="en-US" altLang="zh-CN" smtClean="0">
                <a:ea typeface="宋体" panose="02010600030101010101" pitchFamily="2" charset="-122"/>
              </a:rPr>
              <a:t>1.2 	VLSI Design Flow</a:t>
            </a:r>
          </a:p>
          <a:p>
            <a:pPr>
              <a:buFont typeface="Symbol" panose="05050102010706020507" pitchFamily="18" charset="2"/>
              <a:buNone/>
            </a:pPr>
            <a:r>
              <a:rPr lang="en-US" altLang="zh-CN" smtClean="0">
                <a:ea typeface="宋体" panose="02010600030101010101" pitchFamily="2" charset="-122"/>
              </a:rPr>
              <a:t>1.3	VLSI Design Styles</a:t>
            </a:r>
          </a:p>
          <a:p>
            <a:pPr>
              <a:buFont typeface="Symbol" panose="05050102010706020507" pitchFamily="18" charset="2"/>
              <a:buNone/>
            </a:pPr>
            <a:r>
              <a:rPr lang="en-US" altLang="zh-CN" smtClean="0">
                <a:ea typeface="宋体" panose="02010600030101010101" pitchFamily="2" charset="-122"/>
              </a:rPr>
              <a:t>1.4	Layout Layers and Design Rules</a:t>
            </a:r>
          </a:p>
          <a:p>
            <a:pPr>
              <a:buFont typeface="Symbol" panose="05050102010706020507" pitchFamily="18" charset="2"/>
              <a:buNone/>
            </a:pPr>
            <a:r>
              <a:rPr lang="en-US" altLang="zh-CN" smtClean="0">
                <a:ea typeface="宋体" panose="02010600030101010101" pitchFamily="2" charset="-122"/>
              </a:rPr>
              <a:t>1.5 	Physical Design Optimizations</a:t>
            </a:r>
          </a:p>
          <a:p>
            <a:pPr>
              <a:buFont typeface="Symbol" panose="05050102010706020507" pitchFamily="18" charset="2"/>
              <a:buNone/>
            </a:pPr>
            <a:r>
              <a:rPr lang="en-US" altLang="zh-CN" smtClean="0">
                <a:ea typeface="宋体" panose="02010600030101010101" pitchFamily="2" charset="-122"/>
              </a:rPr>
              <a:t>1.6 	Algorithms and Complexity</a:t>
            </a:r>
          </a:p>
          <a:p>
            <a:pPr>
              <a:buFont typeface="Symbol" panose="05050102010706020507" pitchFamily="18" charset="2"/>
              <a:buNone/>
            </a:pPr>
            <a:r>
              <a:rPr lang="en-US" altLang="zh-CN" smtClean="0">
                <a:ea typeface="宋体" panose="02010600030101010101" pitchFamily="2" charset="-122"/>
              </a:rPr>
              <a:t>1.7 	Graph Theory Terminology</a:t>
            </a:r>
          </a:p>
          <a:p>
            <a:pPr>
              <a:buFont typeface="Symbol" panose="05050102010706020507" pitchFamily="18" charset="2"/>
              <a:buNone/>
            </a:pPr>
            <a:r>
              <a:rPr lang="en-US" altLang="zh-CN" smtClean="0">
                <a:ea typeface="宋体" panose="02010600030101010101" pitchFamily="2" charset="-122"/>
              </a:rPr>
              <a:t>1.8 	Common EDA Terminology </a:t>
            </a:r>
          </a:p>
          <a:p>
            <a:pPr lvl="1">
              <a:lnSpc>
                <a:spcPct val="100000"/>
              </a:lnSpc>
              <a:spcBef>
                <a:spcPct val="20000"/>
              </a:spcBef>
              <a:buFont typeface="Symbol" panose="05050102010706020507" pitchFamily="18" charset="2"/>
              <a:buNone/>
            </a:pPr>
            <a:endParaRPr lang="en-US" altLang="zh-CN" smtClean="0">
              <a:ea typeface="宋体" panose="02010600030101010101" pitchFamily="2" charset="-122"/>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liennummernplatzhalter 3"/>
          <p:cNvSpPr>
            <a:spLocks noGrp="1"/>
          </p:cNvSpPr>
          <p:nvPr>
            <p:ph type="sldNum" sz="quarter" idx="10"/>
          </p:nvPr>
        </p:nvSpPr>
        <p:spPr>
          <a:noFill/>
        </p:spPr>
        <p:txBody>
          <a:bodyPr/>
          <a:lstStyle>
            <a:lvl1pPr algn="ctr" defTabSz="1019175">
              <a:defRPr sz="1700">
                <a:solidFill>
                  <a:schemeClr val="tx1"/>
                </a:solidFill>
                <a:latin typeface="Arial" panose="020B0604020202020204" pitchFamily="34" charset="0"/>
              </a:defRPr>
            </a:lvl1pPr>
            <a:lvl2pPr marL="742950" indent="-285750" algn="ctr" defTabSz="1019175">
              <a:defRPr sz="1700">
                <a:solidFill>
                  <a:schemeClr val="tx1"/>
                </a:solidFill>
                <a:latin typeface="Arial" panose="020B0604020202020204" pitchFamily="34" charset="0"/>
              </a:defRPr>
            </a:lvl2pPr>
            <a:lvl3pPr marL="1143000" indent="-228600" algn="ctr" defTabSz="1019175">
              <a:defRPr sz="1700">
                <a:solidFill>
                  <a:schemeClr val="tx1"/>
                </a:solidFill>
                <a:latin typeface="Arial" panose="020B0604020202020204" pitchFamily="34" charset="0"/>
              </a:defRPr>
            </a:lvl3pPr>
            <a:lvl4pPr marL="1600200" indent="-228600" algn="ctr" defTabSz="1019175">
              <a:defRPr sz="1700">
                <a:solidFill>
                  <a:schemeClr val="tx1"/>
                </a:solidFill>
                <a:latin typeface="Arial" panose="020B0604020202020204" pitchFamily="34" charset="0"/>
              </a:defRPr>
            </a:lvl4pPr>
            <a:lvl5pPr marL="2057400" indent="-228600" algn="ctr" defTabSz="1019175">
              <a:defRPr sz="1700">
                <a:solidFill>
                  <a:schemeClr val="tx1"/>
                </a:solidFill>
                <a:latin typeface="Arial" panose="020B0604020202020204" pitchFamily="34" charset="0"/>
              </a:defRPr>
            </a:lvl5pPr>
            <a:lvl6pPr marL="2514600" indent="-228600" algn="ctr" defTabSz="1019175"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defTabSz="1019175"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defTabSz="1019175"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defTabSz="1019175" eaLnBrk="0" fontAlgn="base" hangingPunct="0">
              <a:spcBef>
                <a:spcPct val="0"/>
              </a:spcBef>
              <a:spcAft>
                <a:spcPct val="0"/>
              </a:spcAft>
              <a:defRPr sz="1700">
                <a:solidFill>
                  <a:schemeClr val="tx1"/>
                </a:solidFill>
                <a:latin typeface="Arial" panose="020B0604020202020204" pitchFamily="34" charset="0"/>
              </a:defRPr>
            </a:lvl9pPr>
          </a:lstStyle>
          <a:p>
            <a:pPr algn="r"/>
            <a:fld id="{9E476CE9-5ED4-4436-8DDC-A04F78F68024}" type="slidenum">
              <a:rPr lang="en-US" altLang="de-DE" sz="1000">
                <a:solidFill>
                  <a:srgbClr val="C0C0C0"/>
                </a:solidFill>
              </a:rPr>
              <a:pPr algn="r"/>
              <a:t>20</a:t>
            </a:fld>
            <a:endParaRPr lang="en-US" altLang="de-DE" sz="1000">
              <a:solidFill>
                <a:srgbClr val="C0C0C0"/>
              </a:solidFill>
            </a:endParaRPr>
          </a:p>
        </p:txBody>
      </p:sp>
      <p:sp>
        <p:nvSpPr>
          <p:cNvPr id="22531" name="Rectangle 2"/>
          <p:cNvSpPr>
            <a:spLocks noGrp="1" noChangeArrowheads="1"/>
          </p:cNvSpPr>
          <p:nvPr>
            <p:ph type="title"/>
          </p:nvPr>
        </p:nvSpPr>
        <p:spPr/>
        <p:txBody>
          <a:bodyPr/>
          <a:lstStyle/>
          <a:p>
            <a:r>
              <a:rPr lang="en-US" altLang="zh-CN" smtClean="0">
                <a:ea typeface="宋体" panose="02010600030101010101" pitchFamily="2" charset="-122"/>
              </a:rPr>
              <a:t>1.6	Algorithms and Complexity</a:t>
            </a:r>
          </a:p>
        </p:txBody>
      </p:sp>
      <p:sp>
        <p:nvSpPr>
          <p:cNvPr id="22532" name="Rectangle 3"/>
          <p:cNvSpPr>
            <a:spLocks noGrp="1" noChangeArrowheads="1"/>
          </p:cNvSpPr>
          <p:nvPr>
            <p:ph type="body" idx="1"/>
          </p:nvPr>
        </p:nvSpPr>
        <p:spPr>
          <a:xfrm>
            <a:off x="608013" y="2205038"/>
            <a:ext cx="8428037" cy="4032250"/>
          </a:xfrm>
          <a:noFill/>
        </p:spPr>
        <p:txBody>
          <a:bodyPr/>
          <a:lstStyle/>
          <a:p>
            <a:pPr marL="323850" indent="-323850" defTabSz="849313">
              <a:tabLst>
                <a:tab pos="284163" algn="l"/>
                <a:tab pos="512763" algn="l"/>
              </a:tabLst>
            </a:pPr>
            <a:r>
              <a:rPr lang="en-US" altLang="zh-CN" sz="1600" smtClean="0">
                <a:solidFill>
                  <a:srgbClr val="CC0000"/>
                </a:solidFill>
                <a:ea typeface="宋体" panose="02010600030101010101" pitchFamily="2" charset="-122"/>
              </a:rPr>
              <a:t>Deterministic</a:t>
            </a:r>
            <a:r>
              <a:rPr lang="en-US" altLang="zh-CN" sz="1600" smtClean="0">
                <a:ea typeface="宋体" panose="02010600030101010101" pitchFamily="2" charset="-122"/>
              </a:rPr>
              <a:t>: All decisions made by the algorithm are repeatable, i.e., not random. One example of a deterministic heuristic is Dijkstra’s shortest path algorithm.</a:t>
            </a:r>
            <a:br>
              <a:rPr lang="en-US" altLang="zh-CN" sz="1600" smtClean="0">
                <a:ea typeface="宋体" panose="02010600030101010101" pitchFamily="2" charset="-122"/>
              </a:rPr>
            </a:br>
            <a:endParaRPr lang="en-US" altLang="zh-CN" sz="1600" i="1" smtClean="0">
              <a:ea typeface="宋体" panose="02010600030101010101" pitchFamily="2" charset="-122"/>
            </a:endParaRPr>
          </a:p>
          <a:p>
            <a:pPr marL="323850" indent="-323850" defTabSz="849313">
              <a:tabLst>
                <a:tab pos="284163" algn="l"/>
                <a:tab pos="512763" algn="l"/>
              </a:tabLst>
            </a:pPr>
            <a:r>
              <a:rPr lang="en-US" altLang="zh-CN" sz="1600" smtClean="0">
                <a:solidFill>
                  <a:srgbClr val="CC0000"/>
                </a:solidFill>
                <a:ea typeface="宋体" panose="02010600030101010101" pitchFamily="2" charset="-122"/>
              </a:rPr>
              <a:t>Stochastic</a:t>
            </a:r>
            <a:r>
              <a:rPr lang="en-US" altLang="zh-CN" sz="1600" smtClean="0">
                <a:ea typeface="宋体" panose="02010600030101010101" pitchFamily="2" charset="-122"/>
              </a:rPr>
              <a:t>: Some decisions made by the algorithm are made randomly, e.g., using a pseudo-random number generator. Thus, two independent runs of the algorithm will produce two different solutions with high probability. One example of a stochastic algorithm is simulated annealing.</a:t>
            </a:r>
            <a:br>
              <a:rPr lang="en-US" altLang="zh-CN" sz="1600" smtClean="0">
                <a:ea typeface="宋体" panose="02010600030101010101" pitchFamily="2" charset="-122"/>
              </a:rPr>
            </a:br>
            <a:endParaRPr lang="en-US" altLang="zh-CN" sz="1600" smtClean="0">
              <a:ea typeface="宋体" panose="02010600030101010101" pitchFamily="2" charset="-122"/>
            </a:endParaRPr>
          </a:p>
          <a:p>
            <a:pPr marL="323850" indent="-323850" defTabSz="849313">
              <a:tabLst>
                <a:tab pos="284163" algn="l"/>
                <a:tab pos="512763" algn="l"/>
              </a:tabLst>
            </a:pPr>
            <a:r>
              <a:rPr lang="en-US" altLang="zh-CN" sz="1600" smtClean="0">
                <a:ea typeface="宋体" panose="02010600030101010101" pitchFamily="2" charset="-122"/>
              </a:rPr>
              <a:t>In terms of structure, a heuristic algorithm can be</a:t>
            </a:r>
          </a:p>
          <a:p>
            <a:pPr marL="588963" lvl="1" indent="-304800" defTabSz="849313">
              <a:tabLst>
                <a:tab pos="284163" algn="l"/>
                <a:tab pos="512763" algn="l"/>
              </a:tabLst>
            </a:pPr>
            <a:r>
              <a:rPr lang="en-US" altLang="zh-CN" smtClean="0">
                <a:solidFill>
                  <a:srgbClr val="CC0000"/>
                </a:solidFill>
                <a:ea typeface="宋体" panose="02010600030101010101" pitchFamily="2" charset="-122"/>
              </a:rPr>
              <a:t>Constructive</a:t>
            </a:r>
            <a:r>
              <a:rPr lang="en-US" altLang="zh-CN" smtClean="0">
                <a:ea typeface="宋体" panose="02010600030101010101" pitchFamily="2" charset="-122"/>
              </a:rPr>
              <a:t>: The heuristic starts with an initial, incomplete (partial) solution and adds components until a complete solution is obtained.</a:t>
            </a:r>
            <a:endParaRPr lang="en-US" altLang="zh-CN" i="1" smtClean="0">
              <a:ea typeface="宋体" panose="02010600030101010101" pitchFamily="2" charset="-122"/>
            </a:endParaRPr>
          </a:p>
          <a:p>
            <a:pPr marL="588963" lvl="1" indent="-304800" defTabSz="849313">
              <a:tabLst>
                <a:tab pos="284163" algn="l"/>
                <a:tab pos="512763" algn="l"/>
              </a:tabLst>
            </a:pPr>
            <a:r>
              <a:rPr lang="en-US" altLang="zh-CN" smtClean="0">
                <a:solidFill>
                  <a:srgbClr val="CC0000"/>
                </a:solidFill>
                <a:ea typeface="宋体" panose="02010600030101010101" pitchFamily="2" charset="-122"/>
              </a:rPr>
              <a:t>Iterative</a:t>
            </a:r>
            <a:r>
              <a:rPr lang="en-US" altLang="zh-CN" smtClean="0">
                <a:ea typeface="宋体" panose="02010600030101010101" pitchFamily="2" charset="-122"/>
              </a:rPr>
              <a:t>: The heuristic starts with a complete solution and repeatedly improves the current solution until a preset termination criterion is reached.</a:t>
            </a:r>
            <a:endParaRPr lang="de-DE" altLang="de-DE" smtClean="0"/>
          </a:p>
        </p:txBody>
      </p:sp>
      <p:sp>
        <p:nvSpPr>
          <p:cNvPr id="22533" name="Rectangle 4"/>
          <p:cNvSpPr>
            <a:spLocks noChangeArrowheads="1"/>
          </p:cNvSpPr>
          <p:nvPr/>
        </p:nvSpPr>
        <p:spPr bwMode="auto">
          <a:xfrm>
            <a:off x="820738" y="1412875"/>
            <a:ext cx="3175000" cy="493713"/>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2534" name="Text Box 5"/>
          <p:cNvSpPr txBox="1">
            <a:spLocks noChangeArrowheads="1"/>
          </p:cNvSpPr>
          <p:nvPr/>
        </p:nvSpPr>
        <p:spPr bwMode="auto">
          <a:xfrm>
            <a:off x="893763" y="1477963"/>
            <a:ext cx="3101975" cy="428625"/>
          </a:xfrm>
          <a:prstGeom prst="rect">
            <a:avLst/>
          </a:prstGeom>
          <a:noFill/>
          <a:ln>
            <a:noFill/>
          </a:ln>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rgbClr val="C0C0C0"/>
                </a:solidFill>
                <a:miter lim="800000"/>
                <a:headEnd/>
                <a:tailEnd/>
              </a14:hiddenLine>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algn="l" eaLnBrk="1" hangingPunct="1">
              <a:spcAft>
                <a:spcPct val="30000"/>
              </a:spcAft>
            </a:pPr>
            <a:r>
              <a:rPr lang="de-DE" altLang="zh-CN" sz="1600">
                <a:ea typeface="宋体" panose="02010600030101010101" pitchFamily="2" charset="-122"/>
              </a:rPr>
              <a:t>Heuristic algorithms</a:t>
            </a:r>
            <a:endParaRPr lang="en-US" altLang="zh-CN" sz="1600">
              <a:ea typeface="宋体" panose="02010600030101010101" pitchFamily="2" charset="-122"/>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nummernplatzhalter 3"/>
          <p:cNvSpPr>
            <a:spLocks noGrp="1"/>
          </p:cNvSpPr>
          <p:nvPr>
            <p:ph type="sldNum" sz="quarter" idx="10"/>
          </p:nvPr>
        </p:nvSpPr>
        <p:spPr>
          <a:noFill/>
        </p:spPr>
        <p:txBody>
          <a:bodyPr/>
          <a:lstStyle>
            <a:lvl1pPr algn="ctr" defTabSz="1019175">
              <a:defRPr sz="1700">
                <a:solidFill>
                  <a:schemeClr val="tx1"/>
                </a:solidFill>
                <a:latin typeface="Arial" panose="020B0604020202020204" pitchFamily="34" charset="0"/>
              </a:defRPr>
            </a:lvl1pPr>
            <a:lvl2pPr marL="742950" indent="-285750" algn="ctr" defTabSz="1019175">
              <a:defRPr sz="1700">
                <a:solidFill>
                  <a:schemeClr val="tx1"/>
                </a:solidFill>
                <a:latin typeface="Arial" panose="020B0604020202020204" pitchFamily="34" charset="0"/>
              </a:defRPr>
            </a:lvl2pPr>
            <a:lvl3pPr marL="1143000" indent="-228600" algn="ctr" defTabSz="1019175">
              <a:defRPr sz="1700">
                <a:solidFill>
                  <a:schemeClr val="tx1"/>
                </a:solidFill>
                <a:latin typeface="Arial" panose="020B0604020202020204" pitchFamily="34" charset="0"/>
              </a:defRPr>
            </a:lvl3pPr>
            <a:lvl4pPr marL="1600200" indent="-228600" algn="ctr" defTabSz="1019175">
              <a:defRPr sz="1700">
                <a:solidFill>
                  <a:schemeClr val="tx1"/>
                </a:solidFill>
                <a:latin typeface="Arial" panose="020B0604020202020204" pitchFamily="34" charset="0"/>
              </a:defRPr>
            </a:lvl4pPr>
            <a:lvl5pPr marL="2057400" indent="-228600" algn="ctr" defTabSz="1019175">
              <a:defRPr sz="1700">
                <a:solidFill>
                  <a:schemeClr val="tx1"/>
                </a:solidFill>
                <a:latin typeface="Arial" panose="020B0604020202020204" pitchFamily="34" charset="0"/>
              </a:defRPr>
            </a:lvl5pPr>
            <a:lvl6pPr marL="2514600" indent="-228600" algn="ctr" defTabSz="1019175"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defTabSz="1019175"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defTabSz="1019175"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defTabSz="1019175" eaLnBrk="0" fontAlgn="base" hangingPunct="0">
              <a:spcBef>
                <a:spcPct val="0"/>
              </a:spcBef>
              <a:spcAft>
                <a:spcPct val="0"/>
              </a:spcAft>
              <a:defRPr sz="1700">
                <a:solidFill>
                  <a:schemeClr val="tx1"/>
                </a:solidFill>
                <a:latin typeface="Arial" panose="020B0604020202020204" pitchFamily="34" charset="0"/>
              </a:defRPr>
            </a:lvl9pPr>
          </a:lstStyle>
          <a:p>
            <a:pPr algn="r"/>
            <a:fld id="{3623EAE4-A02B-489F-A0F0-16B13AAD57B1}" type="slidenum">
              <a:rPr lang="en-US" altLang="de-DE" sz="1000">
                <a:solidFill>
                  <a:srgbClr val="C0C0C0"/>
                </a:solidFill>
              </a:rPr>
              <a:pPr algn="r"/>
              <a:t>21</a:t>
            </a:fld>
            <a:endParaRPr lang="en-US" altLang="de-DE" sz="1000">
              <a:solidFill>
                <a:srgbClr val="C0C0C0"/>
              </a:solidFill>
            </a:endParaRPr>
          </a:p>
        </p:txBody>
      </p:sp>
      <p:sp>
        <p:nvSpPr>
          <p:cNvPr id="23555" name="Rectangle 2"/>
          <p:cNvSpPr>
            <a:spLocks noGrp="1" noChangeArrowheads="1"/>
          </p:cNvSpPr>
          <p:nvPr>
            <p:ph type="title"/>
          </p:nvPr>
        </p:nvSpPr>
        <p:spPr/>
        <p:txBody>
          <a:bodyPr/>
          <a:lstStyle/>
          <a:p>
            <a:r>
              <a:rPr lang="en-US" altLang="zh-CN" smtClean="0">
                <a:ea typeface="宋体" panose="02010600030101010101" pitchFamily="2" charset="-122"/>
              </a:rPr>
              <a:t>1.6	Algorithms and Complexity</a:t>
            </a:r>
          </a:p>
        </p:txBody>
      </p:sp>
      <p:sp>
        <p:nvSpPr>
          <p:cNvPr id="23556" name="Rectangle 6"/>
          <p:cNvSpPr>
            <a:spLocks noChangeArrowheads="1"/>
          </p:cNvSpPr>
          <p:nvPr/>
        </p:nvSpPr>
        <p:spPr bwMode="auto">
          <a:xfrm>
            <a:off x="820738" y="1422400"/>
            <a:ext cx="3175000" cy="493713"/>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3557" name="Text Box 7"/>
          <p:cNvSpPr txBox="1">
            <a:spLocks noChangeArrowheads="1"/>
          </p:cNvSpPr>
          <p:nvPr/>
        </p:nvSpPr>
        <p:spPr bwMode="auto">
          <a:xfrm>
            <a:off x="893763" y="1487488"/>
            <a:ext cx="3101975" cy="428625"/>
          </a:xfrm>
          <a:prstGeom prst="rect">
            <a:avLst/>
          </a:prstGeom>
          <a:noFill/>
          <a:ln>
            <a:noFill/>
          </a:ln>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rgbClr val="C0C0C0"/>
                </a:solidFill>
                <a:miter lim="800000"/>
                <a:headEnd/>
                <a:tailEnd/>
              </a14:hiddenLine>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algn="l" eaLnBrk="1" hangingPunct="1">
              <a:spcAft>
                <a:spcPct val="30000"/>
              </a:spcAft>
            </a:pPr>
            <a:r>
              <a:rPr lang="de-DE" altLang="zh-CN" sz="1600">
                <a:ea typeface="宋体" panose="02010600030101010101" pitchFamily="2" charset="-122"/>
              </a:rPr>
              <a:t>Heuristic algorithms</a:t>
            </a:r>
            <a:endParaRPr lang="en-US" altLang="zh-CN" sz="1600">
              <a:ea typeface="宋体" panose="02010600030101010101" pitchFamily="2" charset="-122"/>
            </a:endParaRPr>
          </a:p>
        </p:txBody>
      </p:sp>
      <p:sp>
        <p:nvSpPr>
          <p:cNvPr id="23558" name="Line 9"/>
          <p:cNvSpPr>
            <a:spLocks noChangeShapeType="1"/>
          </p:cNvSpPr>
          <p:nvPr/>
        </p:nvSpPr>
        <p:spPr bwMode="auto">
          <a:xfrm>
            <a:off x="2209800" y="4229100"/>
            <a:ext cx="0" cy="274638"/>
          </a:xfrm>
          <a:prstGeom prst="line">
            <a:avLst/>
          </a:prstGeom>
          <a:noFill/>
          <a:ln w="15875">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3559" name="Rectangle 10"/>
          <p:cNvSpPr>
            <a:spLocks noChangeArrowheads="1"/>
          </p:cNvSpPr>
          <p:nvPr/>
        </p:nvSpPr>
        <p:spPr bwMode="auto">
          <a:xfrm>
            <a:off x="841375" y="5800725"/>
            <a:ext cx="2741613" cy="365125"/>
          </a:xfrm>
          <a:prstGeom prst="rect">
            <a:avLst/>
          </a:prstGeom>
          <a:solidFill>
            <a:srgbClr val="EAEAE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3560" name="Freeform 11"/>
          <p:cNvSpPr>
            <a:spLocks/>
          </p:cNvSpPr>
          <p:nvPr/>
        </p:nvSpPr>
        <p:spPr bwMode="auto">
          <a:xfrm flipV="1">
            <a:off x="3576638" y="2921000"/>
            <a:ext cx="1919287" cy="296863"/>
          </a:xfrm>
          <a:custGeom>
            <a:avLst/>
            <a:gdLst>
              <a:gd name="T0" fmla="*/ 0 w 1097"/>
              <a:gd name="T1" fmla="*/ 0 h 187"/>
              <a:gd name="T2" fmla="*/ 1919287 w 1097"/>
              <a:gd name="T3" fmla="*/ 0 h 187"/>
              <a:gd name="T4" fmla="*/ 1919287 w 1097"/>
              <a:gd name="T5" fmla="*/ 296863 h 187"/>
              <a:gd name="T6" fmla="*/ 0 60000 65536"/>
              <a:gd name="T7" fmla="*/ 0 60000 65536"/>
              <a:gd name="T8" fmla="*/ 0 60000 65536"/>
            </a:gdLst>
            <a:ahLst/>
            <a:cxnLst>
              <a:cxn ang="T6">
                <a:pos x="T0" y="T1"/>
              </a:cxn>
              <a:cxn ang="T7">
                <a:pos x="T2" y="T3"/>
              </a:cxn>
              <a:cxn ang="T8">
                <a:pos x="T4" y="T5"/>
              </a:cxn>
            </a:cxnLst>
            <a:rect l="0" t="0" r="r" b="b"/>
            <a:pathLst>
              <a:path w="1097" h="187">
                <a:moveTo>
                  <a:pt x="0" y="0"/>
                </a:moveTo>
                <a:lnTo>
                  <a:pt x="1097" y="0"/>
                </a:lnTo>
                <a:lnTo>
                  <a:pt x="1097" y="187"/>
                </a:lnTo>
              </a:path>
            </a:pathLst>
          </a:custGeom>
          <a:noFill/>
          <a:ln w="15875" cap="flat">
            <a:solidFill>
              <a:schemeClr val="tx1"/>
            </a:solidFill>
            <a:prstDash val="dash"/>
            <a:round/>
            <a:headEnd type="stealth" w="lg" len="lg"/>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3561" name="Line 12"/>
          <p:cNvSpPr>
            <a:spLocks noChangeShapeType="1"/>
          </p:cNvSpPr>
          <p:nvPr/>
        </p:nvSpPr>
        <p:spPr bwMode="auto">
          <a:xfrm>
            <a:off x="2209800" y="2665413"/>
            <a:ext cx="0" cy="365125"/>
          </a:xfrm>
          <a:prstGeom prst="line">
            <a:avLst/>
          </a:prstGeom>
          <a:noFill/>
          <a:ln w="15875">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3562" name="AutoShape 14"/>
          <p:cNvSpPr>
            <a:spLocks noChangeArrowheads="1"/>
          </p:cNvSpPr>
          <p:nvPr/>
        </p:nvSpPr>
        <p:spPr bwMode="auto">
          <a:xfrm>
            <a:off x="4124325" y="2681288"/>
            <a:ext cx="2741613" cy="365125"/>
          </a:xfrm>
          <a:prstGeom prst="roundRect">
            <a:avLst>
              <a:gd name="adj" fmla="val 16667"/>
            </a:avLst>
          </a:prstGeom>
          <a:solidFill>
            <a:srgbClr val="DDDDDD"/>
          </a:solidFill>
          <a:ln w="9525">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3563" name="Text Box 15"/>
          <p:cNvSpPr txBox="1">
            <a:spLocks noChangeArrowheads="1"/>
          </p:cNvSpPr>
          <p:nvPr/>
        </p:nvSpPr>
        <p:spPr bwMode="auto">
          <a:xfrm>
            <a:off x="4379913" y="2705100"/>
            <a:ext cx="22272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r>
              <a:rPr lang="en-US" altLang="zh-CN" sz="1600">
                <a:ea typeface="宋体" panose="02010600030101010101" pitchFamily="2" charset="-122"/>
              </a:rPr>
              <a:t>Constructive Algorithm</a:t>
            </a:r>
          </a:p>
        </p:txBody>
      </p:sp>
      <p:sp>
        <p:nvSpPr>
          <p:cNvPr id="23564" name="AutoShape 16"/>
          <p:cNvSpPr>
            <a:spLocks noChangeArrowheads="1"/>
          </p:cNvSpPr>
          <p:nvPr/>
        </p:nvSpPr>
        <p:spPr bwMode="auto">
          <a:xfrm>
            <a:off x="833438" y="3863975"/>
            <a:ext cx="2741612" cy="365125"/>
          </a:xfrm>
          <a:prstGeom prst="roundRect">
            <a:avLst>
              <a:gd name="adj" fmla="val 16667"/>
            </a:avLst>
          </a:prstGeom>
          <a:solidFill>
            <a:srgbClr val="DDDDDD"/>
          </a:solidFill>
          <a:ln w="9525">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3565" name="Text Box 17"/>
          <p:cNvSpPr txBox="1">
            <a:spLocks noChangeArrowheads="1"/>
          </p:cNvSpPr>
          <p:nvPr/>
        </p:nvSpPr>
        <p:spPr bwMode="auto">
          <a:xfrm>
            <a:off x="1128713" y="3876675"/>
            <a:ext cx="21526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r>
              <a:rPr lang="en-US" altLang="zh-CN" sz="1600">
                <a:ea typeface="宋体" panose="02010600030101010101" pitchFamily="2" charset="-122"/>
              </a:rPr>
              <a:t>Iterative Improvement</a:t>
            </a:r>
          </a:p>
        </p:txBody>
      </p:sp>
      <p:sp>
        <p:nvSpPr>
          <p:cNvPr id="23566" name="Text Box 18"/>
          <p:cNvSpPr txBox="1">
            <a:spLocks noChangeArrowheads="1"/>
          </p:cNvSpPr>
          <p:nvPr/>
        </p:nvSpPr>
        <p:spPr bwMode="auto">
          <a:xfrm>
            <a:off x="3367088" y="4552950"/>
            <a:ext cx="431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r>
              <a:rPr lang="en-US" altLang="zh-CN" sz="1600" b="1">
                <a:ea typeface="宋体" panose="02010600030101010101" pitchFamily="2" charset="-122"/>
              </a:rPr>
              <a:t>no</a:t>
            </a:r>
          </a:p>
        </p:txBody>
      </p:sp>
      <p:sp>
        <p:nvSpPr>
          <p:cNvPr id="23567" name="Text Box 19"/>
          <p:cNvSpPr txBox="1">
            <a:spLocks noChangeArrowheads="1"/>
          </p:cNvSpPr>
          <p:nvPr/>
        </p:nvSpPr>
        <p:spPr bwMode="auto">
          <a:xfrm>
            <a:off x="1487488" y="5454650"/>
            <a:ext cx="5222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r>
              <a:rPr lang="en-US" altLang="zh-CN" sz="1600" b="1">
                <a:ea typeface="宋体" panose="02010600030101010101" pitchFamily="2" charset="-122"/>
              </a:rPr>
              <a:t>yes</a:t>
            </a:r>
          </a:p>
        </p:txBody>
      </p:sp>
      <p:sp>
        <p:nvSpPr>
          <p:cNvPr id="23568" name="AutoShape 20"/>
          <p:cNvSpPr>
            <a:spLocks noChangeArrowheads="1"/>
          </p:cNvSpPr>
          <p:nvPr/>
        </p:nvSpPr>
        <p:spPr bwMode="auto">
          <a:xfrm>
            <a:off x="1020763" y="4503738"/>
            <a:ext cx="2376487" cy="1008062"/>
          </a:xfrm>
          <a:prstGeom prst="flowChartDecision">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3569" name="Text Box 21"/>
          <p:cNvSpPr txBox="1">
            <a:spLocks noChangeArrowheads="1"/>
          </p:cNvSpPr>
          <p:nvPr/>
        </p:nvSpPr>
        <p:spPr bwMode="auto">
          <a:xfrm>
            <a:off x="1487488" y="4721225"/>
            <a:ext cx="1460500" cy="581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r>
              <a:rPr lang="en-US" altLang="zh-CN" sz="1600">
                <a:ea typeface="宋体" panose="02010600030101010101" pitchFamily="2" charset="-122"/>
              </a:rPr>
              <a:t>Termination</a:t>
            </a:r>
            <a:br>
              <a:rPr lang="en-US" altLang="zh-CN" sz="1600">
                <a:ea typeface="宋体" panose="02010600030101010101" pitchFamily="2" charset="-122"/>
              </a:rPr>
            </a:br>
            <a:r>
              <a:rPr lang="en-US" altLang="zh-CN" sz="1600">
                <a:ea typeface="宋体" panose="02010600030101010101" pitchFamily="2" charset="-122"/>
              </a:rPr>
              <a:t>Criterion Met?</a:t>
            </a:r>
          </a:p>
        </p:txBody>
      </p:sp>
      <p:sp>
        <p:nvSpPr>
          <p:cNvPr id="23570" name="Text Box 22"/>
          <p:cNvSpPr txBox="1">
            <a:spLocks noChangeArrowheads="1"/>
          </p:cNvSpPr>
          <p:nvPr/>
        </p:nvSpPr>
        <p:spPr bwMode="auto">
          <a:xfrm>
            <a:off x="920750" y="5813425"/>
            <a:ext cx="25876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r>
              <a:rPr lang="en-US" altLang="zh-CN" sz="1600">
                <a:ea typeface="宋体" panose="02010600030101010101" pitchFamily="2" charset="-122"/>
              </a:rPr>
              <a:t>Return Best-Seen Solution</a:t>
            </a:r>
          </a:p>
        </p:txBody>
      </p:sp>
      <p:sp>
        <p:nvSpPr>
          <p:cNvPr id="23571" name="Rectangle 23"/>
          <p:cNvSpPr>
            <a:spLocks noChangeArrowheads="1"/>
          </p:cNvSpPr>
          <p:nvPr/>
        </p:nvSpPr>
        <p:spPr bwMode="auto">
          <a:xfrm>
            <a:off x="836613" y="2303463"/>
            <a:ext cx="2741612" cy="365125"/>
          </a:xfrm>
          <a:prstGeom prst="rect">
            <a:avLst/>
          </a:prstGeom>
          <a:solidFill>
            <a:srgbClr val="EAEAE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3572" name="Text Box 24"/>
          <p:cNvSpPr txBox="1">
            <a:spLocks noChangeArrowheads="1"/>
          </p:cNvSpPr>
          <p:nvPr/>
        </p:nvSpPr>
        <p:spPr bwMode="auto">
          <a:xfrm>
            <a:off x="1325563" y="2327275"/>
            <a:ext cx="17653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r>
              <a:rPr lang="en-US" altLang="zh-CN" sz="1600">
                <a:ea typeface="宋体" panose="02010600030101010101" pitchFamily="2" charset="-122"/>
              </a:rPr>
              <a:t>Problem Instance</a:t>
            </a:r>
          </a:p>
        </p:txBody>
      </p:sp>
      <p:sp>
        <p:nvSpPr>
          <p:cNvPr id="23573" name="Rectangle 25"/>
          <p:cNvSpPr>
            <a:spLocks noChangeArrowheads="1"/>
          </p:cNvSpPr>
          <p:nvPr/>
        </p:nvSpPr>
        <p:spPr bwMode="auto">
          <a:xfrm>
            <a:off x="831850" y="3028950"/>
            <a:ext cx="2741613" cy="365125"/>
          </a:xfrm>
          <a:prstGeom prst="rect">
            <a:avLst/>
          </a:prstGeom>
          <a:solidFill>
            <a:srgbClr val="EAEAE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3574" name="Text Box 26"/>
          <p:cNvSpPr txBox="1">
            <a:spLocks noChangeArrowheads="1"/>
          </p:cNvSpPr>
          <p:nvPr/>
        </p:nvSpPr>
        <p:spPr bwMode="auto">
          <a:xfrm>
            <a:off x="1487488" y="3049588"/>
            <a:ext cx="14462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r>
              <a:rPr lang="en-US" altLang="zh-CN" sz="1600">
                <a:ea typeface="宋体" panose="02010600030101010101" pitchFamily="2" charset="-122"/>
              </a:rPr>
              <a:t>Initial Solution</a:t>
            </a:r>
          </a:p>
        </p:txBody>
      </p:sp>
      <p:sp>
        <p:nvSpPr>
          <p:cNvPr id="23575" name="Line 27"/>
          <p:cNvSpPr>
            <a:spLocks noChangeShapeType="1"/>
          </p:cNvSpPr>
          <p:nvPr/>
        </p:nvSpPr>
        <p:spPr bwMode="auto">
          <a:xfrm>
            <a:off x="2209800" y="3392488"/>
            <a:ext cx="0" cy="460375"/>
          </a:xfrm>
          <a:prstGeom prst="line">
            <a:avLst/>
          </a:prstGeom>
          <a:noFill/>
          <a:ln w="15875">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3576" name="Freeform 28"/>
          <p:cNvSpPr>
            <a:spLocks/>
          </p:cNvSpPr>
          <p:nvPr/>
        </p:nvSpPr>
        <p:spPr bwMode="auto">
          <a:xfrm>
            <a:off x="3582988" y="2473325"/>
            <a:ext cx="1914525" cy="196850"/>
          </a:xfrm>
          <a:custGeom>
            <a:avLst/>
            <a:gdLst>
              <a:gd name="T0" fmla="*/ 0 w 1097"/>
              <a:gd name="T1" fmla="*/ 0 h 187"/>
              <a:gd name="T2" fmla="*/ 1914525 w 1097"/>
              <a:gd name="T3" fmla="*/ 0 h 187"/>
              <a:gd name="T4" fmla="*/ 1914525 w 1097"/>
              <a:gd name="T5" fmla="*/ 196850 h 187"/>
              <a:gd name="T6" fmla="*/ 0 60000 65536"/>
              <a:gd name="T7" fmla="*/ 0 60000 65536"/>
              <a:gd name="T8" fmla="*/ 0 60000 65536"/>
            </a:gdLst>
            <a:ahLst/>
            <a:cxnLst>
              <a:cxn ang="T6">
                <a:pos x="T0" y="T1"/>
              </a:cxn>
              <a:cxn ang="T7">
                <a:pos x="T2" y="T3"/>
              </a:cxn>
              <a:cxn ang="T8">
                <a:pos x="T4" y="T5"/>
              </a:cxn>
            </a:cxnLst>
            <a:rect l="0" t="0" r="r" b="b"/>
            <a:pathLst>
              <a:path w="1097" h="187">
                <a:moveTo>
                  <a:pt x="0" y="0"/>
                </a:moveTo>
                <a:lnTo>
                  <a:pt x="1097" y="0"/>
                </a:lnTo>
                <a:lnTo>
                  <a:pt x="1097" y="187"/>
                </a:lnTo>
              </a:path>
            </a:pathLst>
          </a:custGeom>
          <a:noFill/>
          <a:ln w="15875" cap="flat">
            <a:solidFill>
              <a:schemeClr val="tx1"/>
            </a:solidFill>
            <a:prstDash val="dash"/>
            <a:round/>
            <a:headEnd/>
            <a:tailEnd type="stealth"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3577" name="Line 30"/>
          <p:cNvSpPr>
            <a:spLocks noChangeShapeType="1"/>
          </p:cNvSpPr>
          <p:nvPr/>
        </p:nvSpPr>
        <p:spPr bwMode="auto">
          <a:xfrm>
            <a:off x="2195513" y="5516563"/>
            <a:ext cx="0" cy="274637"/>
          </a:xfrm>
          <a:prstGeom prst="line">
            <a:avLst/>
          </a:prstGeom>
          <a:noFill/>
          <a:ln w="15875">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3578" name="Line 31"/>
          <p:cNvSpPr>
            <a:spLocks noChangeShapeType="1"/>
          </p:cNvSpPr>
          <p:nvPr/>
        </p:nvSpPr>
        <p:spPr bwMode="auto">
          <a:xfrm flipH="1">
            <a:off x="3582988" y="4076700"/>
            <a:ext cx="274637" cy="0"/>
          </a:xfrm>
          <a:prstGeom prst="line">
            <a:avLst/>
          </a:prstGeom>
          <a:noFill/>
          <a:ln w="15875">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3579" name="Line 32"/>
          <p:cNvSpPr>
            <a:spLocks noChangeShapeType="1"/>
          </p:cNvSpPr>
          <p:nvPr/>
        </p:nvSpPr>
        <p:spPr bwMode="auto">
          <a:xfrm flipH="1">
            <a:off x="3397250" y="5013325"/>
            <a:ext cx="460375" cy="0"/>
          </a:xfrm>
          <a:prstGeom prst="line">
            <a:avLst/>
          </a:prstGeom>
          <a:noFill/>
          <a:ln w="1587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3580" name="Line 33"/>
          <p:cNvSpPr>
            <a:spLocks noChangeShapeType="1"/>
          </p:cNvSpPr>
          <p:nvPr/>
        </p:nvSpPr>
        <p:spPr bwMode="auto">
          <a:xfrm flipH="1">
            <a:off x="3857625" y="4076700"/>
            <a:ext cx="0" cy="936625"/>
          </a:xfrm>
          <a:prstGeom prst="line">
            <a:avLst/>
          </a:prstGeom>
          <a:noFill/>
          <a:ln w="15875">
            <a:solidFill>
              <a:schemeClr val="tx1"/>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oliennummernplatzhalter 3"/>
          <p:cNvSpPr>
            <a:spLocks noGrp="1"/>
          </p:cNvSpPr>
          <p:nvPr>
            <p:ph type="sldNum" sz="quarter" idx="10"/>
          </p:nvPr>
        </p:nvSpPr>
        <p:spPr>
          <a:noFill/>
        </p:spPr>
        <p:txBody>
          <a:bodyPr/>
          <a:lstStyle>
            <a:lvl1pPr algn="ctr" defTabSz="1019175">
              <a:defRPr sz="1700">
                <a:solidFill>
                  <a:schemeClr val="tx1"/>
                </a:solidFill>
                <a:latin typeface="Arial" panose="020B0604020202020204" pitchFamily="34" charset="0"/>
              </a:defRPr>
            </a:lvl1pPr>
            <a:lvl2pPr marL="742950" indent="-285750" algn="ctr" defTabSz="1019175">
              <a:defRPr sz="1700">
                <a:solidFill>
                  <a:schemeClr val="tx1"/>
                </a:solidFill>
                <a:latin typeface="Arial" panose="020B0604020202020204" pitchFamily="34" charset="0"/>
              </a:defRPr>
            </a:lvl2pPr>
            <a:lvl3pPr marL="1143000" indent="-228600" algn="ctr" defTabSz="1019175">
              <a:defRPr sz="1700">
                <a:solidFill>
                  <a:schemeClr val="tx1"/>
                </a:solidFill>
                <a:latin typeface="Arial" panose="020B0604020202020204" pitchFamily="34" charset="0"/>
              </a:defRPr>
            </a:lvl3pPr>
            <a:lvl4pPr marL="1600200" indent="-228600" algn="ctr" defTabSz="1019175">
              <a:defRPr sz="1700">
                <a:solidFill>
                  <a:schemeClr val="tx1"/>
                </a:solidFill>
                <a:latin typeface="Arial" panose="020B0604020202020204" pitchFamily="34" charset="0"/>
              </a:defRPr>
            </a:lvl4pPr>
            <a:lvl5pPr marL="2057400" indent="-228600" algn="ctr" defTabSz="1019175">
              <a:defRPr sz="1700">
                <a:solidFill>
                  <a:schemeClr val="tx1"/>
                </a:solidFill>
                <a:latin typeface="Arial" panose="020B0604020202020204" pitchFamily="34" charset="0"/>
              </a:defRPr>
            </a:lvl5pPr>
            <a:lvl6pPr marL="2514600" indent="-228600" algn="ctr" defTabSz="1019175"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defTabSz="1019175"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defTabSz="1019175"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defTabSz="1019175" eaLnBrk="0" fontAlgn="base" hangingPunct="0">
              <a:spcBef>
                <a:spcPct val="0"/>
              </a:spcBef>
              <a:spcAft>
                <a:spcPct val="0"/>
              </a:spcAft>
              <a:defRPr sz="1700">
                <a:solidFill>
                  <a:schemeClr val="tx1"/>
                </a:solidFill>
                <a:latin typeface="Arial" panose="020B0604020202020204" pitchFamily="34" charset="0"/>
              </a:defRPr>
            </a:lvl9pPr>
          </a:lstStyle>
          <a:p>
            <a:pPr algn="r"/>
            <a:fld id="{E82307FC-0D14-44BE-B334-37E7A0E68AE5}" type="slidenum">
              <a:rPr lang="en-US" altLang="de-DE" sz="1000">
                <a:solidFill>
                  <a:srgbClr val="C0C0C0"/>
                </a:solidFill>
              </a:rPr>
              <a:pPr algn="r"/>
              <a:t>22</a:t>
            </a:fld>
            <a:endParaRPr lang="en-US" altLang="de-DE" sz="1000">
              <a:solidFill>
                <a:srgbClr val="C0C0C0"/>
              </a:solidFill>
            </a:endParaRPr>
          </a:p>
        </p:txBody>
      </p:sp>
      <p:sp>
        <p:nvSpPr>
          <p:cNvPr id="24579" name="Rectangle 2"/>
          <p:cNvSpPr>
            <a:spLocks noGrp="1" noChangeArrowheads="1"/>
          </p:cNvSpPr>
          <p:nvPr>
            <p:ph type="title"/>
          </p:nvPr>
        </p:nvSpPr>
        <p:spPr/>
        <p:txBody>
          <a:bodyPr/>
          <a:lstStyle/>
          <a:p>
            <a:r>
              <a:rPr lang="de-DE" altLang="de-DE" smtClean="0"/>
              <a:t>1.7	Graph Theory Terminology</a:t>
            </a:r>
            <a:endParaRPr lang="en-US" altLang="zh-CN" smtClean="0">
              <a:ea typeface="宋体" panose="02010600030101010101" pitchFamily="2" charset="-122"/>
            </a:endParaRPr>
          </a:p>
        </p:txBody>
      </p:sp>
      <p:sp>
        <p:nvSpPr>
          <p:cNvPr id="24580" name="Rectangle 3"/>
          <p:cNvSpPr>
            <a:spLocks noChangeArrowheads="1"/>
          </p:cNvSpPr>
          <p:nvPr/>
        </p:nvSpPr>
        <p:spPr bwMode="auto">
          <a:xfrm>
            <a:off x="827088" y="1422400"/>
            <a:ext cx="1944687" cy="493713"/>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4581" name="Text Box 4"/>
          <p:cNvSpPr txBox="1">
            <a:spLocks noChangeArrowheads="1"/>
          </p:cNvSpPr>
          <p:nvPr/>
        </p:nvSpPr>
        <p:spPr bwMode="auto">
          <a:xfrm>
            <a:off x="1260475" y="1487488"/>
            <a:ext cx="1511300" cy="428625"/>
          </a:xfrm>
          <a:prstGeom prst="rect">
            <a:avLst/>
          </a:prstGeom>
          <a:noFill/>
          <a:ln>
            <a:noFill/>
          </a:ln>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rgbClr val="C0C0C0"/>
                </a:solidFill>
                <a:miter lim="800000"/>
                <a:headEnd/>
                <a:tailEnd/>
              </a14:hiddenLine>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algn="l" eaLnBrk="1" hangingPunct="1">
              <a:spcAft>
                <a:spcPct val="30000"/>
              </a:spcAft>
            </a:pPr>
            <a:r>
              <a:rPr lang="de-DE" altLang="zh-CN" sz="1600">
                <a:ea typeface="宋体" panose="02010600030101010101" pitchFamily="2" charset="-122"/>
              </a:rPr>
              <a:t>Graph</a:t>
            </a:r>
            <a:endParaRPr lang="en-US" altLang="zh-CN" sz="1600">
              <a:ea typeface="宋体" panose="02010600030101010101" pitchFamily="2" charset="-122"/>
            </a:endParaRPr>
          </a:p>
        </p:txBody>
      </p:sp>
      <p:sp>
        <p:nvSpPr>
          <p:cNvPr id="24582" name="Rectangle 5"/>
          <p:cNvSpPr>
            <a:spLocks noChangeArrowheads="1"/>
          </p:cNvSpPr>
          <p:nvPr/>
        </p:nvSpPr>
        <p:spPr bwMode="auto">
          <a:xfrm>
            <a:off x="3778250" y="1422400"/>
            <a:ext cx="1944688" cy="493713"/>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4583" name="Rectangle 6"/>
          <p:cNvSpPr>
            <a:spLocks noChangeArrowheads="1"/>
          </p:cNvSpPr>
          <p:nvPr/>
        </p:nvSpPr>
        <p:spPr bwMode="auto">
          <a:xfrm>
            <a:off x="6731000" y="1422400"/>
            <a:ext cx="1944688" cy="493713"/>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4584" name="Text Box 7"/>
          <p:cNvSpPr txBox="1">
            <a:spLocks noChangeArrowheads="1"/>
          </p:cNvSpPr>
          <p:nvPr/>
        </p:nvSpPr>
        <p:spPr bwMode="auto">
          <a:xfrm>
            <a:off x="3997325" y="1487488"/>
            <a:ext cx="1511300" cy="428625"/>
          </a:xfrm>
          <a:prstGeom prst="rect">
            <a:avLst/>
          </a:prstGeom>
          <a:noFill/>
          <a:ln>
            <a:noFill/>
          </a:ln>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rgbClr val="C0C0C0"/>
                </a:solidFill>
                <a:miter lim="800000"/>
                <a:headEnd/>
                <a:tailEnd/>
              </a14:hiddenLine>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algn="l" eaLnBrk="1" hangingPunct="1">
              <a:spcAft>
                <a:spcPct val="30000"/>
              </a:spcAft>
            </a:pPr>
            <a:r>
              <a:rPr lang="de-DE" altLang="zh-CN" sz="1600">
                <a:ea typeface="宋体" panose="02010600030101010101" pitchFamily="2" charset="-122"/>
              </a:rPr>
              <a:t>Hypergraph</a:t>
            </a:r>
            <a:endParaRPr lang="en-US" altLang="zh-CN" sz="1600">
              <a:ea typeface="宋体" panose="02010600030101010101" pitchFamily="2" charset="-122"/>
            </a:endParaRPr>
          </a:p>
        </p:txBody>
      </p:sp>
      <p:sp>
        <p:nvSpPr>
          <p:cNvPr id="24585" name="Text Box 8"/>
          <p:cNvSpPr txBox="1">
            <a:spLocks noChangeArrowheads="1"/>
          </p:cNvSpPr>
          <p:nvPr/>
        </p:nvSpPr>
        <p:spPr bwMode="auto">
          <a:xfrm>
            <a:off x="7021513" y="1487488"/>
            <a:ext cx="1511300" cy="428625"/>
          </a:xfrm>
          <a:prstGeom prst="rect">
            <a:avLst/>
          </a:prstGeom>
          <a:noFill/>
          <a:ln>
            <a:noFill/>
          </a:ln>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rgbClr val="C0C0C0"/>
                </a:solidFill>
                <a:miter lim="800000"/>
                <a:headEnd/>
                <a:tailEnd/>
              </a14:hiddenLine>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algn="l" eaLnBrk="1" hangingPunct="1">
              <a:spcAft>
                <a:spcPct val="30000"/>
              </a:spcAft>
            </a:pPr>
            <a:r>
              <a:rPr lang="de-DE" altLang="zh-CN" sz="1600">
                <a:ea typeface="宋体" panose="02010600030101010101" pitchFamily="2" charset="-122"/>
              </a:rPr>
              <a:t>Multigraph</a:t>
            </a:r>
            <a:endParaRPr lang="en-US" altLang="zh-CN" sz="1600">
              <a:ea typeface="宋体" panose="02010600030101010101" pitchFamily="2" charset="-122"/>
            </a:endParaRPr>
          </a:p>
        </p:txBody>
      </p:sp>
      <p:sp>
        <p:nvSpPr>
          <p:cNvPr id="24586" name="Line 65"/>
          <p:cNvSpPr>
            <a:spLocks noChangeShapeType="1"/>
          </p:cNvSpPr>
          <p:nvPr/>
        </p:nvSpPr>
        <p:spPr bwMode="auto">
          <a:xfrm>
            <a:off x="8137525" y="2976563"/>
            <a:ext cx="106363" cy="144145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4587" name="Freeform 66"/>
          <p:cNvSpPr>
            <a:spLocks/>
          </p:cNvSpPr>
          <p:nvPr/>
        </p:nvSpPr>
        <p:spPr bwMode="auto">
          <a:xfrm>
            <a:off x="7524750" y="2833688"/>
            <a:ext cx="503238" cy="863600"/>
          </a:xfrm>
          <a:custGeom>
            <a:avLst/>
            <a:gdLst>
              <a:gd name="T0" fmla="*/ 0 w 317"/>
              <a:gd name="T1" fmla="*/ 863600 h 544"/>
              <a:gd name="T2" fmla="*/ 142875 w 317"/>
              <a:gd name="T3" fmla="*/ 360363 h 544"/>
              <a:gd name="T4" fmla="*/ 503238 w 317"/>
              <a:gd name="T5" fmla="*/ 0 h 544"/>
              <a:gd name="T6" fmla="*/ 0 60000 65536"/>
              <a:gd name="T7" fmla="*/ 0 60000 65536"/>
              <a:gd name="T8" fmla="*/ 0 60000 65536"/>
            </a:gdLst>
            <a:ahLst/>
            <a:cxnLst>
              <a:cxn ang="T6">
                <a:pos x="T0" y="T1"/>
              </a:cxn>
              <a:cxn ang="T7">
                <a:pos x="T2" y="T3"/>
              </a:cxn>
              <a:cxn ang="T8">
                <a:pos x="T4" y="T5"/>
              </a:cxn>
            </a:cxnLst>
            <a:rect l="0" t="0" r="r" b="b"/>
            <a:pathLst>
              <a:path w="317" h="544">
                <a:moveTo>
                  <a:pt x="0" y="544"/>
                </a:moveTo>
                <a:cubicBezTo>
                  <a:pt x="18" y="431"/>
                  <a:pt x="37" y="318"/>
                  <a:pt x="90" y="227"/>
                </a:cubicBezTo>
                <a:cubicBezTo>
                  <a:pt x="143" y="136"/>
                  <a:pt x="230" y="68"/>
                  <a:pt x="317" y="0"/>
                </a:cubicBezTo>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4588" name="Line 67"/>
          <p:cNvSpPr>
            <a:spLocks noChangeShapeType="1"/>
          </p:cNvSpPr>
          <p:nvPr/>
        </p:nvSpPr>
        <p:spPr bwMode="auto">
          <a:xfrm flipH="1">
            <a:off x="7550150" y="2840038"/>
            <a:ext cx="503238" cy="8636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4589" name="Freeform 68"/>
          <p:cNvSpPr>
            <a:spLocks/>
          </p:cNvSpPr>
          <p:nvPr/>
        </p:nvSpPr>
        <p:spPr bwMode="auto">
          <a:xfrm>
            <a:off x="7524750" y="2906713"/>
            <a:ext cx="576263" cy="863600"/>
          </a:xfrm>
          <a:custGeom>
            <a:avLst/>
            <a:gdLst>
              <a:gd name="T0" fmla="*/ 0 w 363"/>
              <a:gd name="T1" fmla="*/ 863600 h 544"/>
              <a:gd name="T2" fmla="*/ 358775 w 363"/>
              <a:gd name="T3" fmla="*/ 503238 h 544"/>
              <a:gd name="T4" fmla="*/ 576263 w 363"/>
              <a:gd name="T5" fmla="*/ 0 h 544"/>
              <a:gd name="T6" fmla="*/ 0 60000 65536"/>
              <a:gd name="T7" fmla="*/ 0 60000 65536"/>
              <a:gd name="T8" fmla="*/ 0 60000 65536"/>
            </a:gdLst>
            <a:ahLst/>
            <a:cxnLst>
              <a:cxn ang="T6">
                <a:pos x="T0" y="T1"/>
              </a:cxn>
              <a:cxn ang="T7">
                <a:pos x="T2" y="T3"/>
              </a:cxn>
              <a:cxn ang="T8">
                <a:pos x="T4" y="T5"/>
              </a:cxn>
            </a:cxnLst>
            <a:rect l="0" t="0" r="r" b="b"/>
            <a:pathLst>
              <a:path w="363" h="544">
                <a:moveTo>
                  <a:pt x="0" y="544"/>
                </a:moveTo>
                <a:cubicBezTo>
                  <a:pt x="83" y="476"/>
                  <a:pt x="166" y="408"/>
                  <a:pt x="226" y="317"/>
                </a:cubicBezTo>
                <a:cubicBezTo>
                  <a:pt x="286" y="226"/>
                  <a:pt x="324" y="113"/>
                  <a:pt x="363" y="0"/>
                </a:cubicBezTo>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4590" name="Line 69"/>
          <p:cNvSpPr>
            <a:spLocks noChangeShapeType="1"/>
          </p:cNvSpPr>
          <p:nvPr/>
        </p:nvSpPr>
        <p:spPr bwMode="auto">
          <a:xfrm>
            <a:off x="4572000" y="2881313"/>
            <a:ext cx="661988" cy="42545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4591" name="Line 70"/>
          <p:cNvSpPr>
            <a:spLocks noChangeShapeType="1"/>
          </p:cNvSpPr>
          <p:nvPr/>
        </p:nvSpPr>
        <p:spPr bwMode="auto">
          <a:xfrm>
            <a:off x="3935413" y="3778250"/>
            <a:ext cx="55721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4592" name="Line 71"/>
          <p:cNvSpPr>
            <a:spLocks noChangeShapeType="1"/>
          </p:cNvSpPr>
          <p:nvPr/>
        </p:nvSpPr>
        <p:spPr bwMode="auto">
          <a:xfrm>
            <a:off x="4484688" y="2854325"/>
            <a:ext cx="0" cy="92392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4593" name="Line 72"/>
          <p:cNvSpPr>
            <a:spLocks noChangeShapeType="1"/>
          </p:cNvSpPr>
          <p:nvPr/>
        </p:nvSpPr>
        <p:spPr bwMode="auto">
          <a:xfrm flipH="1" flipV="1">
            <a:off x="4484688" y="3778250"/>
            <a:ext cx="679450" cy="15557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4594" name="Line 73"/>
          <p:cNvSpPr>
            <a:spLocks noChangeShapeType="1"/>
          </p:cNvSpPr>
          <p:nvPr/>
        </p:nvSpPr>
        <p:spPr bwMode="auto">
          <a:xfrm>
            <a:off x="4473575" y="3768725"/>
            <a:ext cx="176213" cy="70485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4595" name="Line 74"/>
          <p:cNvSpPr>
            <a:spLocks noChangeShapeType="1"/>
          </p:cNvSpPr>
          <p:nvPr/>
        </p:nvSpPr>
        <p:spPr bwMode="auto">
          <a:xfrm flipV="1">
            <a:off x="5251450" y="3186113"/>
            <a:ext cx="669925" cy="103187"/>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4596" name="Line 75"/>
          <p:cNvSpPr>
            <a:spLocks noChangeShapeType="1"/>
          </p:cNvSpPr>
          <p:nvPr/>
        </p:nvSpPr>
        <p:spPr bwMode="auto">
          <a:xfrm>
            <a:off x="5251450" y="3289300"/>
            <a:ext cx="0" cy="63658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4597" name="Line 76"/>
          <p:cNvSpPr>
            <a:spLocks noChangeShapeType="1"/>
          </p:cNvSpPr>
          <p:nvPr/>
        </p:nvSpPr>
        <p:spPr bwMode="auto">
          <a:xfrm>
            <a:off x="5294313" y="3986213"/>
            <a:ext cx="609600" cy="29686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4598" name="Line 77"/>
          <p:cNvSpPr>
            <a:spLocks noChangeShapeType="1"/>
          </p:cNvSpPr>
          <p:nvPr/>
        </p:nvSpPr>
        <p:spPr bwMode="auto">
          <a:xfrm flipV="1">
            <a:off x="1158875" y="2828925"/>
            <a:ext cx="407988" cy="23495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4599" name="Line 78"/>
          <p:cNvSpPr>
            <a:spLocks noChangeShapeType="1"/>
          </p:cNvSpPr>
          <p:nvPr/>
        </p:nvSpPr>
        <p:spPr bwMode="auto">
          <a:xfrm>
            <a:off x="1793875" y="2836863"/>
            <a:ext cx="896938" cy="687387"/>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4600" name="Line 79"/>
          <p:cNvSpPr>
            <a:spLocks noChangeShapeType="1"/>
          </p:cNvSpPr>
          <p:nvPr/>
        </p:nvSpPr>
        <p:spPr bwMode="auto">
          <a:xfrm flipH="1">
            <a:off x="1027113" y="3594100"/>
            <a:ext cx="1620837" cy="296863"/>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4601" name="Line 80"/>
          <p:cNvSpPr>
            <a:spLocks noChangeShapeType="1"/>
          </p:cNvSpPr>
          <p:nvPr/>
        </p:nvSpPr>
        <p:spPr bwMode="auto">
          <a:xfrm>
            <a:off x="974725" y="4030663"/>
            <a:ext cx="174625" cy="357187"/>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4602" name="Line 81"/>
          <p:cNvSpPr>
            <a:spLocks noChangeShapeType="1"/>
          </p:cNvSpPr>
          <p:nvPr/>
        </p:nvSpPr>
        <p:spPr bwMode="auto">
          <a:xfrm flipV="1">
            <a:off x="1271588" y="4352925"/>
            <a:ext cx="600075" cy="12065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4603" name="Line 82"/>
          <p:cNvSpPr>
            <a:spLocks noChangeShapeType="1"/>
          </p:cNvSpPr>
          <p:nvPr/>
        </p:nvSpPr>
        <p:spPr bwMode="auto">
          <a:xfrm>
            <a:off x="2063750" y="4360863"/>
            <a:ext cx="6096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4604" name="Line 83"/>
          <p:cNvSpPr>
            <a:spLocks noChangeShapeType="1"/>
          </p:cNvSpPr>
          <p:nvPr/>
        </p:nvSpPr>
        <p:spPr bwMode="auto">
          <a:xfrm flipV="1">
            <a:off x="2760663" y="3681413"/>
            <a:ext cx="0" cy="54927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4605" name="Oval 84"/>
          <p:cNvSpPr>
            <a:spLocks noChangeArrowheads="1"/>
          </p:cNvSpPr>
          <p:nvPr/>
        </p:nvSpPr>
        <p:spPr bwMode="auto">
          <a:xfrm>
            <a:off x="1471613" y="2574925"/>
            <a:ext cx="454025" cy="468313"/>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4606" name="Oval 85"/>
          <p:cNvSpPr>
            <a:spLocks noChangeArrowheads="1"/>
          </p:cNvSpPr>
          <p:nvPr/>
        </p:nvSpPr>
        <p:spPr bwMode="auto">
          <a:xfrm>
            <a:off x="798513" y="2905125"/>
            <a:ext cx="454025" cy="468313"/>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4607" name="Oval 86"/>
          <p:cNvSpPr>
            <a:spLocks noChangeArrowheads="1"/>
          </p:cNvSpPr>
          <p:nvPr/>
        </p:nvSpPr>
        <p:spPr bwMode="auto">
          <a:xfrm>
            <a:off x="720725" y="3662363"/>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4608" name="Oval 87"/>
          <p:cNvSpPr>
            <a:spLocks noChangeArrowheads="1"/>
          </p:cNvSpPr>
          <p:nvPr/>
        </p:nvSpPr>
        <p:spPr bwMode="auto">
          <a:xfrm>
            <a:off x="1739900" y="4132263"/>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4609" name="Oval 88"/>
          <p:cNvSpPr>
            <a:spLocks noChangeArrowheads="1"/>
          </p:cNvSpPr>
          <p:nvPr/>
        </p:nvSpPr>
        <p:spPr bwMode="auto">
          <a:xfrm>
            <a:off x="973138" y="4252913"/>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4610" name="Oval 89"/>
          <p:cNvSpPr>
            <a:spLocks noChangeArrowheads="1"/>
          </p:cNvSpPr>
          <p:nvPr/>
        </p:nvSpPr>
        <p:spPr bwMode="auto">
          <a:xfrm>
            <a:off x="2528888" y="4122738"/>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4611" name="Text Box 90"/>
          <p:cNvSpPr txBox="1">
            <a:spLocks noChangeArrowheads="1"/>
          </p:cNvSpPr>
          <p:nvPr/>
        </p:nvSpPr>
        <p:spPr bwMode="auto">
          <a:xfrm>
            <a:off x="830263" y="2933700"/>
            <a:ext cx="392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a</a:t>
            </a:r>
          </a:p>
        </p:txBody>
      </p:sp>
      <p:sp>
        <p:nvSpPr>
          <p:cNvPr id="24612" name="Text Box 91"/>
          <p:cNvSpPr txBox="1">
            <a:spLocks noChangeArrowheads="1"/>
          </p:cNvSpPr>
          <p:nvPr/>
        </p:nvSpPr>
        <p:spPr bwMode="auto">
          <a:xfrm>
            <a:off x="1504950" y="2620963"/>
            <a:ext cx="3921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b</a:t>
            </a:r>
          </a:p>
        </p:txBody>
      </p:sp>
      <p:sp>
        <p:nvSpPr>
          <p:cNvPr id="24613" name="Text Box 92"/>
          <p:cNvSpPr txBox="1">
            <a:spLocks noChangeArrowheads="1"/>
          </p:cNvSpPr>
          <p:nvPr/>
        </p:nvSpPr>
        <p:spPr bwMode="auto">
          <a:xfrm>
            <a:off x="752475" y="3695700"/>
            <a:ext cx="3921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c</a:t>
            </a:r>
          </a:p>
        </p:txBody>
      </p:sp>
      <p:sp>
        <p:nvSpPr>
          <p:cNvPr id="24614" name="Text Box 93"/>
          <p:cNvSpPr txBox="1">
            <a:spLocks noChangeArrowheads="1"/>
          </p:cNvSpPr>
          <p:nvPr/>
        </p:nvSpPr>
        <p:spPr bwMode="auto">
          <a:xfrm>
            <a:off x="993775" y="4292600"/>
            <a:ext cx="3921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d</a:t>
            </a:r>
          </a:p>
        </p:txBody>
      </p:sp>
      <p:sp>
        <p:nvSpPr>
          <p:cNvPr id="24615" name="Text Box 94"/>
          <p:cNvSpPr txBox="1">
            <a:spLocks noChangeArrowheads="1"/>
          </p:cNvSpPr>
          <p:nvPr/>
        </p:nvSpPr>
        <p:spPr bwMode="auto">
          <a:xfrm>
            <a:off x="1776413" y="4160838"/>
            <a:ext cx="392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e</a:t>
            </a:r>
          </a:p>
        </p:txBody>
      </p:sp>
      <p:sp>
        <p:nvSpPr>
          <p:cNvPr id="24616" name="Oval 95"/>
          <p:cNvSpPr>
            <a:spLocks noChangeArrowheads="1"/>
          </p:cNvSpPr>
          <p:nvPr/>
        </p:nvSpPr>
        <p:spPr bwMode="auto">
          <a:xfrm>
            <a:off x="2540000" y="3338513"/>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4617" name="Text Box 96"/>
          <p:cNvSpPr txBox="1">
            <a:spLocks noChangeArrowheads="1"/>
          </p:cNvSpPr>
          <p:nvPr/>
        </p:nvSpPr>
        <p:spPr bwMode="auto">
          <a:xfrm>
            <a:off x="2563813" y="3392488"/>
            <a:ext cx="392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f</a:t>
            </a:r>
          </a:p>
        </p:txBody>
      </p:sp>
      <p:sp>
        <p:nvSpPr>
          <p:cNvPr id="24618" name="Text Box 97"/>
          <p:cNvSpPr txBox="1">
            <a:spLocks noChangeArrowheads="1"/>
          </p:cNvSpPr>
          <p:nvPr/>
        </p:nvSpPr>
        <p:spPr bwMode="auto">
          <a:xfrm>
            <a:off x="2563813" y="4137025"/>
            <a:ext cx="392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g</a:t>
            </a:r>
          </a:p>
        </p:txBody>
      </p:sp>
      <p:sp>
        <p:nvSpPr>
          <p:cNvPr id="24619" name="Oval 99"/>
          <p:cNvSpPr>
            <a:spLocks noChangeArrowheads="1"/>
          </p:cNvSpPr>
          <p:nvPr/>
        </p:nvSpPr>
        <p:spPr bwMode="auto">
          <a:xfrm>
            <a:off x="4260850" y="2586038"/>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4620" name="Text Box 100"/>
          <p:cNvSpPr txBox="1">
            <a:spLocks noChangeArrowheads="1"/>
          </p:cNvSpPr>
          <p:nvPr/>
        </p:nvSpPr>
        <p:spPr bwMode="auto">
          <a:xfrm>
            <a:off x="4303713" y="2640013"/>
            <a:ext cx="392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b</a:t>
            </a:r>
          </a:p>
        </p:txBody>
      </p:sp>
      <p:sp>
        <p:nvSpPr>
          <p:cNvPr id="24621" name="Oval 101"/>
          <p:cNvSpPr>
            <a:spLocks noChangeArrowheads="1"/>
          </p:cNvSpPr>
          <p:nvPr/>
        </p:nvSpPr>
        <p:spPr bwMode="auto">
          <a:xfrm>
            <a:off x="5749925" y="2935288"/>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4622" name="Text Box 102"/>
          <p:cNvSpPr txBox="1">
            <a:spLocks noChangeArrowheads="1"/>
          </p:cNvSpPr>
          <p:nvPr/>
        </p:nvSpPr>
        <p:spPr bwMode="auto">
          <a:xfrm>
            <a:off x="5788025" y="2965450"/>
            <a:ext cx="3921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e</a:t>
            </a:r>
          </a:p>
        </p:txBody>
      </p:sp>
      <p:sp>
        <p:nvSpPr>
          <p:cNvPr id="24623" name="Oval 103"/>
          <p:cNvSpPr>
            <a:spLocks noChangeArrowheads="1"/>
          </p:cNvSpPr>
          <p:nvPr/>
        </p:nvSpPr>
        <p:spPr bwMode="auto">
          <a:xfrm>
            <a:off x="5018088" y="3736975"/>
            <a:ext cx="454025" cy="468313"/>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4624" name="Text Box 104"/>
          <p:cNvSpPr txBox="1">
            <a:spLocks noChangeArrowheads="1"/>
          </p:cNvSpPr>
          <p:nvPr/>
        </p:nvSpPr>
        <p:spPr bwMode="auto">
          <a:xfrm>
            <a:off x="5046663" y="3771900"/>
            <a:ext cx="392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d</a:t>
            </a:r>
          </a:p>
        </p:txBody>
      </p:sp>
      <p:sp>
        <p:nvSpPr>
          <p:cNvPr id="24625" name="Oval 105"/>
          <p:cNvSpPr>
            <a:spLocks noChangeArrowheads="1"/>
          </p:cNvSpPr>
          <p:nvPr/>
        </p:nvSpPr>
        <p:spPr bwMode="auto">
          <a:xfrm>
            <a:off x="3652838" y="3543300"/>
            <a:ext cx="454025" cy="468313"/>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4626" name="Text Box 106"/>
          <p:cNvSpPr txBox="1">
            <a:spLocks noChangeArrowheads="1"/>
          </p:cNvSpPr>
          <p:nvPr/>
        </p:nvSpPr>
        <p:spPr bwMode="auto">
          <a:xfrm>
            <a:off x="3686175" y="3573463"/>
            <a:ext cx="3921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a</a:t>
            </a:r>
          </a:p>
        </p:txBody>
      </p:sp>
      <p:sp>
        <p:nvSpPr>
          <p:cNvPr id="24627" name="Oval 107"/>
          <p:cNvSpPr>
            <a:spLocks noChangeArrowheads="1"/>
          </p:cNvSpPr>
          <p:nvPr/>
        </p:nvSpPr>
        <p:spPr bwMode="auto">
          <a:xfrm>
            <a:off x="4435475" y="4327525"/>
            <a:ext cx="454025" cy="468313"/>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4628" name="Text Box 108"/>
          <p:cNvSpPr txBox="1">
            <a:spLocks noChangeArrowheads="1"/>
          </p:cNvSpPr>
          <p:nvPr/>
        </p:nvSpPr>
        <p:spPr bwMode="auto">
          <a:xfrm>
            <a:off x="4468813" y="4362450"/>
            <a:ext cx="392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c</a:t>
            </a:r>
          </a:p>
        </p:txBody>
      </p:sp>
      <p:sp>
        <p:nvSpPr>
          <p:cNvPr id="24629" name="Oval 109"/>
          <p:cNvSpPr>
            <a:spLocks noChangeArrowheads="1"/>
          </p:cNvSpPr>
          <p:nvPr/>
        </p:nvSpPr>
        <p:spPr bwMode="auto">
          <a:xfrm>
            <a:off x="5741988" y="4057650"/>
            <a:ext cx="454025" cy="468313"/>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4630" name="Text Box 110"/>
          <p:cNvSpPr txBox="1">
            <a:spLocks noChangeArrowheads="1"/>
          </p:cNvSpPr>
          <p:nvPr/>
        </p:nvSpPr>
        <p:spPr bwMode="auto">
          <a:xfrm>
            <a:off x="5770563" y="4116388"/>
            <a:ext cx="392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f</a:t>
            </a:r>
          </a:p>
        </p:txBody>
      </p:sp>
      <p:sp>
        <p:nvSpPr>
          <p:cNvPr id="24631" name="Oval 111"/>
          <p:cNvSpPr>
            <a:spLocks noChangeArrowheads="1"/>
          </p:cNvSpPr>
          <p:nvPr/>
        </p:nvSpPr>
        <p:spPr bwMode="auto">
          <a:xfrm>
            <a:off x="5200650" y="3249613"/>
            <a:ext cx="104775" cy="104775"/>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4632" name="Oval 112"/>
          <p:cNvSpPr>
            <a:spLocks noChangeArrowheads="1"/>
          </p:cNvSpPr>
          <p:nvPr/>
        </p:nvSpPr>
        <p:spPr bwMode="auto">
          <a:xfrm>
            <a:off x="4429125" y="3730625"/>
            <a:ext cx="104775" cy="104775"/>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4633" name="Oval 114"/>
          <p:cNvSpPr>
            <a:spLocks noChangeArrowheads="1"/>
          </p:cNvSpPr>
          <p:nvPr/>
        </p:nvSpPr>
        <p:spPr bwMode="auto">
          <a:xfrm>
            <a:off x="7283450" y="3543300"/>
            <a:ext cx="454025" cy="468313"/>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4634" name="Text Box 115"/>
          <p:cNvSpPr txBox="1">
            <a:spLocks noChangeArrowheads="1"/>
          </p:cNvSpPr>
          <p:nvPr/>
        </p:nvSpPr>
        <p:spPr bwMode="auto">
          <a:xfrm>
            <a:off x="7312025" y="3582988"/>
            <a:ext cx="3921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a</a:t>
            </a:r>
          </a:p>
        </p:txBody>
      </p:sp>
      <p:sp>
        <p:nvSpPr>
          <p:cNvPr id="24635" name="Oval 116"/>
          <p:cNvSpPr>
            <a:spLocks noChangeArrowheads="1"/>
          </p:cNvSpPr>
          <p:nvPr/>
        </p:nvSpPr>
        <p:spPr bwMode="auto">
          <a:xfrm>
            <a:off x="7874000" y="2584450"/>
            <a:ext cx="454025" cy="468313"/>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4636" name="Text Box 117"/>
          <p:cNvSpPr txBox="1">
            <a:spLocks noChangeArrowheads="1"/>
          </p:cNvSpPr>
          <p:nvPr/>
        </p:nvSpPr>
        <p:spPr bwMode="auto">
          <a:xfrm>
            <a:off x="7921625" y="2624138"/>
            <a:ext cx="3921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b</a:t>
            </a:r>
          </a:p>
        </p:txBody>
      </p:sp>
      <p:sp>
        <p:nvSpPr>
          <p:cNvPr id="24637" name="Oval 118"/>
          <p:cNvSpPr>
            <a:spLocks noChangeArrowheads="1"/>
          </p:cNvSpPr>
          <p:nvPr/>
        </p:nvSpPr>
        <p:spPr bwMode="auto">
          <a:xfrm>
            <a:off x="8005763" y="4319588"/>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4638" name="Text Box 119"/>
          <p:cNvSpPr txBox="1">
            <a:spLocks noChangeArrowheads="1"/>
          </p:cNvSpPr>
          <p:nvPr/>
        </p:nvSpPr>
        <p:spPr bwMode="auto">
          <a:xfrm>
            <a:off x="8039100" y="4354513"/>
            <a:ext cx="3921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c</a:t>
            </a:r>
          </a:p>
        </p:txBody>
      </p:sp>
      <p:sp>
        <p:nvSpPr>
          <p:cNvPr id="64" name="Text Box 99"/>
          <p:cNvSpPr txBox="1">
            <a:spLocks noChangeArrowheads="1"/>
          </p:cNvSpPr>
          <p:nvPr/>
        </p:nvSpPr>
        <p:spPr bwMode="auto">
          <a:xfrm rot="-5400000">
            <a:off x="8237048" y="5525241"/>
            <a:ext cx="1256691" cy="211245"/>
          </a:xfrm>
          <a:prstGeom prst="rect">
            <a:avLst/>
          </a:prstGeom>
          <a:noFill/>
          <a:ln>
            <a:noFill/>
          </a:ln>
          <a:effectLst/>
          <a:extLst>
            <a:ext uri="{909E8E84-426E-40DD-AFC4-6F175D3DCCD1}">
              <a14:hiddenFill xmlns:a14="http://schemas.microsoft.com/office/drawing/2010/main">
                <a:solidFill>
                  <a:srgbClr val="CCECFF"/>
                </a:solidFill>
              </a14:hiddenFill>
            </a:ext>
            <a:ext uri="{91240B29-F687-4F45-9708-019B960494DF}">
              <a14:hiddenLine xmlns:a14="http://schemas.microsoft.com/office/drawing/2010/main" w="635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7281" tIns="43641" rIns="87281" bIns="43641">
            <a:spAutoFit/>
          </a:bodyPr>
          <a:lstStyle>
            <a:lvl1pPr defTabSz="871538">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871538">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871538" indent="3175" defTabSz="871538">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871538">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871538">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871538"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871538"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871538"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871538"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de-DE" altLang="de-DE" sz="800" dirty="0">
                <a:solidFill>
                  <a:srgbClr val="C0C0C0"/>
                </a:solidFill>
              </a:rPr>
              <a:t>© </a:t>
            </a:r>
            <a:r>
              <a:rPr lang="de-DE" altLang="de-DE" sz="800" dirty="0" smtClean="0">
                <a:solidFill>
                  <a:srgbClr val="C0C0C0"/>
                </a:solidFill>
              </a:rPr>
              <a:t>2022 </a:t>
            </a:r>
            <a:r>
              <a:rPr lang="de-DE" altLang="de-DE" sz="800" dirty="0">
                <a:solidFill>
                  <a:srgbClr val="C0C0C0"/>
                </a:solidFill>
              </a:rPr>
              <a:t>Springer Verlag</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liennummernplatzhalter 3"/>
          <p:cNvSpPr>
            <a:spLocks noGrp="1"/>
          </p:cNvSpPr>
          <p:nvPr>
            <p:ph type="sldNum" sz="quarter" idx="10"/>
          </p:nvPr>
        </p:nvSpPr>
        <p:spPr>
          <a:noFill/>
        </p:spPr>
        <p:txBody>
          <a:bodyPr/>
          <a:lstStyle>
            <a:lvl1pPr algn="ctr" defTabSz="1019175">
              <a:defRPr sz="1700">
                <a:solidFill>
                  <a:schemeClr val="tx1"/>
                </a:solidFill>
                <a:latin typeface="Arial" panose="020B0604020202020204" pitchFamily="34" charset="0"/>
              </a:defRPr>
            </a:lvl1pPr>
            <a:lvl2pPr marL="742950" indent="-285750" algn="ctr" defTabSz="1019175">
              <a:defRPr sz="1700">
                <a:solidFill>
                  <a:schemeClr val="tx1"/>
                </a:solidFill>
                <a:latin typeface="Arial" panose="020B0604020202020204" pitchFamily="34" charset="0"/>
              </a:defRPr>
            </a:lvl2pPr>
            <a:lvl3pPr marL="1143000" indent="-228600" algn="ctr" defTabSz="1019175">
              <a:defRPr sz="1700">
                <a:solidFill>
                  <a:schemeClr val="tx1"/>
                </a:solidFill>
                <a:latin typeface="Arial" panose="020B0604020202020204" pitchFamily="34" charset="0"/>
              </a:defRPr>
            </a:lvl3pPr>
            <a:lvl4pPr marL="1600200" indent="-228600" algn="ctr" defTabSz="1019175">
              <a:defRPr sz="1700">
                <a:solidFill>
                  <a:schemeClr val="tx1"/>
                </a:solidFill>
                <a:latin typeface="Arial" panose="020B0604020202020204" pitchFamily="34" charset="0"/>
              </a:defRPr>
            </a:lvl4pPr>
            <a:lvl5pPr marL="2057400" indent="-228600" algn="ctr" defTabSz="1019175">
              <a:defRPr sz="1700">
                <a:solidFill>
                  <a:schemeClr val="tx1"/>
                </a:solidFill>
                <a:latin typeface="Arial" panose="020B0604020202020204" pitchFamily="34" charset="0"/>
              </a:defRPr>
            </a:lvl5pPr>
            <a:lvl6pPr marL="2514600" indent="-228600" algn="ctr" defTabSz="1019175"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defTabSz="1019175"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defTabSz="1019175"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defTabSz="1019175" eaLnBrk="0" fontAlgn="base" hangingPunct="0">
              <a:spcBef>
                <a:spcPct val="0"/>
              </a:spcBef>
              <a:spcAft>
                <a:spcPct val="0"/>
              </a:spcAft>
              <a:defRPr sz="1700">
                <a:solidFill>
                  <a:schemeClr val="tx1"/>
                </a:solidFill>
                <a:latin typeface="Arial" panose="020B0604020202020204" pitchFamily="34" charset="0"/>
              </a:defRPr>
            </a:lvl9pPr>
          </a:lstStyle>
          <a:p>
            <a:pPr algn="r"/>
            <a:fld id="{5A83FCD0-B404-42AC-A3C8-8A4C8CB694D0}" type="slidenum">
              <a:rPr lang="en-US" altLang="de-DE" sz="1000">
                <a:solidFill>
                  <a:srgbClr val="C0C0C0"/>
                </a:solidFill>
              </a:rPr>
              <a:pPr algn="r"/>
              <a:t>23</a:t>
            </a:fld>
            <a:endParaRPr lang="en-US" altLang="de-DE" sz="1000">
              <a:solidFill>
                <a:srgbClr val="C0C0C0"/>
              </a:solidFill>
            </a:endParaRPr>
          </a:p>
        </p:txBody>
      </p:sp>
      <p:sp>
        <p:nvSpPr>
          <p:cNvPr id="25603" name="Rectangle 2"/>
          <p:cNvSpPr>
            <a:spLocks noGrp="1" noChangeArrowheads="1"/>
          </p:cNvSpPr>
          <p:nvPr>
            <p:ph type="title"/>
          </p:nvPr>
        </p:nvSpPr>
        <p:spPr/>
        <p:txBody>
          <a:bodyPr/>
          <a:lstStyle/>
          <a:p>
            <a:r>
              <a:rPr lang="de-DE" altLang="de-DE" smtClean="0"/>
              <a:t>1.7	Graph Theory Terminology</a:t>
            </a:r>
            <a:endParaRPr lang="en-US" altLang="zh-CN" smtClean="0">
              <a:ea typeface="宋体" panose="02010600030101010101" pitchFamily="2" charset="-122"/>
            </a:endParaRPr>
          </a:p>
        </p:txBody>
      </p:sp>
      <p:sp>
        <p:nvSpPr>
          <p:cNvPr id="25604" name="Rectangle 3"/>
          <p:cNvSpPr>
            <a:spLocks noChangeArrowheads="1"/>
          </p:cNvSpPr>
          <p:nvPr/>
        </p:nvSpPr>
        <p:spPr bwMode="auto">
          <a:xfrm>
            <a:off x="827088" y="1422400"/>
            <a:ext cx="2951162" cy="493713"/>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5605" name="Text Box 4"/>
          <p:cNvSpPr txBox="1">
            <a:spLocks noChangeArrowheads="1"/>
          </p:cNvSpPr>
          <p:nvPr/>
        </p:nvSpPr>
        <p:spPr bwMode="auto">
          <a:xfrm>
            <a:off x="985838" y="1487488"/>
            <a:ext cx="2792412" cy="428625"/>
          </a:xfrm>
          <a:prstGeom prst="rect">
            <a:avLst/>
          </a:prstGeom>
          <a:noFill/>
          <a:ln>
            <a:noFill/>
          </a:ln>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rgbClr val="C0C0C0"/>
                </a:solidFill>
                <a:miter lim="800000"/>
                <a:headEnd/>
                <a:tailEnd/>
              </a14:hiddenLine>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algn="l" eaLnBrk="1" hangingPunct="1">
              <a:spcAft>
                <a:spcPct val="30000"/>
              </a:spcAft>
            </a:pPr>
            <a:r>
              <a:rPr lang="de-DE" altLang="zh-CN" sz="1600">
                <a:ea typeface="宋体" panose="02010600030101010101" pitchFamily="2" charset="-122"/>
              </a:rPr>
              <a:t>Directed graphs with cycles</a:t>
            </a:r>
            <a:endParaRPr lang="en-US" altLang="zh-CN" sz="1600">
              <a:ea typeface="宋体" panose="02010600030101010101" pitchFamily="2" charset="-122"/>
            </a:endParaRPr>
          </a:p>
        </p:txBody>
      </p:sp>
      <p:sp>
        <p:nvSpPr>
          <p:cNvPr id="25606" name="Rectangle 5"/>
          <p:cNvSpPr>
            <a:spLocks noChangeArrowheads="1"/>
          </p:cNvSpPr>
          <p:nvPr/>
        </p:nvSpPr>
        <p:spPr bwMode="auto">
          <a:xfrm>
            <a:off x="3778250" y="1422400"/>
            <a:ext cx="1944688" cy="493713"/>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5607" name="Rectangle 6"/>
          <p:cNvSpPr>
            <a:spLocks noChangeArrowheads="1"/>
          </p:cNvSpPr>
          <p:nvPr/>
        </p:nvSpPr>
        <p:spPr bwMode="auto">
          <a:xfrm>
            <a:off x="6372225" y="1422400"/>
            <a:ext cx="2303463" cy="493713"/>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5608" name="Text Box 8"/>
          <p:cNvSpPr txBox="1">
            <a:spLocks noChangeArrowheads="1"/>
          </p:cNvSpPr>
          <p:nvPr/>
        </p:nvSpPr>
        <p:spPr bwMode="auto">
          <a:xfrm>
            <a:off x="6372225" y="1487488"/>
            <a:ext cx="2303463" cy="428625"/>
          </a:xfrm>
          <a:prstGeom prst="rect">
            <a:avLst/>
          </a:prstGeom>
          <a:noFill/>
          <a:ln>
            <a:noFill/>
          </a:ln>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rgbClr val="C0C0C0"/>
                </a:solidFill>
                <a:miter lim="800000"/>
                <a:headEnd/>
                <a:tailEnd/>
              </a14:hiddenLine>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algn="l" eaLnBrk="1" hangingPunct="1">
              <a:spcAft>
                <a:spcPct val="30000"/>
              </a:spcAft>
            </a:pPr>
            <a:r>
              <a:rPr lang="de-DE" altLang="zh-CN" sz="1600">
                <a:ea typeface="宋体" panose="02010600030101010101" pitchFamily="2" charset="-122"/>
              </a:rPr>
              <a:t>Directed acyclic graph</a:t>
            </a:r>
            <a:endParaRPr lang="en-US" altLang="zh-CN" sz="1600">
              <a:ea typeface="宋体" panose="02010600030101010101" pitchFamily="2" charset="-122"/>
            </a:endParaRPr>
          </a:p>
        </p:txBody>
      </p:sp>
      <p:sp>
        <p:nvSpPr>
          <p:cNvPr id="25609" name="Freeform 9"/>
          <p:cNvSpPr>
            <a:spLocks/>
          </p:cNvSpPr>
          <p:nvPr/>
        </p:nvSpPr>
        <p:spPr bwMode="auto">
          <a:xfrm>
            <a:off x="3997325" y="3594100"/>
            <a:ext cx="947738" cy="433388"/>
          </a:xfrm>
          <a:custGeom>
            <a:avLst/>
            <a:gdLst>
              <a:gd name="T0" fmla="*/ 947738 w 597"/>
              <a:gd name="T1" fmla="*/ 0 h 273"/>
              <a:gd name="T2" fmla="*/ 514350 w 597"/>
              <a:gd name="T3" fmla="*/ 395288 h 273"/>
              <a:gd name="T4" fmla="*/ 0 w 597"/>
              <a:gd name="T5" fmla="*/ 233363 h 273"/>
              <a:gd name="T6" fmla="*/ 0 60000 65536"/>
              <a:gd name="T7" fmla="*/ 0 60000 65536"/>
              <a:gd name="T8" fmla="*/ 0 60000 65536"/>
            </a:gdLst>
            <a:ahLst/>
            <a:cxnLst>
              <a:cxn ang="T6">
                <a:pos x="T0" y="T1"/>
              </a:cxn>
              <a:cxn ang="T7">
                <a:pos x="T2" y="T3"/>
              </a:cxn>
              <a:cxn ang="T8">
                <a:pos x="T4" y="T5"/>
              </a:cxn>
            </a:cxnLst>
            <a:rect l="0" t="0" r="r" b="b"/>
            <a:pathLst>
              <a:path w="597" h="273">
                <a:moveTo>
                  <a:pt x="597" y="0"/>
                </a:moveTo>
                <a:cubicBezTo>
                  <a:pt x="510" y="112"/>
                  <a:pt x="423" y="225"/>
                  <a:pt x="324" y="249"/>
                </a:cubicBezTo>
                <a:cubicBezTo>
                  <a:pt x="225" y="273"/>
                  <a:pt x="112" y="210"/>
                  <a:pt x="0" y="147"/>
                </a:cubicBezTo>
              </a:path>
            </a:pathLst>
          </a:custGeom>
          <a:noFill/>
          <a:ln w="38100">
            <a:solidFill>
              <a:schemeClr val="tx1"/>
            </a:solidFill>
            <a:round/>
            <a:headEnd/>
            <a:tailEnd type="stealth"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610" name="Freeform 10"/>
          <p:cNvSpPr>
            <a:spLocks/>
          </p:cNvSpPr>
          <p:nvPr/>
        </p:nvSpPr>
        <p:spPr bwMode="auto">
          <a:xfrm>
            <a:off x="3959225" y="3163888"/>
            <a:ext cx="900113" cy="434975"/>
          </a:xfrm>
          <a:custGeom>
            <a:avLst/>
            <a:gdLst>
              <a:gd name="T0" fmla="*/ 0 w 567"/>
              <a:gd name="T1" fmla="*/ 434975 h 274"/>
              <a:gd name="T2" fmla="*/ 419100 w 567"/>
              <a:gd name="T3" fmla="*/ 34925 h 274"/>
              <a:gd name="T4" fmla="*/ 900113 w 567"/>
              <a:gd name="T5" fmla="*/ 220663 h 274"/>
              <a:gd name="T6" fmla="*/ 0 60000 65536"/>
              <a:gd name="T7" fmla="*/ 0 60000 65536"/>
              <a:gd name="T8" fmla="*/ 0 60000 65536"/>
            </a:gdLst>
            <a:ahLst/>
            <a:cxnLst>
              <a:cxn ang="T6">
                <a:pos x="T0" y="T1"/>
              </a:cxn>
              <a:cxn ang="T7">
                <a:pos x="T2" y="T3"/>
              </a:cxn>
              <a:cxn ang="T8">
                <a:pos x="T4" y="T5"/>
              </a:cxn>
            </a:cxnLst>
            <a:rect l="0" t="0" r="r" b="b"/>
            <a:pathLst>
              <a:path w="567" h="274">
                <a:moveTo>
                  <a:pt x="0" y="274"/>
                </a:moveTo>
                <a:cubicBezTo>
                  <a:pt x="85" y="159"/>
                  <a:pt x="170" y="44"/>
                  <a:pt x="264" y="22"/>
                </a:cubicBezTo>
                <a:cubicBezTo>
                  <a:pt x="358" y="0"/>
                  <a:pt x="462" y="69"/>
                  <a:pt x="567" y="139"/>
                </a:cubicBezTo>
              </a:path>
            </a:pathLst>
          </a:custGeom>
          <a:noFill/>
          <a:ln w="38100">
            <a:solidFill>
              <a:schemeClr val="tx1"/>
            </a:solidFill>
            <a:round/>
            <a:headEnd/>
            <a:tailEnd type="stealth"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611" name="Line 11"/>
          <p:cNvSpPr>
            <a:spLocks noChangeShapeType="1"/>
          </p:cNvSpPr>
          <p:nvPr/>
        </p:nvSpPr>
        <p:spPr bwMode="auto">
          <a:xfrm>
            <a:off x="6931025" y="3121025"/>
            <a:ext cx="844550" cy="479425"/>
          </a:xfrm>
          <a:prstGeom prst="line">
            <a:avLst/>
          </a:prstGeom>
          <a:noFill/>
          <a:ln w="15875">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612" name="Line 12"/>
          <p:cNvSpPr>
            <a:spLocks noChangeShapeType="1"/>
          </p:cNvSpPr>
          <p:nvPr/>
        </p:nvSpPr>
        <p:spPr bwMode="auto">
          <a:xfrm flipV="1">
            <a:off x="1087438" y="3086100"/>
            <a:ext cx="644525" cy="234950"/>
          </a:xfrm>
          <a:prstGeom prst="line">
            <a:avLst/>
          </a:prstGeom>
          <a:noFill/>
          <a:ln w="1905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613" name="Line 13"/>
          <p:cNvSpPr>
            <a:spLocks noChangeShapeType="1"/>
          </p:cNvSpPr>
          <p:nvPr/>
        </p:nvSpPr>
        <p:spPr bwMode="auto">
          <a:xfrm>
            <a:off x="1096963" y="3433763"/>
            <a:ext cx="304800" cy="182562"/>
          </a:xfrm>
          <a:prstGeom prst="line">
            <a:avLst/>
          </a:prstGeom>
          <a:noFill/>
          <a:ln w="1905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614" name="Line 14"/>
          <p:cNvSpPr>
            <a:spLocks noChangeShapeType="1"/>
          </p:cNvSpPr>
          <p:nvPr/>
        </p:nvSpPr>
        <p:spPr bwMode="auto">
          <a:xfrm>
            <a:off x="2036763" y="3033713"/>
            <a:ext cx="366712" cy="0"/>
          </a:xfrm>
          <a:prstGeom prst="line">
            <a:avLst/>
          </a:prstGeom>
          <a:noFill/>
          <a:ln w="3810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615" name="Line 15"/>
          <p:cNvSpPr>
            <a:spLocks noChangeShapeType="1"/>
          </p:cNvSpPr>
          <p:nvPr/>
        </p:nvSpPr>
        <p:spPr bwMode="auto">
          <a:xfrm>
            <a:off x="2654300" y="3109913"/>
            <a:ext cx="236538" cy="409575"/>
          </a:xfrm>
          <a:prstGeom prst="line">
            <a:avLst/>
          </a:prstGeom>
          <a:noFill/>
          <a:ln w="3810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616" name="Line 16"/>
          <p:cNvSpPr>
            <a:spLocks noChangeShapeType="1"/>
          </p:cNvSpPr>
          <p:nvPr/>
        </p:nvSpPr>
        <p:spPr bwMode="auto">
          <a:xfrm flipH="1">
            <a:off x="2506663" y="3729038"/>
            <a:ext cx="312737" cy="0"/>
          </a:xfrm>
          <a:prstGeom prst="line">
            <a:avLst/>
          </a:prstGeom>
          <a:noFill/>
          <a:ln w="3810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617" name="Line 17"/>
          <p:cNvSpPr>
            <a:spLocks noChangeShapeType="1"/>
          </p:cNvSpPr>
          <p:nvPr/>
        </p:nvSpPr>
        <p:spPr bwMode="auto">
          <a:xfrm>
            <a:off x="2303463" y="3773488"/>
            <a:ext cx="0" cy="392112"/>
          </a:xfrm>
          <a:prstGeom prst="line">
            <a:avLst/>
          </a:prstGeom>
          <a:noFill/>
          <a:ln w="1905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618" name="Line 18"/>
          <p:cNvSpPr>
            <a:spLocks noChangeShapeType="1"/>
          </p:cNvSpPr>
          <p:nvPr/>
        </p:nvSpPr>
        <p:spPr bwMode="auto">
          <a:xfrm flipH="1" flipV="1">
            <a:off x="2036763" y="3263900"/>
            <a:ext cx="209550" cy="361950"/>
          </a:xfrm>
          <a:prstGeom prst="line">
            <a:avLst/>
          </a:prstGeom>
          <a:noFill/>
          <a:ln w="3810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619" name="Line 19"/>
          <p:cNvSpPr>
            <a:spLocks noChangeShapeType="1"/>
          </p:cNvSpPr>
          <p:nvPr/>
        </p:nvSpPr>
        <p:spPr bwMode="auto">
          <a:xfrm>
            <a:off x="1689100" y="3721100"/>
            <a:ext cx="357188" cy="0"/>
          </a:xfrm>
          <a:prstGeom prst="line">
            <a:avLst/>
          </a:prstGeom>
          <a:noFill/>
          <a:ln w="1905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620" name="Oval 20"/>
          <p:cNvSpPr>
            <a:spLocks noChangeArrowheads="1"/>
          </p:cNvSpPr>
          <p:nvPr/>
        </p:nvSpPr>
        <p:spPr bwMode="auto">
          <a:xfrm>
            <a:off x="1722438" y="2814638"/>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5621" name="Text Box 21"/>
          <p:cNvSpPr txBox="1">
            <a:spLocks noChangeArrowheads="1"/>
          </p:cNvSpPr>
          <p:nvPr/>
        </p:nvSpPr>
        <p:spPr bwMode="auto">
          <a:xfrm>
            <a:off x="1755775" y="2844800"/>
            <a:ext cx="3921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c</a:t>
            </a:r>
          </a:p>
        </p:txBody>
      </p:sp>
      <p:sp>
        <p:nvSpPr>
          <p:cNvPr id="25622" name="Oval 22"/>
          <p:cNvSpPr>
            <a:spLocks noChangeArrowheads="1"/>
          </p:cNvSpPr>
          <p:nvPr/>
        </p:nvSpPr>
        <p:spPr bwMode="auto">
          <a:xfrm>
            <a:off x="808038" y="3152775"/>
            <a:ext cx="454025" cy="468313"/>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5623" name="Text Box 23"/>
          <p:cNvSpPr txBox="1">
            <a:spLocks noChangeArrowheads="1"/>
          </p:cNvSpPr>
          <p:nvPr/>
        </p:nvSpPr>
        <p:spPr bwMode="auto">
          <a:xfrm>
            <a:off x="836613" y="3187700"/>
            <a:ext cx="392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a</a:t>
            </a:r>
          </a:p>
        </p:txBody>
      </p:sp>
      <p:sp>
        <p:nvSpPr>
          <p:cNvPr id="25624" name="Oval 24"/>
          <p:cNvSpPr>
            <a:spLocks noChangeArrowheads="1"/>
          </p:cNvSpPr>
          <p:nvPr/>
        </p:nvSpPr>
        <p:spPr bwMode="auto">
          <a:xfrm>
            <a:off x="1366838" y="3487738"/>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5625" name="Text Box 25"/>
          <p:cNvSpPr txBox="1">
            <a:spLocks noChangeArrowheads="1"/>
          </p:cNvSpPr>
          <p:nvPr/>
        </p:nvSpPr>
        <p:spPr bwMode="auto">
          <a:xfrm>
            <a:off x="1400175" y="3536950"/>
            <a:ext cx="3921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b</a:t>
            </a:r>
          </a:p>
        </p:txBody>
      </p:sp>
      <p:sp>
        <p:nvSpPr>
          <p:cNvPr id="25626" name="Oval 26"/>
          <p:cNvSpPr>
            <a:spLocks noChangeArrowheads="1"/>
          </p:cNvSpPr>
          <p:nvPr/>
        </p:nvSpPr>
        <p:spPr bwMode="auto">
          <a:xfrm>
            <a:off x="2057400" y="3486150"/>
            <a:ext cx="454025" cy="468313"/>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5627" name="Text Box 27"/>
          <p:cNvSpPr txBox="1">
            <a:spLocks noChangeArrowheads="1"/>
          </p:cNvSpPr>
          <p:nvPr/>
        </p:nvSpPr>
        <p:spPr bwMode="auto">
          <a:xfrm>
            <a:off x="2085975" y="3535363"/>
            <a:ext cx="3921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d</a:t>
            </a:r>
          </a:p>
        </p:txBody>
      </p:sp>
      <p:sp>
        <p:nvSpPr>
          <p:cNvPr id="25628" name="Oval 28"/>
          <p:cNvSpPr>
            <a:spLocks noChangeArrowheads="1"/>
          </p:cNvSpPr>
          <p:nvPr/>
        </p:nvSpPr>
        <p:spPr bwMode="auto">
          <a:xfrm>
            <a:off x="2076450" y="4165600"/>
            <a:ext cx="454025" cy="468313"/>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5629" name="Text Box 29"/>
          <p:cNvSpPr txBox="1">
            <a:spLocks noChangeArrowheads="1"/>
          </p:cNvSpPr>
          <p:nvPr/>
        </p:nvSpPr>
        <p:spPr bwMode="auto">
          <a:xfrm>
            <a:off x="2114550" y="4200525"/>
            <a:ext cx="3921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e</a:t>
            </a:r>
          </a:p>
        </p:txBody>
      </p:sp>
      <p:sp>
        <p:nvSpPr>
          <p:cNvPr id="25630" name="Oval 30"/>
          <p:cNvSpPr>
            <a:spLocks noChangeArrowheads="1"/>
          </p:cNvSpPr>
          <p:nvPr/>
        </p:nvSpPr>
        <p:spPr bwMode="auto">
          <a:xfrm>
            <a:off x="2387600" y="2817813"/>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5631" name="Text Box 31"/>
          <p:cNvSpPr txBox="1">
            <a:spLocks noChangeArrowheads="1"/>
          </p:cNvSpPr>
          <p:nvPr/>
        </p:nvSpPr>
        <p:spPr bwMode="auto">
          <a:xfrm>
            <a:off x="2420938" y="2857500"/>
            <a:ext cx="392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f</a:t>
            </a:r>
          </a:p>
        </p:txBody>
      </p:sp>
      <p:sp>
        <p:nvSpPr>
          <p:cNvPr id="25632" name="Oval 32"/>
          <p:cNvSpPr>
            <a:spLocks noChangeArrowheads="1"/>
          </p:cNvSpPr>
          <p:nvPr/>
        </p:nvSpPr>
        <p:spPr bwMode="auto">
          <a:xfrm>
            <a:off x="2751138" y="3487738"/>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5633" name="Text Box 33"/>
          <p:cNvSpPr txBox="1">
            <a:spLocks noChangeArrowheads="1"/>
          </p:cNvSpPr>
          <p:nvPr/>
        </p:nvSpPr>
        <p:spPr bwMode="auto">
          <a:xfrm>
            <a:off x="2779713" y="3508375"/>
            <a:ext cx="392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g</a:t>
            </a:r>
          </a:p>
        </p:txBody>
      </p:sp>
      <p:sp>
        <p:nvSpPr>
          <p:cNvPr id="25634" name="Oval 34"/>
          <p:cNvSpPr>
            <a:spLocks noChangeArrowheads="1"/>
          </p:cNvSpPr>
          <p:nvPr/>
        </p:nvSpPr>
        <p:spPr bwMode="auto">
          <a:xfrm>
            <a:off x="3741738" y="3362325"/>
            <a:ext cx="454025" cy="468313"/>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5635" name="Text Box 35"/>
          <p:cNvSpPr txBox="1">
            <a:spLocks noChangeArrowheads="1"/>
          </p:cNvSpPr>
          <p:nvPr/>
        </p:nvSpPr>
        <p:spPr bwMode="auto">
          <a:xfrm>
            <a:off x="3775075" y="3392488"/>
            <a:ext cx="3921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a</a:t>
            </a:r>
          </a:p>
        </p:txBody>
      </p:sp>
      <p:sp>
        <p:nvSpPr>
          <p:cNvPr id="25636" name="Oval 36"/>
          <p:cNvSpPr>
            <a:spLocks noChangeArrowheads="1"/>
          </p:cNvSpPr>
          <p:nvPr/>
        </p:nvSpPr>
        <p:spPr bwMode="auto">
          <a:xfrm>
            <a:off x="4708525" y="3362325"/>
            <a:ext cx="454025" cy="468313"/>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5637" name="Text Box 37"/>
          <p:cNvSpPr txBox="1">
            <a:spLocks noChangeArrowheads="1"/>
          </p:cNvSpPr>
          <p:nvPr/>
        </p:nvSpPr>
        <p:spPr bwMode="auto">
          <a:xfrm>
            <a:off x="4746625" y="3402013"/>
            <a:ext cx="3921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b</a:t>
            </a:r>
          </a:p>
        </p:txBody>
      </p:sp>
      <p:sp>
        <p:nvSpPr>
          <p:cNvPr id="25638" name="Line 38"/>
          <p:cNvSpPr>
            <a:spLocks noChangeShapeType="1"/>
          </p:cNvSpPr>
          <p:nvPr/>
        </p:nvSpPr>
        <p:spPr bwMode="auto">
          <a:xfrm flipV="1">
            <a:off x="6054725" y="3081338"/>
            <a:ext cx="644525" cy="234950"/>
          </a:xfrm>
          <a:prstGeom prst="line">
            <a:avLst/>
          </a:prstGeom>
          <a:noFill/>
          <a:ln w="1905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639" name="Line 39"/>
          <p:cNvSpPr>
            <a:spLocks noChangeShapeType="1"/>
          </p:cNvSpPr>
          <p:nvPr/>
        </p:nvSpPr>
        <p:spPr bwMode="auto">
          <a:xfrm>
            <a:off x="6064250" y="3429000"/>
            <a:ext cx="304800" cy="182563"/>
          </a:xfrm>
          <a:prstGeom prst="line">
            <a:avLst/>
          </a:prstGeom>
          <a:noFill/>
          <a:ln w="1905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640" name="Line 40"/>
          <p:cNvSpPr>
            <a:spLocks noChangeShapeType="1"/>
          </p:cNvSpPr>
          <p:nvPr/>
        </p:nvSpPr>
        <p:spPr bwMode="auto">
          <a:xfrm>
            <a:off x="7004050" y="3028950"/>
            <a:ext cx="366713" cy="0"/>
          </a:xfrm>
          <a:prstGeom prst="line">
            <a:avLst/>
          </a:prstGeom>
          <a:noFill/>
          <a:ln w="1905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641" name="Line 41"/>
          <p:cNvSpPr>
            <a:spLocks noChangeShapeType="1"/>
          </p:cNvSpPr>
          <p:nvPr/>
        </p:nvSpPr>
        <p:spPr bwMode="auto">
          <a:xfrm>
            <a:off x="7616825" y="3095625"/>
            <a:ext cx="236538" cy="409575"/>
          </a:xfrm>
          <a:prstGeom prst="line">
            <a:avLst/>
          </a:prstGeom>
          <a:noFill/>
          <a:ln w="1905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642" name="Line 42"/>
          <p:cNvSpPr>
            <a:spLocks noChangeShapeType="1"/>
          </p:cNvSpPr>
          <p:nvPr/>
        </p:nvSpPr>
        <p:spPr bwMode="auto">
          <a:xfrm flipH="1">
            <a:off x="7473950" y="3724275"/>
            <a:ext cx="312738" cy="0"/>
          </a:xfrm>
          <a:prstGeom prst="line">
            <a:avLst/>
          </a:prstGeom>
          <a:noFill/>
          <a:ln w="1905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643" name="Line 43"/>
          <p:cNvSpPr>
            <a:spLocks noChangeShapeType="1"/>
          </p:cNvSpPr>
          <p:nvPr/>
        </p:nvSpPr>
        <p:spPr bwMode="auto">
          <a:xfrm>
            <a:off x="7270750" y="3768725"/>
            <a:ext cx="0" cy="392113"/>
          </a:xfrm>
          <a:prstGeom prst="line">
            <a:avLst/>
          </a:prstGeom>
          <a:noFill/>
          <a:ln w="1905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644" name="Line 44"/>
          <p:cNvSpPr>
            <a:spLocks noChangeShapeType="1"/>
          </p:cNvSpPr>
          <p:nvPr/>
        </p:nvSpPr>
        <p:spPr bwMode="auto">
          <a:xfrm>
            <a:off x="6646863" y="3716338"/>
            <a:ext cx="385762" cy="0"/>
          </a:xfrm>
          <a:prstGeom prst="line">
            <a:avLst/>
          </a:prstGeom>
          <a:noFill/>
          <a:ln w="1905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645" name="Oval 45"/>
          <p:cNvSpPr>
            <a:spLocks noChangeArrowheads="1"/>
          </p:cNvSpPr>
          <p:nvPr/>
        </p:nvSpPr>
        <p:spPr bwMode="auto">
          <a:xfrm>
            <a:off x="6689725" y="2809875"/>
            <a:ext cx="454025" cy="468313"/>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5646" name="Text Box 46"/>
          <p:cNvSpPr txBox="1">
            <a:spLocks noChangeArrowheads="1"/>
          </p:cNvSpPr>
          <p:nvPr/>
        </p:nvSpPr>
        <p:spPr bwMode="auto">
          <a:xfrm>
            <a:off x="6732588" y="2840038"/>
            <a:ext cx="392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c</a:t>
            </a:r>
          </a:p>
        </p:txBody>
      </p:sp>
      <p:sp>
        <p:nvSpPr>
          <p:cNvPr id="25647" name="Oval 47"/>
          <p:cNvSpPr>
            <a:spLocks noChangeArrowheads="1"/>
          </p:cNvSpPr>
          <p:nvPr/>
        </p:nvSpPr>
        <p:spPr bwMode="auto">
          <a:xfrm>
            <a:off x="5775325" y="3148013"/>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5648" name="Text Box 48"/>
          <p:cNvSpPr txBox="1">
            <a:spLocks noChangeArrowheads="1"/>
          </p:cNvSpPr>
          <p:nvPr/>
        </p:nvSpPr>
        <p:spPr bwMode="auto">
          <a:xfrm>
            <a:off x="5808663" y="3178175"/>
            <a:ext cx="392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a</a:t>
            </a:r>
          </a:p>
        </p:txBody>
      </p:sp>
      <p:sp>
        <p:nvSpPr>
          <p:cNvPr id="25649" name="Oval 49"/>
          <p:cNvSpPr>
            <a:spLocks noChangeArrowheads="1"/>
          </p:cNvSpPr>
          <p:nvPr/>
        </p:nvSpPr>
        <p:spPr bwMode="auto">
          <a:xfrm>
            <a:off x="6334125" y="3482975"/>
            <a:ext cx="454025" cy="468313"/>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5650" name="Text Box 50"/>
          <p:cNvSpPr txBox="1">
            <a:spLocks noChangeArrowheads="1"/>
          </p:cNvSpPr>
          <p:nvPr/>
        </p:nvSpPr>
        <p:spPr bwMode="auto">
          <a:xfrm>
            <a:off x="6376988" y="3527425"/>
            <a:ext cx="392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b</a:t>
            </a:r>
          </a:p>
        </p:txBody>
      </p:sp>
      <p:sp>
        <p:nvSpPr>
          <p:cNvPr id="25651" name="Oval 51"/>
          <p:cNvSpPr>
            <a:spLocks noChangeArrowheads="1"/>
          </p:cNvSpPr>
          <p:nvPr/>
        </p:nvSpPr>
        <p:spPr bwMode="auto">
          <a:xfrm>
            <a:off x="7024688" y="3481388"/>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5652" name="Text Box 52"/>
          <p:cNvSpPr txBox="1">
            <a:spLocks noChangeArrowheads="1"/>
          </p:cNvSpPr>
          <p:nvPr/>
        </p:nvSpPr>
        <p:spPr bwMode="auto">
          <a:xfrm>
            <a:off x="7058025" y="3535363"/>
            <a:ext cx="3921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d</a:t>
            </a:r>
          </a:p>
        </p:txBody>
      </p:sp>
      <p:sp>
        <p:nvSpPr>
          <p:cNvPr id="25653" name="Oval 53"/>
          <p:cNvSpPr>
            <a:spLocks noChangeArrowheads="1"/>
          </p:cNvSpPr>
          <p:nvPr/>
        </p:nvSpPr>
        <p:spPr bwMode="auto">
          <a:xfrm>
            <a:off x="7043738" y="4160838"/>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5654" name="Text Box 54"/>
          <p:cNvSpPr txBox="1">
            <a:spLocks noChangeArrowheads="1"/>
          </p:cNvSpPr>
          <p:nvPr/>
        </p:nvSpPr>
        <p:spPr bwMode="auto">
          <a:xfrm>
            <a:off x="7077075" y="4191000"/>
            <a:ext cx="3921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e</a:t>
            </a:r>
          </a:p>
        </p:txBody>
      </p:sp>
      <p:sp>
        <p:nvSpPr>
          <p:cNvPr id="25655" name="Oval 55"/>
          <p:cNvSpPr>
            <a:spLocks noChangeArrowheads="1"/>
          </p:cNvSpPr>
          <p:nvPr/>
        </p:nvSpPr>
        <p:spPr bwMode="auto">
          <a:xfrm>
            <a:off x="7354888" y="2813050"/>
            <a:ext cx="454025" cy="468313"/>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5656" name="Text Box 56"/>
          <p:cNvSpPr txBox="1">
            <a:spLocks noChangeArrowheads="1"/>
          </p:cNvSpPr>
          <p:nvPr/>
        </p:nvSpPr>
        <p:spPr bwMode="auto">
          <a:xfrm>
            <a:off x="7392988" y="2852738"/>
            <a:ext cx="392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f</a:t>
            </a:r>
          </a:p>
        </p:txBody>
      </p:sp>
      <p:sp>
        <p:nvSpPr>
          <p:cNvPr id="25657" name="Oval 57"/>
          <p:cNvSpPr>
            <a:spLocks noChangeArrowheads="1"/>
          </p:cNvSpPr>
          <p:nvPr/>
        </p:nvSpPr>
        <p:spPr bwMode="auto">
          <a:xfrm>
            <a:off x="7718425" y="3482975"/>
            <a:ext cx="454025" cy="468313"/>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5658" name="Text Box 58"/>
          <p:cNvSpPr txBox="1">
            <a:spLocks noChangeArrowheads="1"/>
          </p:cNvSpPr>
          <p:nvPr/>
        </p:nvSpPr>
        <p:spPr bwMode="auto">
          <a:xfrm>
            <a:off x="7747000" y="3508375"/>
            <a:ext cx="3921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g</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liennummernplatzhalter 3"/>
          <p:cNvSpPr>
            <a:spLocks noGrp="1"/>
          </p:cNvSpPr>
          <p:nvPr>
            <p:ph type="sldNum" sz="quarter" idx="10"/>
          </p:nvPr>
        </p:nvSpPr>
        <p:spPr>
          <a:noFill/>
        </p:spPr>
        <p:txBody>
          <a:bodyPr/>
          <a:lstStyle>
            <a:lvl1pPr algn="ctr" defTabSz="1019175">
              <a:defRPr sz="1700">
                <a:solidFill>
                  <a:schemeClr val="tx1"/>
                </a:solidFill>
                <a:latin typeface="Arial" panose="020B0604020202020204" pitchFamily="34" charset="0"/>
              </a:defRPr>
            </a:lvl1pPr>
            <a:lvl2pPr marL="742950" indent="-285750" algn="ctr" defTabSz="1019175">
              <a:defRPr sz="1700">
                <a:solidFill>
                  <a:schemeClr val="tx1"/>
                </a:solidFill>
                <a:latin typeface="Arial" panose="020B0604020202020204" pitchFamily="34" charset="0"/>
              </a:defRPr>
            </a:lvl2pPr>
            <a:lvl3pPr marL="1143000" indent="-228600" algn="ctr" defTabSz="1019175">
              <a:defRPr sz="1700">
                <a:solidFill>
                  <a:schemeClr val="tx1"/>
                </a:solidFill>
                <a:latin typeface="Arial" panose="020B0604020202020204" pitchFamily="34" charset="0"/>
              </a:defRPr>
            </a:lvl3pPr>
            <a:lvl4pPr marL="1600200" indent="-228600" algn="ctr" defTabSz="1019175">
              <a:defRPr sz="1700">
                <a:solidFill>
                  <a:schemeClr val="tx1"/>
                </a:solidFill>
                <a:latin typeface="Arial" panose="020B0604020202020204" pitchFamily="34" charset="0"/>
              </a:defRPr>
            </a:lvl4pPr>
            <a:lvl5pPr marL="2057400" indent="-228600" algn="ctr" defTabSz="1019175">
              <a:defRPr sz="1700">
                <a:solidFill>
                  <a:schemeClr val="tx1"/>
                </a:solidFill>
                <a:latin typeface="Arial" panose="020B0604020202020204" pitchFamily="34" charset="0"/>
              </a:defRPr>
            </a:lvl5pPr>
            <a:lvl6pPr marL="2514600" indent="-228600" algn="ctr" defTabSz="1019175"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defTabSz="1019175"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defTabSz="1019175"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defTabSz="1019175" eaLnBrk="0" fontAlgn="base" hangingPunct="0">
              <a:spcBef>
                <a:spcPct val="0"/>
              </a:spcBef>
              <a:spcAft>
                <a:spcPct val="0"/>
              </a:spcAft>
              <a:defRPr sz="1700">
                <a:solidFill>
                  <a:schemeClr val="tx1"/>
                </a:solidFill>
                <a:latin typeface="Arial" panose="020B0604020202020204" pitchFamily="34" charset="0"/>
              </a:defRPr>
            </a:lvl9pPr>
          </a:lstStyle>
          <a:p>
            <a:pPr algn="r"/>
            <a:fld id="{E1BF9305-B957-4981-A151-06222A7793E0}" type="slidenum">
              <a:rPr lang="en-US" altLang="de-DE" sz="1000">
                <a:solidFill>
                  <a:srgbClr val="C0C0C0"/>
                </a:solidFill>
              </a:rPr>
              <a:pPr algn="r"/>
              <a:t>24</a:t>
            </a:fld>
            <a:endParaRPr lang="en-US" altLang="de-DE" sz="1000">
              <a:solidFill>
                <a:srgbClr val="C0C0C0"/>
              </a:solidFill>
            </a:endParaRPr>
          </a:p>
        </p:txBody>
      </p:sp>
      <p:sp>
        <p:nvSpPr>
          <p:cNvPr id="26627" name="Rectangle 5"/>
          <p:cNvSpPr>
            <a:spLocks noChangeArrowheads="1"/>
          </p:cNvSpPr>
          <p:nvPr/>
        </p:nvSpPr>
        <p:spPr bwMode="auto">
          <a:xfrm>
            <a:off x="3778250" y="1422400"/>
            <a:ext cx="1514475" cy="493713"/>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6628" name="Rectangle 2"/>
          <p:cNvSpPr>
            <a:spLocks noGrp="1" noChangeArrowheads="1"/>
          </p:cNvSpPr>
          <p:nvPr>
            <p:ph type="title"/>
          </p:nvPr>
        </p:nvSpPr>
        <p:spPr/>
        <p:txBody>
          <a:bodyPr/>
          <a:lstStyle/>
          <a:p>
            <a:r>
              <a:rPr lang="de-DE" altLang="de-DE" smtClean="0"/>
              <a:t>1.7	Graph Theory Terminology</a:t>
            </a:r>
            <a:endParaRPr lang="en-US" altLang="zh-CN" smtClean="0">
              <a:ea typeface="宋体" panose="02010600030101010101" pitchFamily="2" charset="-122"/>
            </a:endParaRPr>
          </a:p>
        </p:txBody>
      </p:sp>
      <p:sp>
        <p:nvSpPr>
          <p:cNvPr id="26629" name="Rectangle 3"/>
          <p:cNvSpPr>
            <a:spLocks noChangeArrowheads="1"/>
          </p:cNvSpPr>
          <p:nvPr/>
        </p:nvSpPr>
        <p:spPr bwMode="auto">
          <a:xfrm>
            <a:off x="827088" y="1422400"/>
            <a:ext cx="2951162" cy="493713"/>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6630" name="Text Box 4"/>
          <p:cNvSpPr txBox="1">
            <a:spLocks noChangeArrowheads="1"/>
          </p:cNvSpPr>
          <p:nvPr/>
        </p:nvSpPr>
        <p:spPr bwMode="auto">
          <a:xfrm>
            <a:off x="827088" y="1487488"/>
            <a:ext cx="4737100" cy="428625"/>
          </a:xfrm>
          <a:prstGeom prst="rect">
            <a:avLst/>
          </a:prstGeom>
          <a:noFill/>
          <a:ln>
            <a:noFill/>
          </a:ln>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rgbClr val="C0C0C0"/>
                </a:solidFill>
                <a:miter lim="800000"/>
                <a:headEnd/>
                <a:tailEnd/>
              </a14:hiddenLine>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algn="l" eaLnBrk="1" hangingPunct="1">
              <a:spcAft>
                <a:spcPct val="30000"/>
              </a:spcAft>
            </a:pPr>
            <a:r>
              <a:rPr lang="de-DE" altLang="zh-CN" sz="1600">
                <a:ea typeface="宋体" panose="02010600030101010101" pitchFamily="2" charset="-122"/>
              </a:rPr>
              <a:t>Undirected graph with maximum node degree 3</a:t>
            </a:r>
            <a:endParaRPr lang="en-US" altLang="zh-CN" sz="1600">
              <a:ea typeface="宋体" panose="02010600030101010101" pitchFamily="2" charset="-122"/>
            </a:endParaRPr>
          </a:p>
        </p:txBody>
      </p:sp>
      <p:sp>
        <p:nvSpPr>
          <p:cNvPr id="26631" name="Rectangle 6"/>
          <p:cNvSpPr>
            <a:spLocks noChangeArrowheads="1"/>
          </p:cNvSpPr>
          <p:nvPr/>
        </p:nvSpPr>
        <p:spPr bwMode="auto">
          <a:xfrm>
            <a:off x="5702300" y="1422400"/>
            <a:ext cx="2973388" cy="493713"/>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6632" name="Text Box 7"/>
          <p:cNvSpPr txBox="1">
            <a:spLocks noChangeArrowheads="1"/>
          </p:cNvSpPr>
          <p:nvPr/>
        </p:nvSpPr>
        <p:spPr bwMode="auto">
          <a:xfrm>
            <a:off x="6372225" y="1487488"/>
            <a:ext cx="2303463" cy="428625"/>
          </a:xfrm>
          <a:prstGeom prst="rect">
            <a:avLst/>
          </a:prstGeom>
          <a:noFill/>
          <a:ln>
            <a:noFill/>
          </a:ln>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rgbClr val="C0C0C0"/>
                </a:solidFill>
                <a:miter lim="800000"/>
                <a:headEnd/>
                <a:tailEnd/>
              </a14:hiddenLine>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algn="l" eaLnBrk="1" hangingPunct="1">
              <a:spcAft>
                <a:spcPct val="30000"/>
              </a:spcAft>
            </a:pPr>
            <a:r>
              <a:rPr lang="de-DE" altLang="zh-CN" sz="1600">
                <a:ea typeface="宋体" panose="02010600030101010101" pitchFamily="2" charset="-122"/>
              </a:rPr>
              <a:t>Directed tree</a:t>
            </a:r>
            <a:endParaRPr lang="en-US" altLang="zh-CN" sz="1600">
              <a:ea typeface="宋体" panose="02010600030101010101" pitchFamily="2" charset="-122"/>
            </a:endParaRPr>
          </a:p>
        </p:txBody>
      </p:sp>
      <p:sp>
        <p:nvSpPr>
          <p:cNvPr id="26633" name="Line 58"/>
          <p:cNvSpPr>
            <a:spLocks noChangeShapeType="1"/>
          </p:cNvSpPr>
          <p:nvPr/>
        </p:nvSpPr>
        <p:spPr bwMode="auto">
          <a:xfrm flipH="1">
            <a:off x="5556250" y="3006725"/>
            <a:ext cx="1460500" cy="550863"/>
          </a:xfrm>
          <a:prstGeom prst="line">
            <a:avLst/>
          </a:prstGeom>
          <a:noFill/>
          <a:ln w="1905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634" name="Line 59"/>
          <p:cNvSpPr>
            <a:spLocks noChangeShapeType="1"/>
          </p:cNvSpPr>
          <p:nvPr/>
        </p:nvSpPr>
        <p:spPr bwMode="auto">
          <a:xfrm flipH="1">
            <a:off x="6672263" y="3044825"/>
            <a:ext cx="374650" cy="454025"/>
          </a:xfrm>
          <a:prstGeom prst="line">
            <a:avLst/>
          </a:prstGeom>
          <a:noFill/>
          <a:ln w="1905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635" name="Line 60"/>
          <p:cNvSpPr>
            <a:spLocks noChangeShapeType="1"/>
          </p:cNvSpPr>
          <p:nvPr/>
        </p:nvSpPr>
        <p:spPr bwMode="auto">
          <a:xfrm>
            <a:off x="7070725" y="3013075"/>
            <a:ext cx="1138238" cy="549275"/>
          </a:xfrm>
          <a:prstGeom prst="line">
            <a:avLst/>
          </a:prstGeom>
          <a:noFill/>
          <a:ln w="1905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636" name="Line 61"/>
          <p:cNvSpPr>
            <a:spLocks noChangeShapeType="1"/>
          </p:cNvSpPr>
          <p:nvPr/>
        </p:nvSpPr>
        <p:spPr bwMode="auto">
          <a:xfrm flipH="1">
            <a:off x="5586413" y="3692525"/>
            <a:ext cx="947737" cy="549275"/>
          </a:xfrm>
          <a:prstGeom prst="line">
            <a:avLst/>
          </a:prstGeom>
          <a:noFill/>
          <a:ln w="1905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637" name="Line 62"/>
          <p:cNvSpPr>
            <a:spLocks noChangeShapeType="1"/>
          </p:cNvSpPr>
          <p:nvPr/>
        </p:nvSpPr>
        <p:spPr bwMode="auto">
          <a:xfrm flipH="1">
            <a:off x="6092825" y="3713163"/>
            <a:ext cx="444500" cy="485775"/>
          </a:xfrm>
          <a:prstGeom prst="line">
            <a:avLst/>
          </a:prstGeom>
          <a:noFill/>
          <a:ln w="1905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638" name="Line 63"/>
          <p:cNvSpPr>
            <a:spLocks noChangeShapeType="1"/>
          </p:cNvSpPr>
          <p:nvPr/>
        </p:nvSpPr>
        <p:spPr bwMode="auto">
          <a:xfrm>
            <a:off x="6538913" y="3686175"/>
            <a:ext cx="0" cy="512763"/>
          </a:xfrm>
          <a:prstGeom prst="line">
            <a:avLst/>
          </a:prstGeom>
          <a:noFill/>
          <a:ln w="1905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639" name="Line 64"/>
          <p:cNvSpPr>
            <a:spLocks noChangeShapeType="1"/>
          </p:cNvSpPr>
          <p:nvPr/>
        </p:nvSpPr>
        <p:spPr bwMode="auto">
          <a:xfrm>
            <a:off x="6538913" y="3702050"/>
            <a:ext cx="450850" cy="487363"/>
          </a:xfrm>
          <a:prstGeom prst="line">
            <a:avLst/>
          </a:prstGeom>
          <a:noFill/>
          <a:ln w="1905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640" name="Line 65"/>
          <p:cNvSpPr>
            <a:spLocks noChangeShapeType="1"/>
          </p:cNvSpPr>
          <p:nvPr/>
        </p:nvSpPr>
        <p:spPr bwMode="auto">
          <a:xfrm>
            <a:off x="6559550" y="3702050"/>
            <a:ext cx="882650" cy="514350"/>
          </a:xfrm>
          <a:prstGeom prst="line">
            <a:avLst/>
          </a:prstGeom>
          <a:noFill/>
          <a:ln w="1905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641" name="Line 66"/>
          <p:cNvSpPr>
            <a:spLocks noChangeShapeType="1"/>
          </p:cNvSpPr>
          <p:nvPr/>
        </p:nvSpPr>
        <p:spPr bwMode="auto">
          <a:xfrm flipH="1">
            <a:off x="8153400" y="3698875"/>
            <a:ext cx="257175" cy="498475"/>
          </a:xfrm>
          <a:prstGeom prst="line">
            <a:avLst/>
          </a:prstGeom>
          <a:noFill/>
          <a:ln w="1905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642" name="Line 67"/>
          <p:cNvSpPr>
            <a:spLocks noChangeShapeType="1"/>
          </p:cNvSpPr>
          <p:nvPr/>
        </p:nvSpPr>
        <p:spPr bwMode="auto">
          <a:xfrm>
            <a:off x="8401050" y="3703638"/>
            <a:ext cx="295275" cy="495300"/>
          </a:xfrm>
          <a:prstGeom prst="line">
            <a:avLst/>
          </a:prstGeom>
          <a:noFill/>
          <a:ln w="1905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643" name="Line 68"/>
          <p:cNvSpPr>
            <a:spLocks noChangeShapeType="1"/>
          </p:cNvSpPr>
          <p:nvPr/>
        </p:nvSpPr>
        <p:spPr bwMode="auto">
          <a:xfrm flipV="1">
            <a:off x="1143000" y="3065463"/>
            <a:ext cx="684213" cy="8255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644" name="Line 69"/>
          <p:cNvSpPr>
            <a:spLocks noChangeShapeType="1"/>
          </p:cNvSpPr>
          <p:nvPr/>
        </p:nvSpPr>
        <p:spPr bwMode="auto">
          <a:xfrm>
            <a:off x="1839913" y="3040063"/>
            <a:ext cx="973137" cy="48736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645" name="Line 70"/>
          <p:cNvSpPr>
            <a:spLocks noChangeShapeType="1"/>
          </p:cNvSpPr>
          <p:nvPr/>
        </p:nvSpPr>
        <p:spPr bwMode="auto">
          <a:xfrm flipH="1">
            <a:off x="1082675" y="3597275"/>
            <a:ext cx="1687513" cy="31115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646" name="Line 71"/>
          <p:cNvSpPr>
            <a:spLocks noChangeShapeType="1"/>
          </p:cNvSpPr>
          <p:nvPr/>
        </p:nvSpPr>
        <p:spPr bwMode="auto">
          <a:xfrm>
            <a:off x="1096963" y="4033838"/>
            <a:ext cx="174625" cy="357187"/>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647" name="Line 72"/>
          <p:cNvSpPr>
            <a:spLocks noChangeShapeType="1"/>
          </p:cNvSpPr>
          <p:nvPr/>
        </p:nvSpPr>
        <p:spPr bwMode="auto">
          <a:xfrm flipV="1">
            <a:off x="1303338" y="4370388"/>
            <a:ext cx="785812" cy="12541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648" name="Line 73"/>
          <p:cNvSpPr>
            <a:spLocks noChangeShapeType="1"/>
          </p:cNvSpPr>
          <p:nvPr/>
        </p:nvSpPr>
        <p:spPr bwMode="auto">
          <a:xfrm flipV="1">
            <a:off x="2882900" y="3575050"/>
            <a:ext cx="0" cy="8255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649" name="Oval 74"/>
          <p:cNvSpPr>
            <a:spLocks noChangeArrowheads="1"/>
          </p:cNvSpPr>
          <p:nvPr/>
        </p:nvSpPr>
        <p:spPr bwMode="auto">
          <a:xfrm>
            <a:off x="1593850" y="2820988"/>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6650" name="Oval 75"/>
          <p:cNvSpPr>
            <a:spLocks noChangeArrowheads="1"/>
          </p:cNvSpPr>
          <p:nvPr/>
        </p:nvSpPr>
        <p:spPr bwMode="auto">
          <a:xfrm>
            <a:off x="920750" y="2908300"/>
            <a:ext cx="454025" cy="468313"/>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6651" name="Oval 76"/>
          <p:cNvSpPr>
            <a:spLocks noChangeArrowheads="1"/>
          </p:cNvSpPr>
          <p:nvPr/>
        </p:nvSpPr>
        <p:spPr bwMode="auto">
          <a:xfrm>
            <a:off x="842963" y="3665538"/>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6652" name="Oval 77"/>
          <p:cNvSpPr>
            <a:spLocks noChangeArrowheads="1"/>
          </p:cNvSpPr>
          <p:nvPr/>
        </p:nvSpPr>
        <p:spPr bwMode="auto">
          <a:xfrm>
            <a:off x="1862138" y="4135438"/>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6653" name="Oval 78"/>
          <p:cNvSpPr>
            <a:spLocks noChangeArrowheads="1"/>
          </p:cNvSpPr>
          <p:nvPr/>
        </p:nvSpPr>
        <p:spPr bwMode="auto">
          <a:xfrm>
            <a:off x="1095375" y="4256088"/>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6654" name="Oval 79"/>
          <p:cNvSpPr>
            <a:spLocks noChangeArrowheads="1"/>
          </p:cNvSpPr>
          <p:nvPr/>
        </p:nvSpPr>
        <p:spPr bwMode="auto">
          <a:xfrm>
            <a:off x="2651125" y="4125913"/>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6655" name="Text Box 80"/>
          <p:cNvSpPr txBox="1">
            <a:spLocks noChangeArrowheads="1"/>
          </p:cNvSpPr>
          <p:nvPr/>
        </p:nvSpPr>
        <p:spPr bwMode="auto">
          <a:xfrm>
            <a:off x="957263" y="2941638"/>
            <a:ext cx="392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a</a:t>
            </a:r>
          </a:p>
        </p:txBody>
      </p:sp>
      <p:sp>
        <p:nvSpPr>
          <p:cNvPr id="26656" name="Text Box 81"/>
          <p:cNvSpPr txBox="1">
            <a:spLocks noChangeArrowheads="1"/>
          </p:cNvSpPr>
          <p:nvPr/>
        </p:nvSpPr>
        <p:spPr bwMode="auto">
          <a:xfrm>
            <a:off x="1631950" y="2862263"/>
            <a:ext cx="3921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b</a:t>
            </a:r>
          </a:p>
        </p:txBody>
      </p:sp>
      <p:sp>
        <p:nvSpPr>
          <p:cNvPr id="26657" name="Text Box 82"/>
          <p:cNvSpPr txBox="1">
            <a:spLocks noChangeArrowheads="1"/>
          </p:cNvSpPr>
          <p:nvPr/>
        </p:nvSpPr>
        <p:spPr bwMode="auto">
          <a:xfrm>
            <a:off x="874713" y="3698875"/>
            <a:ext cx="392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c</a:t>
            </a:r>
          </a:p>
        </p:txBody>
      </p:sp>
      <p:sp>
        <p:nvSpPr>
          <p:cNvPr id="26658" name="Text Box 83"/>
          <p:cNvSpPr txBox="1">
            <a:spLocks noChangeArrowheads="1"/>
          </p:cNvSpPr>
          <p:nvPr/>
        </p:nvSpPr>
        <p:spPr bwMode="auto">
          <a:xfrm>
            <a:off x="1125538" y="4305300"/>
            <a:ext cx="392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d</a:t>
            </a:r>
          </a:p>
        </p:txBody>
      </p:sp>
      <p:sp>
        <p:nvSpPr>
          <p:cNvPr id="26659" name="Text Box 84"/>
          <p:cNvSpPr txBox="1">
            <a:spLocks noChangeArrowheads="1"/>
          </p:cNvSpPr>
          <p:nvPr/>
        </p:nvSpPr>
        <p:spPr bwMode="auto">
          <a:xfrm>
            <a:off x="1898650" y="4164013"/>
            <a:ext cx="3921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e</a:t>
            </a:r>
          </a:p>
        </p:txBody>
      </p:sp>
      <p:sp>
        <p:nvSpPr>
          <p:cNvPr id="26660" name="Oval 85"/>
          <p:cNvSpPr>
            <a:spLocks noChangeArrowheads="1"/>
          </p:cNvSpPr>
          <p:nvPr/>
        </p:nvSpPr>
        <p:spPr bwMode="auto">
          <a:xfrm>
            <a:off x="2662238" y="3341688"/>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6661" name="Text Box 86"/>
          <p:cNvSpPr txBox="1">
            <a:spLocks noChangeArrowheads="1"/>
          </p:cNvSpPr>
          <p:nvPr/>
        </p:nvSpPr>
        <p:spPr bwMode="auto">
          <a:xfrm>
            <a:off x="2690813" y="3395663"/>
            <a:ext cx="392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f</a:t>
            </a:r>
          </a:p>
        </p:txBody>
      </p:sp>
      <p:sp>
        <p:nvSpPr>
          <p:cNvPr id="26662" name="Text Box 87"/>
          <p:cNvSpPr txBox="1">
            <a:spLocks noChangeArrowheads="1"/>
          </p:cNvSpPr>
          <p:nvPr/>
        </p:nvSpPr>
        <p:spPr bwMode="auto">
          <a:xfrm>
            <a:off x="2686050" y="4144963"/>
            <a:ext cx="3921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g</a:t>
            </a:r>
          </a:p>
        </p:txBody>
      </p:sp>
      <p:sp>
        <p:nvSpPr>
          <p:cNvPr id="26663" name="Oval 88"/>
          <p:cNvSpPr>
            <a:spLocks noChangeArrowheads="1"/>
          </p:cNvSpPr>
          <p:nvPr/>
        </p:nvSpPr>
        <p:spPr bwMode="auto">
          <a:xfrm>
            <a:off x="6810375" y="2776538"/>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6664" name="Text Box 89"/>
          <p:cNvSpPr txBox="1">
            <a:spLocks noChangeArrowheads="1"/>
          </p:cNvSpPr>
          <p:nvPr/>
        </p:nvSpPr>
        <p:spPr bwMode="auto">
          <a:xfrm>
            <a:off x="6843713" y="2801938"/>
            <a:ext cx="392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a</a:t>
            </a:r>
          </a:p>
        </p:txBody>
      </p:sp>
      <p:sp>
        <p:nvSpPr>
          <p:cNvPr id="26665" name="Oval 90"/>
          <p:cNvSpPr>
            <a:spLocks noChangeArrowheads="1"/>
          </p:cNvSpPr>
          <p:nvPr/>
        </p:nvSpPr>
        <p:spPr bwMode="auto">
          <a:xfrm>
            <a:off x="5137150" y="3448050"/>
            <a:ext cx="454025" cy="468313"/>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6666" name="Text Box 91"/>
          <p:cNvSpPr txBox="1">
            <a:spLocks noChangeArrowheads="1"/>
          </p:cNvSpPr>
          <p:nvPr/>
        </p:nvSpPr>
        <p:spPr bwMode="auto">
          <a:xfrm>
            <a:off x="5175250" y="3487738"/>
            <a:ext cx="3921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b</a:t>
            </a:r>
          </a:p>
        </p:txBody>
      </p:sp>
      <p:sp>
        <p:nvSpPr>
          <p:cNvPr id="26667" name="Oval 92"/>
          <p:cNvSpPr>
            <a:spLocks noChangeArrowheads="1"/>
          </p:cNvSpPr>
          <p:nvPr/>
        </p:nvSpPr>
        <p:spPr bwMode="auto">
          <a:xfrm>
            <a:off x="6310313" y="3444875"/>
            <a:ext cx="454025" cy="468313"/>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6668" name="Text Box 93"/>
          <p:cNvSpPr txBox="1">
            <a:spLocks noChangeArrowheads="1"/>
          </p:cNvSpPr>
          <p:nvPr/>
        </p:nvSpPr>
        <p:spPr bwMode="auto">
          <a:xfrm>
            <a:off x="6348413" y="3475038"/>
            <a:ext cx="392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c</a:t>
            </a:r>
          </a:p>
        </p:txBody>
      </p:sp>
      <p:sp>
        <p:nvSpPr>
          <p:cNvPr id="26669" name="Oval 94"/>
          <p:cNvSpPr>
            <a:spLocks noChangeArrowheads="1"/>
          </p:cNvSpPr>
          <p:nvPr/>
        </p:nvSpPr>
        <p:spPr bwMode="auto">
          <a:xfrm>
            <a:off x="8164513" y="3451225"/>
            <a:ext cx="454025" cy="468313"/>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6670" name="Text Box 95"/>
          <p:cNvSpPr txBox="1">
            <a:spLocks noChangeArrowheads="1"/>
          </p:cNvSpPr>
          <p:nvPr/>
        </p:nvSpPr>
        <p:spPr bwMode="auto">
          <a:xfrm>
            <a:off x="8202613" y="3495675"/>
            <a:ext cx="392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d</a:t>
            </a:r>
          </a:p>
        </p:txBody>
      </p:sp>
      <p:sp>
        <p:nvSpPr>
          <p:cNvPr id="26671" name="Oval 96"/>
          <p:cNvSpPr>
            <a:spLocks noChangeArrowheads="1"/>
          </p:cNvSpPr>
          <p:nvPr/>
        </p:nvSpPr>
        <p:spPr bwMode="auto">
          <a:xfrm>
            <a:off x="5248275" y="4184650"/>
            <a:ext cx="454025" cy="468313"/>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6672" name="Text Box 97"/>
          <p:cNvSpPr txBox="1">
            <a:spLocks noChangeArrowheads="1"/>
          </p:cNvSpPr>
          <p:nvPr/>
        </p:nvSpPr>
        <p:spPr bwMode="auto">
          <a:xfrm>
            <a:off x="5276850" y="4219575"/>
            <a:ext cx="3921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e</a:t>
            </a:r>
          </a:p>
        </p:txBody>
      </p:sp>
      <p:sp>
        <p:nvSpPr>
          <p:cNvPr id="26673" name="Oval 98"/>
          <p:cNvSpPr>
            <a:spLocks noChangeArrowheads="1"/>
          </p:cNvSpPr>
          <p:nvPr/>
        </p:nvSpPr>
        <p:spPr bwMode="auto">
          <a:xfrm>
            <a:off x="5784850" y="4183063"/>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6674" name="Text Box 99"/>
          <p:cNvSpPr txBox="1">
            <a:spLocks noChangeArrowheads="1"/>
          </p:cNvSpPr>
          <p:nvPr/>
        </p:nvSpPr>
        <p:spPr bwMode="auto">
          <a:xfrm>
            <a:off x="5818188" y="4237038"/>
            <a:ext cx="392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f</a:t>
            </a:r>
          </a:p>
        </p:txBody>
      </p:sp>
      <p:sp>
        <p:nvSpPr>
          <p:cNvPr id="26675" name="Oval 100"/>
          <p:cNvSpPr>
            <a:spLocks noChangeArrowheads="1"/>
          </p:cNvSpPr>
          <p:nvPr/>
        </p:nvSpPr>
        <p:spPr bwMode="auto">
          <a:xfrm>
            <a:off x="6305550" y="4189413"/>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6676" name="Text Box 101"/>
          <p:cNvSpPr txBox="1">
            <a:spLocks noChangeArrowheads="1"/>
          </p:cNvSpPr>
          <p:nvPr/>
        </p:nvSpPr>
        <p:spPr bwMode="auto">
          <a:xfrm>
            <a:off x="6348413" y="4214813"/>
            <a:ext cx="392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g</a:t>
            </a:r>
          </a:p>
        </p:txBody>
      </p:sp>
      <p:sp>
        <p:nvSpPr>
          <p:cNvPr id="26677" name="Oval 102"/>
          <p:cNvSpPr>
            <a:spLocks noChangeArrowheads="1"/>
          </p:cNvSpPr>
          <p:nvPr/>
        </p:nvSpPr>
        <p:spPr bwMode="auto">
          <a:xfrm>
            <a:off x="6816725" y="4186238"/>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6678" name="Text Box 103"/>
          <p:cNvSpPr txBox="1">
            <a:spLocks noChangeArrowheads="1"/>
          </p:cNvSpPr>
          <p:nvPr/>
        </p:nvSpPr>
        <p:spPr bwMode="auto">
          <a:xfrm>
            <a:off x="6850063" y="4235450"/>
            <a:ext cx="392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h</a:t>
            </a:r>
          </a:p>
        </p:txBody>
      </p:sp>
      <p:sp>
        <p:nvSpPr>
          <p:cNvPr id="26679" name="Oval 104"/>
          <p:cNvSpPr>
            <a:spLocks noChangeArrowheads="1"/>
          </p:cNvSpPr>
          <p:nvPr/>
        </p:nvSpPr>
        <p:spPr bwMode="auto">
          <a:xfrm>
            <a:off x="7326313" y="4191000"/>
            <a:ext cx="454025" cy="468313"/>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6680" name="Text Box 105"/>
          <p:cNvSpPr txBox="1">
            <a:spLocks noChangeArrowheads="1"/>
          </p:cNvSpPr>
          <p:nvPr/>
        </p:nvSpPr>
        <p:spPr bwMode="auto">
          <a:xfrm>
            <a:off x="7354888" y="4240213"/>
            <a:ext cx="392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i</a:t>
            </a:r>
          </a:p>
        </p:txBody>
      </p:sp>
      <p:sp>
        <p:nvSpPr>
          <p:cNvPr id="26681" name="Oval 106"/>
          <p:cNvSpPr>
            <a:spLocks noChangeArrowheads="1"/>
          </p:cNvSpPr>
          <p:nvPr/>
        </p:nvSpPr>
        <p:spPr bwMode="auto">
          <a:xfrm>
            <a:off x="7905750" y="4183063"/>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6682" name="Text Box 107"/>
          <p:cNvSpPr txBox="1">
            <a:spLocks noChangeArrowheads="1"/>
          </p:cNvSpPr>
          <p:nvPr/>
        </p:nvSpPr>
        <p:spPr bwMode="auto">
          <a:xfrm>
            <a:off x="7939088" y="4232275"/>
            <a:ext cx="392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j</a:t>
            </a:r>
          </a:p>
        </p:txBody>
      </p:sp>
      <p:sp>
        <p:nvSpPr>
          <p:cNvPr id="26683" name="Oval 108"/>
          <p:cNvSpPr>
            <a:spLocks noChangeArrowheads="1"/>
          </p:cNvSpPr>
          <p:nvPr/>
        </p:nvSpPr>
        <p:spPr bwMode="auto">
          <a:xfrm>
            <a:off x="8439150" y="4189413"/>
            <a:ext cx="454025" cy="468312"/>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6684" name="Text Box 109"/>
          <p:cNvSpPr txBox="1">
            <a:spLocks noChangeArrowheads="1"/>
          </p:cNvSpPr>
          <p:nvPr/>
        </p:nvSpPr>
        <p:spPr bwMode="auto">
          <a:xfrm>
            <a:off x="8467725" y="4238625"/>
            <a:ext cx="3921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k</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liennummernplatzhalter 3"/>
          <p:cNvSpPr>
            <a:spLocks noGrp="1"/>
          </p:cNvSpPr>
          <p:nvPr>
            <p:ph type="sldNum" sz="quarter" idx="10"/>
          </p:nvPr>
        </p:nvSpPr>
        <p:spPr>
          <a:noFill/>
        </p:spPr>
        <p:txBody>
          <a:bodyPr/>
          <a:lstStyle>
            <a:lvl1pPr algn="ctr" defTabSz="1019175">
              <a:defRPr sz="1700">
                <a:solidFill>
                  <a:schemeClr val="tx1"/>
                </a:solidFill>
                <a:latin typeface="Arial" panose="020B0604020202020204" pitchFamily="34" charset="0"/>
              </a:defRPr>
            </a:lvl1pPr>
            <a:lvl2pPr marL="742950" indent="-285750" algn="ctr" defTabSz="1019175">
              <a:defRPr sz="1700">
                <a:solidFill>
                  <a:schemeClr val="tx1"/>
                </a:solidFill>
                <a:latin typeface="Arial" panose="020B0604020202020204" pitchFamily="34" charset="0"/>
              </a:defRPr>
            </a:lvl2pPr>
            <a:lvl3pPr marL="1143000" indent="-228600" algn="ctr" defTabSz="1019175">
              <a:defRPr sz="1700">
                <a:solidFill>
                  <a:schemeClr val="tx1"/>
                </a:solidFill>
                <a:latin typeface="Arial" panose="020B0604020202020204" pitchFamily="34" charset="0"/>
              </a:defRPr>
            </a:lvl3pPr>
            <a:lvl4pPr marL="1600200" indent="-228600" algn="ctr" defTabSz="1019175">
              <a:defRPr sz="1700">
                <a:solidFill>
                  <a:schemeClr val="tx1"/>
                </a:solidFill>
                <a:latin typeface="Arial" panose="020B0604020202020204" pitchFamily="34" charset="0"/>
              </a:defRPr>
            </a:lvl4pPr>
            <a:lvl5pPr marL="2057400" indent="-228600" algn="ctr" defTabSz="1019175">
              <a:defRPr sz="1700">
                <a:solidFill>
                  <a:schemeClr val="tx1"/>
                </a:solidFill>
                <a:latin typeface="Arial" panose="020B0604020202020204" pitchFamily="34" charset="0"/>
              </a:defRPr>
            </a:lvl5pPr>
            <a:lvl6pPr marL="2514600" indent="-228600" algn="ctr" defTabSz="1019175"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defTabSz="1019175"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defTabSz="1019175"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defTabSz="1019175" eaLnBrk="0" fontAlgn="base" hangingPunct="0">
              <a:spcBef>
                <a:spcPct val="0"/>
              </a:spcBef>
              <a:spcAft>
                <a:spcPct val="0"/>
              </a:spcAft>
              <a:defRPr sz="1700">
                <a:solidFill>
                  <a:schemeClr val="tx1"/>
                </a:solidFill>
                <a:latin typeface="Arial" panose="020B0604020202020204" pitchFamily="34" charset="0"/>
              </a:defRPr>
            </a:lvl9pPr>
          </a:lstStyle>
          <a:p>
            <a:pPr algn="r"/>
            <a:fld id="{F4507A2C-9AFE-488E-ABC6-3159621F4F17}" type="slidenum">
              <a:rPr lang="en-US" altLang="de-DE" sz="1000">
                <a:solidFill>
                  <a:srgbClr val="C0C0C0"/>
                </a:solidFill>
              </a:rPr>
              <a:pPr algn="r"/>
              <a:t>25</a:t>
            </a:fld>
            <a:endParaRPr lang="en-US" altLang="de-DE" sz="1000">
              <a:solidFill>
                <a:srgbClr val="C0C0C0"/>
              </a:solidFill>
            </a:endParaRPr>
          </a:p>
        </p:txBody>
      </p:sp>
      <p:sp>
        <p:nvSpPr>
          <p:cNvPr id="27651" name="Rectangle 2"/>
          <p:cNvSpPr>
            <a:spLocks noGrp="1" noChangeArrowheads="1"/>
          </p:cNvSpPr>
          <p:nvPr>
            <p:ph type="title"/>
          </p:nvPr>
        </p:nvSpPr>
        <p:spPr/>
        <p:txBody>
          <a:bodyPr/>
          <a:lstStyle/>
          <a:p>
            <a:r>
              <a:rPr lang="de-DE" altLang="de-DE" smtClean="0"/>
              <a:t>1.7	Graph Theory Terminology</a:t>
            </a:r>
            <a:endParaRPr lang="en-US" altLang="zh-CN" smtClean="0">
              <a:ea typeface="宋体" panose="02010600030101010101" pitchFamily="2" charset="-122"/>
            </a:endParaRPr>
          </a:p>
        </p:txBody>
      </p:sp>
      <p:sp>
        <p:nvSpPr>
          <p:cNvPr id="27652" name="Rectangle 3"/>
          <p:cNvSpPr>
            <a:spLocks noChangeArrowheads="1"/>
          </p:cNvSpPr>
          <p:nvPr/>
        </p:nvSpPr>
        <p:spPr bwMode="auto">
          <a:xfrm>
            <a:off x="827088" y="1204913"/>
            <a:ext cx="3024187" cy="711200"/>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7653" name="Text Box 4"/>
          <p:cNvSpPr txBox="1">
            <a:spLocks noChangeArrowheads="1"/>
          </p:cNvSpPr>
          <p:nvPr/>
        </p:nvSpPr>
        <p:spPr bwMode="auto">
          <a:xfrm>
            <a:off x="827088" y="1270000"/>
            <a:ext cx="4162425" cy="428625"/>
          </a:xfrm>
          <a:prstGeom prst="rect">
            <a:avLst/>
          </a:prstGeom>
          <a:noFill/>
          <a:ln>
            <a:noFill/>
          </a:ln>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rgbClr val="C0C0C0"/>
                </a:solidFill>
                <a:miter lim="800000"/>
                <a:headEnd/>
                <a:tailEnd/>
              </a14:hiddenLine>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algn="l" eaLnBrk="1" hangingPunct="1">
              <a:spcAft>
                <a:spcPct val="30000"/>
              </a:spcAft>
            </a:pPr>
            <a:r>
              <a:rPr lang="de-DE" altLang="zh-CN" sz="1600">
                <a:ea typeface="宋体" panose="02010600030101010101" pitchFamily="2" charset="-122"/>
              </a:rPr>
              <a:t>Rectilinear minimum spanning </a:t>
            </a:r>
            <a:br>
              <a:rPr lang="de-DE" altLang="zh-CN" sz="1600">
                <a:ea typeface="宋体" panose="02010600030101010101" pitchFamily="2" charset="-122"/>
              </a:rPr>
            </a:br>
            <a:r>
              <a:rPr lang="de-DE" altLang="zh-CN" sz="1600">
                <a:ea typeface="宋体" panose="02010600030101010101" pitchFamily="2" charset="-122"/>
              </a:rPr>
              <a:t>tree (RMST) </a:t>
            </a:r>
            <a:endParaRPr lang="en-US" altLang="zh-CN" sz="1600">
              <a:ea typeface="宋体" panose="02010600030101010101" pitchFamily="2" charset="-122"/>
            </a:endParaRPr>
          </a:p>
        </p:txBody>
      </p:sp>
      <p:sp>
        <p:nvSpPr>
          <p:cNvPr id="27654" name="Rectangle 59"/>
          <p:cNvSpPr>
            <a:spLocks noChangeArrowheads="1"/>
          </p:cNvSpPr>
          <p:nvPr/>
        </p:nvSpPr>
        <p:spPr bwMode="auto">
          <a:xfrm>
            <a:off x="5435600" y="1195388"/>
            <a:ext cx="3024188" cy="711200"/>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7655" name="Text Box 58"/>
          <p:cNvSpPr txBox="1">
            <a:spLocks noChangeArrowheads="1"/>
          </p:cNvSpPr>
          <p:nvPr/>
        </p:nvSpPr>
        <p:spPr bwMode="auto">
          <a:xfrm>
            <a:off x="5522913" y="1266825"/>
            <a:ext cx="2794000" cy="428625"/>
          </a:xfrm>
          <a:prstGeom prst="rect">
            <a:avLst/>
          </a:prstGeom>
          <a:noFill/>
          <a:ln>
            <a:noFill/>
          </a:ln>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rgbClr val="C0C0C0"/>
                </a:solidFill>
                <a:miter lim="800000"/>
                <a:headEnd/>
                <a:tailEnd/>
              </a14:hiddenLine>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algn="l" eaLnBrk="1" hangingPunct="1">
              <a:spcAft>
                <a:spcPct val="30000"/>
              </a:spcAft>
            </a:pPr>
            <a:r>
              <a:rPr lang="de-DE" altLang="zh-CN" sz="1600">
                <a:ea typeface="宋体" panose="02010600030101010101" pitchFamily="2" charset="-122"/>
              </a:rPr>
              <a:t>Rectilinear Steiner minimum </a:t>
            </a:r>
            <a:br>
              <a:rPr lang="de-DE" altLang="zh-CN" sz="1600">
                <a:ea typeface="宋体" panose="02010600030101010101" pitchFamily="2" charset="-122"/>
              </a:rPr>
            </a:br>
            <a:r>
              <a:rPr lang="de-DE" altLang="zh-CN" sz="1600">
                <a:ea typeface="宋体" panose="02010600030101010101" pitchFamily="2" charset="-122"/>
              </a:rPr>
              <a:t>tree (RSMT) </a:t>
            </a:r>
            <a:endParaRPr lang="en-US" altLang="zh-CN" sz="1600">
              <a:ea typeface="宋体" panose="02010600030101010101" pitchFamily="2" charset="-122"/>
            </a:endParaRPr>
          </a:p>
        </p:txBody>
      </p:sp>
      <p:sp>
        <p:nvSpPr>
          <p:cNvPr id="27656" name="Rectangle 162"/>
          <p:cNvSpPr>
            <a:spLocks noChangeArrowheads="1"/>
          </p:cNvSpPr>
          <p:nvPr/>
        </p:nvSpPr>
        <p:spPr bwMode="auto">
          <a:xfrm>
            <a:off x="811213" y="2638425"/>
            <a:ext cx="2881312" cy="2519363"/>
          </a:xfrm>
          <a:prstGeom prst="rect">
            <a:avLst/>
          </a:prstGeom>
          <a:solidFill>
            <a:srgbClr val="EAEAEA"/>
          </a:solidFill>
          <a:ln w="9525">
            <a:solidFill>
              <a:srgbClr val="B2B2B2"/>
            </a:solidFill>
            <a:miter lim="800000"/>
            <a:headEnd/>
            <a:tailEnd/>
          </a:ln>
          <a:effectLst>
            <a:outerShdw dist="35921" dir="2700000" algn="ctr" rotWithShape="0">
              <a:schemeClr val="bg2"/>
            </a:outerShdw>
          </a:effec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grpSp>
        <p:nvGrpSpPr>
          <p:cNvPr id="27657" name="Group 163"/>
          <p:cNvGrpSpPr>
            <a:grpSpLocks/>
          </p:cNvGrpSpPr>
          <p:nvPr/>
        </p:nvGrpSpPr>
        <p:grpSpPr bwMode="auto">
          <a:xfrm>
            <a:off x="811213" y="2638425"/>
            <a:ext cx="2881312" cy="2519363"/>
            <a:chOff x="1519" y="1253"/>
            <a:chExt cx="1815" cy="1587"/>
          </a:xfrm>
        </p:grpSpPr>
        <p:sp>
          <p:nvSpPr>
            <p:cNvPr id="27695" name="Line 164"/>
            <p:cNvSpPr>
              <a:spLocks noChangeShapeType="1"/>
            </p:cNvSpPr>
            <p:nvPr/>
          </p:nvSpPr>
          <p:spPr bwMode="auto">
            <a:xfrm>
              <a:off x="1519" y="1480"/>
              <a:ext cx="1815" cy="0"/>
            </a:xfrm>
            <a:prstGeom prst="line">
              <a:avLst/>
            </a:prstGeom>
            <a:noFill/>
            <a:ln w="9525">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696" name="Line 165"/>
            <p:cNvSpPr>
              <a:spLocks noChangeShapeType="1"/>
            </p:cNvSpPr>
            <p:nvPr/>
          </p:nvSpPr>
          <p:spPr bwMode="auto">
            <a:xfrm>
              <a:off x="2880" y="1253"/>
              <a:ext cx="0" cy="1587"/>
            </a:xfrm>
            <a:prstGeom prst="line">
              <a:avLst/>
            </a:prstGeom>
            <a:noFill/>
            <a:ln w="9525">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697" name="Line 166"/>
            <p:cNvSpPr>
              <a:spLocks noChangeShapeType="1"/>
            </p:cNvSpPr>
            <p:nvPr/>
          </p:nvSpPr>
          <p:spPr bwMode="auto">
            <a:xfrm>
              <a:off x="1973" y="1253"/>
              <a:ext cx="0" cy="1587"/>
            </a:xfrm>
            <a:prstGeom prst="line">
              <a:avLst/>
            </a:prstGeom>
            <a:noFill/>
            <a:ln w="9525">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698" name="Line 167"/>
            <p:cNvSpPr>
              <a:spLocks noChangeShapeType="1"/>
            </p:cNvSpPr>
            <p:nvPr/>
          </p:nvSpPr>
          <p:spPr bwMode="auto">
            <a:xfrm>
              <a:off x="1519" y="2614"/>
              <a:ext cx="1815" cy="0"/>
            </a:xfrm>
            <a:prstGeom prst="line">
              <a:avLst/>
            </a:prstGeom>
            <a:noFill/>
            <a:ln w="9525">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699" name="Line 168"/>
            <p:cNvSpPr>
              <a:spLocks noChangeShapeType="1"/>
            </p:cNvSpPr>
            <p:nvPr/>
          </p:nvSpPr>
          <p:spPr bwMode="auto">
            <a:xfrm>
              <a:off x="1519" y="2387"/>
              <a:ext cx="1815" cy="0"/>
            </a:xfrm>
            <a:prstGeom prst="line">
              <a:avLst/>
            </a:prstGeom>
            <a:noFill/>
            <a:ln w="9525">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700" name="Line 169"/>
            <p:cNvSpPr>
              <a:spLocks noChangeShapeType="1"/>
            </p:cNvSpPr>
            <p:nvPr/>
          </p:nvSpPr>
          <p:spPr bwMode="auto">
            <a:xfrm>
              <a:off x="1519" y="2160"/>
              <a:ext cx="1815" cy="0"/>
            </a:xfrm>
            <a:prstGeom prst="line">
              <a:avLst/>
            </a:prstGeom>
            <a:noFill/>
            <a:ln w="9525">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701" name="Line 170"/>
            <p:cNvSpPr>
              <a:spLocks noChangeShapeType="1"/>
            </p:cNvSpPr>
            <p:nvPr/>
          </p:nvSpPr>
          <p:spPr bwMode="auto">
            <a:xfrm>
              <a:off x="1519" y="1933"/>
              <a:ext cx="1815" cy="0"/>
            </a:xfrm>
            <a:prstGeom prst="line">
              <a:avLst/>
            </a:prstGeom>
            <a:noFill/>
            <a:ln w="9525">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702" name="Line 171"/>
            <p:cNvSpPr>
              <a:spLocks noChangeShapeType="1"/>
            </p:cNvSpPr>
            <p:nvPr/>
          </p:nvSpPr>
          <p:spPr bwMode="auto">
            <a:xfrm>
              <a:off x="1519" y="1706"/>
              <a:ext cx="1815" cy="0"/>
            </a:xfrm>
            <a:prstGeom prst="line">
              <a:avLst/>
            </a:prstGeom>
            <a:noFill/>
            <a:ln w="9525">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703" name="Line 172"/>
            <p:cNvSpPr>
              <a:spLocks noChangeShapeType="1"/>
            </p:cNvSpPr>
            <p:nvPr/>
          </p:nvSpPr>
          <p:spPr bwMode="auto">
            <a:xfrm>
              <a:off x="1746" y="1253"/>
              <a:ext cx="0" cy="1587"/>
            </a:xfrm>
            <a:prstGeom prst="line">
              <a:avLst/>
            </a:prstGeom>
            <a:noFill/>
            <a:ln w="9525">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704" name="Line 173"/>
            <p:cNvSpPr>
              <a:spLocks noChangeShapeType="1"/>
            </p:cNvSpPr>
            <p:nvPr/>
          </p:nvSpPr>
          <p:spPr bwMode="auto">
            <a:xfrm>
              <a:off x="2200" y="1253"/>
              <a:ext cx="0" cy="1587"/>
            </a:xfrm>
            <a:prstGeom prst="line">
              <a:avLst/>
            </a:prstGeom>
            <a:noFill/>
            <a:ln w="9525">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705" name="Line 174"/>
            <p:cNvSpPr>
              <a:spLocks noChangeShapeType="1"/>
            </p:cNvSpPr>
            <p:nvPr/>
          </p:nvSpPr>
          <p:spPr bwMode="auto">
            <a:xfrm>
              <a:off x="2426" y="1253"/>
              <a:ext cx="0" cy="1587"/>
            </a:xfrm>
            <a:prstGeom prst="line">
              <a:avLst/>
            </a:prstGeom>
            <a:noFill/>
            <a:ln w="9525">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706" name="Line 175"/>
            <p:cNvSpPr>
              <a:spLocks noChangeShapeType="1"/>
            </p:cNvSpPr>
            <p:nvPr/>
          </p:nvSpPr>
          <p:spPr bwMode="auto">
            <a:xfrm>
              <a:off x="2653" y="1253"/>
              <a:ext cx="0" cy="1587"/>
            </a:xfrm>
            <a:prstGeom prst="line">
              <a:avLst/>
            </a:prstGeom>
            <a:noFill/>
            <a:ln w="9525">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707" name="Line 176"/>
            <p:cNvSpPr>
              <a:spLocks noChangeShapeType="1"/>
            </p:cNvSpPr>
            <p:nvPr/>
          </p:nvSpPr>
          <p:spPr bwMode="auto">
            <a:xfrm>
              <a:off x="3107" y="1253"/>
              <a:ext cx="0" cy="1587"/>
            </a:xfrm>
            <a:prstGeom prst="line">
              <a:avLst/>
            </a:prstGeom>
            <a:noFill/>
            <a:ln w="9525">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27658" name="Line 177"/>
          <p:cNvSpPr>
            <a:spLocks noChangeShapeType="1"/>
          </p:cNvSpPr>
          <p:nvPr/>
        </p:nvSpPr>
        <p:spPr bwMode="auto">
          <a:xfrm>
            <a:off x="1531938" y="2998788"/>
            <a:ext cx="0" cy="180022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659" name="Oval 178"/>
          <p:cNvSpPr>
            <a:spLocks noChangeAspect="1" noChangeArrowheads="1"/>
          </p:cNvSpPr>
          <p:nvPr/>
        </p:nvSpPr>
        <p:spPr bwMode="auto">
          <a:xfrm>
            <a:off x="1485900" y="4754563"/>
            <a:ext cx="90488" cy="90487"/>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7660" name="Text Box 179"/>
          <p:cNvSpPr txBox="1">
            <a:spLocks noChangeArrowheads="1"/>
          </p:cNvSpPr>
          <p:nvPr/>
        </p:nvSpPr>
        <p:spPr bwMode="auto">
          <a:xfrm>
            <a:off x="1098550" y="2600325"/>
            <a:ext cx="8763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de-DE" altLang="de-DE" sz="1600" i="1"/>
              <a:t>b</a:t>
            </a:r>
            <a:r>
              <a:rPr lang="de-DE" altLang="de-DE" sz="1600"/>
              <a:t> (2,6)</a:t>
            </a:r>
          </a:p>
        </p:txBody>
      </p:sp>
      <p:sp>
        <p:nvSpPr>
          <p:cNvPr id="27661" name="Text Box 180"/>
          <p:cNvSpPr txBox="1">
            <a:spLocks noChangeArrowheads="1"/>
          </p:cNvSpPr>
          <p:nvPr/>
        </p:nvSpPr>
        <p:spPr bwMode="auto">
          <a:xfrm>
            <a:off x="1073150" y="4868863"/>
            <a:ext cx="8747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de-DE" altLang="de-DE" sz="1600" i="1"/>
              <a:t>a</a:t>
            </a:r>
            <a:r>
              <a:rPr lang="de-DE" altLang="de-DE" sz="1600"/>
              <a:t> (2,1)</a:t>
            </a:r>
          </a:p>
        </p:txBody>
      </p:sp>
      <p:sp>
        <p:nvSpPr>
          <p:cNvPr id="27662" name="Text Box 181"/>
          <p:cNvSpPr txBox="1">
            <a:spLocks noChangeArrowheads="1"/>
          </p:cNvSpPr>
          <p:nvPr/>
        </p:nvSpPr>
        <p:spPr bwMode="auto">
          <a:xfrm>
            <a:off x="2476500" y="3789363"/>
            <a:ext cx="9826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de-DE" altLang="de-DE" sz="1600" i="1"/>
              <a:t>c</a:t>
            </a:r>
            <a:r>
              <a:rPr lang="de-DE" altLang="de-DE" sz="1600"/>
              <a:t> (6,4)</a:t>
            </a:r>
          </a:p>
        </p:txBody>
      </p:sp>
      <p:sp>
        <p:nvSpPr>
          <p:cNvPr id="27663" name="Rectangle 182"/>
          <p:cNvSpPr>
            <a:spLocks noChangeArrowheads="1"/>
          </p:cNvSpPr>
          <p:nvPr/>
        </p:nvSpPr>
        <p:spPr bwMode="auto">
          <a:xfrm>
            <a:off x="5435600" y="2638425"/>
            <a:ext cx="2881313" cy="2519363"/>
          </a:xfrm>
          <a:prstGeom prst="rect">
            <a:avLst/>
          </a:prstGeom>
          <a:solidFill>
            <a:srgbClr val="EAEAEA"/>
          </a:solidFill>
          <a:ln w="9525">
            <a:solidFill>
              <a:srgbClr val="B2B2B2"/>
            </a:solidFill>
            <a:miter lim="800000"/>
            <a:headEnd/>
            <a:tailEnd/>
          </a:ln>
          <a:effectLst>
            <a:outerShdw dist="35921" dir="2700000" algn="ctr" rotWithShape="0">
              <a:schemeClr val="bg2"/>
            </a:outerShdw>
          </a:effec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grpSp>
        <p:nvGrpSpPr>
          <p:cNvPr id="27664" name="Group 183"/>
          <p:cNvGrpSpPr>
            <a:grpSpLocks/>
          </p:cNvGrpSpPr>
          <p:nvPr/>
        </p:nvGrpSpPr>
        <p:grpSpPr bwMode="auto">
          <a:xfrm>
            <a:off x="5435600" y="2638425"/>
            <a:ext cx="2881313" cy="2519363"/>
            <a:chOff x="1519" y="1253"/>
            <a:chExt cx="1815" cy="1587"/>
          </a:xfrm>
        </p:grpSpPr>
        <p:sp>
          <p:nvSpPr>
            <p:cNvPr id="27682" name="Line 184"/>
            <p:cNvSpPr>
              <a:spLocks noChangeShapeType="1"/>
            </p:cNvSpPr>
            <p:nvPr/>
          </p:nvSpPr>
          <p:spPr bwMode="auto">
            <a:xfrm>
              <a:off x="1519" y="1933"/>
              <a:ext cx="1815" cy="0"/>
            </a:xfrm>
            <a:prstGeom prst="line">
              <a:avLst/>
            </a:prstGeom>
            <a:noFill/>
            <a:ln w="9525">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683" name="Line 185"/>
            <p:cNvSpPr>
              <a:spLocks noChangeShapeType="1"/>
            </p:cNvSpPr>
            <p:nvPr/>
          </p:nvSpPr>
          <p:spPr bwMode="auto">
            <a:xfrm>
              <a:off x="2880" y="1253"/>
              <a:ext cx="0" cy="1587"/>
            </a:xfrm>
            <a:prstGeom prst="line">
              <a:avLst/>
            </a:prstGeom>
            <a:noFill/>
            <a:ln w="9525">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684" name="Line 186"/>
            <p:cNvSpPr>
              <a:spLocks noChangeShapeType="1"/>
            </p:cNvSpPr>
            <p:nvPr/>
          </p:nvSpPr>
          <p:spPr bwMode="auto">
            <a:xfrm>
              <a:off x="1973" y="1253"/>
              <a:ext cx="0" cy="1587"/>
            </a:xfrm>
            <a:prstGeom prst="line">
              <a:avLst/>
            </a:prstGeom>
            <a:noFill/>
            <a:ln w="9525">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685" name="Line 187"/>
            <p:cNvSpPr>
              <a:spLocks noChangeShapeType="1"/>
            </p:cNvSpPr>
            <p:nvPr/>
          </p:nvSpPr>
          <p:spPr bwMode="auto">
            <a:xfrm>
              <a:off x="1519" y="2614"/>
              <a:ext cx="1815" cy="0"/>
            </a:xfrm>
            <a:prstGeom prst="line">
              <a:avLst/>
            </a:prstGeom>
            <a:noFill/>
            <a:ln w="9525">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686" name="Line 188"/>
            <p:cNvSpPr>
              <a:spLocks noChangeShapeType="1"/>
            </p:cNvSpPr>
            <p:nvPr/>
          </p:nvSpPr>
          <p:spPr bwMode="auto">
            <a:xfrm>
              <a:off x="1519" y="2387"/>
              <a:ext cx="1815" cy="0"/>
            </a:xfrm>
            <a:prstGeom prst="line">
              <a:avLst/>
            </a:prstGeom>
            <a:noFill/>
            <a:ln w="9525">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687" name="Line 189"/>
            <p:cNvSpPr>
              <a:spLocks noChangeShapeType="1"/>
            </p:cNvSpPr>
            <p:nvPr/>
          </p:nvSpPr>
          <p:spPr bwMode="auto">
            <a:xfrm>
              <a:off x="1519" y="2160"/>
              <a:ext cx="1815" cy="0"/>
            </a:xfrm>
            <a:prstGeom prst="line">
              <a:avLst/>
            </a:prstGeom>
            <a:noFill/>
            <a:ln w="9525">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688" name="Line 190"/>
            <p:cNvSpPr>
              <a:spLocks noChangeShapeType="1"/>
            </p:cNvSpPr>
            <p:nvPr/>
          </p:nvSpPr>
          <p:spPr bwMode="auto">
            <a:xfrm>
              <a:off x="1519" y="1706"/>
              <a:ext cx="1815" cy="0"/>
            </a:xfrm>
            <a:prstGeom prst="line">
              <a:avLst/>
            </a:prstGeom>
            <a:noFill/>
            <a:ln w="9525">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689" name="Line 191"/>
            <p:cNvSpPr>
              <a:spLocks noChangeShapeType="1"/>
            </p:cNvSpPr>
            <p:nvPr/>
          </p:nvSpPr>
          <p:spPr bwMode="auto">
            <a:xfrm>
              <a:off x="1519" y="1480"/>
              <a:ext cx="1815" cy="0"/>
            </a:xfrm>
            <a:prstGeom prst="line">
              <a:avLst/>
            </a:prstGeom>
            <a:noFill/>
            <a:ln w="9525">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690" name="Line 192"/>
            <p:cNvSpPr>
              <a:spLocks noChangeShapeType="1"/>
            </p:cNvSpPr>
            <p:nvPr/>
          </p:nvSpPr>
          <p:spPr bwMode="auto">
            <a:xfrm>
              <a:off x="1746" y="1253"/>
              <a:ext cx="0" cy="1587"/>
            </a:xfrm>
            <a:prstGeom prst="line">
              <a:avLst/>
            </a:prstGeom>
            <a:noFill/>
            <a:ln w="9525">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691" name="Line 193"/>
            <p:cNvSpPr>
              <a:spLocks noChangeShapeType="1"/>
            </p:cNvSpPr>
            <p:nvPr/>
          </p:nvSpPr>
          <p:spPr bwMode="auto">
            <a:xfrm>
              <a:off x="2200" y="1253"/>
              <a:ext cx="0" cy="1587"/>
            </a:xfrm>
            <a:prstGeom prst="line">
              <a:avLst/>
            </a:prstGeom>
            <a:noFill/>
            <a:ln w="9525">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692" name="Line 194"/>
            <p:cNvSpPr>
              <a:spLocks noChangeShapeType="1"/>
            </p:cNvSpPr>
            <p:nvPr/>
          </p:nvSpPr>
          <p:spPr bwMode="auto">
            <a:xfrm>
              <a:off x="2426" y="1253"/>
              <a:ext cx="0" cy="1587"/>
            </a:xfrm>
            <a:prstGeom prst="line">
              <a:avLst/>
            </a:prstGeom>
            <a:noFill/>
            <a:ln w="9525">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693" name="Line 195"/>
            <p:cNvSpPr>
              <a:spLocks noChangeShapeType="1"/>
            </p:cNvSpPr>
            <p:nvPr/>
          </p:nvSpPr>
          <p:spPr bwMode="auto">
            <a:xfrm>
              <a:off x="2653" y="1253"/>
              <a:ext cx="0" cy="1587"/>
            </a:xfrm>
            <a:prstGeom prst="line">
              <a:avLst/>
            </a:prstGeom>
            <a:noFill/>
            <a:ln w="9525">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694" name="Line 196"/>
            <p:cNvSpPr>
              <a:spLocks noChangeShapeType="1"/>
            </p:cNvSpPr>
            <p:nvPr/>
          </p:nvSpPr>
          <p:spPr bwMode="auto">
            <a:xfrm>
              <a:off x="3107" y="1253"/>
              <a:ext cx="0" cy="1587"/>
            </a:xfrm>
            <a:prstGeom prst="line">
              <a:avLst/>
            </a:prstGeom>
            <a:noFill/>
            <a:ln w="9525">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27665" name="Rectangle 197"/>
          <p:cNvSpPr>
            <a:spLocks noChangeArrowheads="1"/>
          </p:cNvSpPr>
          <p:nvPr/>
        </p:nvSpPr>
        <p:spPr bwMode="auto">
          <a:xfrm>
            <a:off x="7237413" y="3759200"/>
            <a:ext cx="695325" cy="250825"/>
          </a:xfrm>
          <a:prstGeom prst="rect">
            <a:avLst/>
          </a:prstGeom>
          <a:solidFill>
            <a:srgbClr val="EAEAE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7666" name="Line 198"/>
          <p:cNvSpPr>
            <a:spLocks noChangeShapeType="1"/>
          </p:cNvSpPr>
          <p:nvPr/>
        </p:nvSpPr>
        <p:spPr bwMode="auto">
          <a:xfrm>
            <a:off x="6151563" y="2998788"/>
            <a:ext cx="0" cy="180022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667" name="Line 199"/>
          <p:cNvSpPr>
            <a:spLocks noChangeShapeType="1"/>
          </p:cNvSpPr>
          <p:nvPr/>
        </p:nvSpPr>
        <p:spPr bwMode="auto">
          <a:xfrm>
            <a:off x="6151563" y="3717925"/>
            <a:ext cx="1444625"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668" name="Line 200"/>
          <p:cNvSpPr>
            <a:spLocks noChangeShapeType="1"/>
          </p:cNvSpPr>
          <p:nvPr/>
        </p:nvSpPr>
        <p:spPr bwMode="auto">
          <a:xfrm flipH="1">
            <a:off x="7594600" y="3717925"/>
            <a:ext cx="1588" cy="0"/>
          </a:xfrm>
          <a:prstGeom prst="line">
            <a:avLst/>
          </a:prstGeom>
          <a:noFill/>
          <a:ln w="12700">
            <a:solidFill>
              <a:schemeClr val="tx1"/>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669" name="Text Box 201"/>
          <p:cNvSpPr txBox="1">
            <a:spLocks noChangeArrowheads="1"/>
          </p:cNvSpPr>
          <p:nvPr/>
        </p:nvSpPr>
        <p:spPr bwMode="auto">
          <a:xfrm>
            <a:off x="7164388" y="3789363"/>
            <a:ext cx="8921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r>
              <a:rPr lang="de-DE" altLang="de-DE" sz="1600" i="1"/>
              <a:t>c</a:t>
            </a:r>
            <a:r>
              <a:rPr lang="de-DE" altLang="de-DE" sz="1600"/>
              <a:t> (6,4)</a:t>
            </a:r>
            <a:endParaRPr lang="en-US" altLang="zh-CN" sz="1600">
              <a:ea typeface="宋体" panose="02010600030101010101" pitchFamily="2" charset="-122"/>
            </a:endParaRPr>
          </a:p>
        </p:txBody>
      </p:sp>
      <p:sp>
        <p:nvSpPr>
          <p:cNvPr id="27670" name="Line 202"/>
          <p:cNvSpPr>
            <a:spLocks noChangeShapeType="1"/>
          </p:cNvSpPr>
          <p:nvPr/>
        </p:nvSpPr>
        <p:spPr bwMode="auto">
          <a:xfrm flipH="1">
            <a:off x="6183313" y="3359150"/>
            <a:ext cx="260350" cy="319088"/>
          </a:xfrm>
          <a:prstGeom prst="line">
            <a:avLst/>
          </a:prstGeom>
          <a:noFill/>
          <a:ln w="9525">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671" name="Oval 203"/>
          <p:cNvSpPr>
            <a:spLocks noChangeAspect="1" noChangeArrowheads="1"/>
          </p:cNvSpPr>
          <p:nvPr/>
        </p:nvSpPr>
        <p:spPr bwMode="auto">
          <a:xfrm>
            <a:off x="7550150" y="3670300"/>
            <a:ext cx="90488" cy="90488"/>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7672" name="Text Box 204"/>
          <p:cNvSpPr txBox="1">
            <a:spLocks noChangeArrowheads="1"/>
          </p:cNvSpPr>
          <p:nvPr/>
        </p:nvSpPr>
        <p:spPr bwMode="auto">
          <a:xfrm>
            <a:off x="6372225" y="3025775"/>
            <a:ext cx="1323975" cy="336550"/>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r>
              <a:rPr lang="de-DE" altLang="de-DE" sz="1600"/>
              <a:t>Steiner point</a:t>
            </a:r>
            <a:endParaRPr lang="en-US" altLang="zh-CN" sz="1600">
              <a:ea typeface="宋体" panose="02010600030101010101" pitchFamily="2" charset="-122"/>
            </a:endParaRPr>
          </a:p>
        </p:txBody>
      </p:sp>
      <p:sp>
        <p:nvSpPr>
          <p:cNvPr id="27673" name="Text Box 205"/>
          <p:cNvSpPr txBox="1">
            <a:spLocks noChangeArrowheads="1"/>
          </p:cNvSpPr>
          <p:nvPr/>
        </p:nvSpPr>
        <p:spPr bwMode="auto">
          <a:xfrm>
            <a:off x="5681663" y="2613025"/>
            <a:ext cx="9413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r>
              <a:rPr lang="de-DE" altLang="de-DE" sz="1600" i="1"/>
              <a:t>b</a:t>
            </a:r>
            <a:r>
              <a:rPr lang="de-DE" altLang="de-DE" sz="1600"/>
              <a:t> (2,6)</a:t>
            </a:r>
            <a:endParaRPr lang="en-US" altLang="zh-CN" sz="1600">
              <a:ea typeface="宋体" panose="02010600030101010101" pitchFamily="2" charset="-122"/>
            </a:endParaRPr>
          </a:p>
        </p:txBody>
      </p:sp>
      <p:sp>
        <p:nvSpPr>
          <p:cNvPr id="27674" name="Text Box 206"/>
          <p:cNvSpPr txBox="1">
            <a:spLocks noChangeArrowheads="1"/>
          </p:cNvSpPr>
          <p:nvPr/>
        </p:nvSpPr>
        <p:spPr bwMode="auto">
          <a:xfrm>
            <a:off x="5721350" y="4872038"/>
            <a:ext cx="89693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r>
              <a:rPr lang="de-DE" altLang="de-DE" sz="1600" i="1"/>
              <a:t>a</a:t>
            </a:r>
            <a:r>
              <a:rPr lang="de-DE" altLang="de-DE" sz="1600"/>
              <a:t> (2,1)</a:t>
            </a:r>
            <a:endParaRPr lang="en-US" altLang="zh-CN" sz="1600">
              <a:ea typeface="宋体" panose="02010600030101010101" pitchFamily="2" charset="-122"/>
            </a:endParaRPr>
          </a:p>
        </p:txBody>
      </p:sp>
      <p:sp>
        <p:nvSpPr>
          <p:cNvPr id="27675" name="Oval 207"/>
          <p:cNvSpPr>
            <a:spLocks noChangeAspect="1" noChangeArrowheads="1"/>
          </p:cNvSpPr>
          <p:nvPr/>
        </p:nvSpPr>
        <p:spPr bwMode="auto">
          <a:xfrm>
            <a:off x="6108700" y="2951163"/>
            <a:ext cx="90488" cy="90487"/>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7676" name="Oval 208"/>
          <p:cNvSpPr>
            <a:spLocks noChangeAspect="1" noChangeArrowheads="1"/>
          </p:cNvSpPr>
          <p:nvPr/>
        </p:nvSpPr>
        <p:spPr bwMode="auto">
          <a:xfrm>
            <a:off x="6110288" y="4754563"/>
            <a:ext cx="90487" cy="90487"/>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7677" name="Oval 209"/>
          <p:cNvSpPr>
            <a:spLocks noChangeAspect="1" noChangeArrowheads="1"/>
          </p:cNvSpPr>
          <p:nvPr/>
        </p:nvSpPr>
        <p:spPr bwMode="auto">
          <a:xfrm>
            <a:off x="6105525" y="3671888"/>
            <a:ext cx="90488" cy="90487"/>
          </a:xfrm>
          <a:prstGeom prst="ellipse">
            <a:avLst/>
          </a:prstGeom>
          <a:solidFill>
            <a:schemeClr val="tx1"/>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7678" name="Freeform 210"/>
          <p:cNvSpPr>
            <a:spLocks/>
          </p:cNvSpPr>
          <p:nvPr/>
        </p:nvSpPr>
        <p:spPr bwMode="auto">
          <a:xfrm>
            <a:off x="1531938" y="2997200"/>
            <a:ext cx="1438275" cy="719138"/>
          </a:xfrm>
          <a:custGeom>
            <a:avLst/>
            <a:gdLst>
              <a:gd name="T0" fmla="*/ 0 w 909"/>
              <a:gd name="T1" fmla="*/ 0 h 453"/>
              <a:gd name="T2" fmla="*/ 1438275 w 909"/>
              <a:gd name="T3" fmla="*/ 0 h 453"/>
              <a:gd name="T4" fmla="*/ 1438275 w 909"/>
              <a:gd name="T5" fmla="*/ 719138 h 453"/>
              <a:gd name="T6" fmla="*/ 0 60000 65536"/>
              <a:gd name="T7" fmla="*/ 0 60000 65536"/>
              <a:gd name="T8" fmla="*/ 0 60000 65536"/>
            </a:gdLst>
            <a:ahLst/>
            <a:cxnLst>
              <a:cxn ang="T6">
                <a:pos x="T0" y="T1"/>
              </a:cxn>
              <a:cxn ang="T7">
                <a:pos x="T2" y="T3"/>
              </a:cxn>
              <a:cxn ang="T8">
                <a:pos x="T4" y="T5"/>
              </a:cxn>
            </a:cxnLst>
            <a:rect l="0" t="0" r="r" b="b"/>
            <a:pathLst>
              <a:path w="909" h="453">
                <a:moveTo>
                  <a:pt x="0" y="0"/>
                </a:moveTo>
                <a:lnTo>
                  <a:pt x="909" y="0"/>
                </a:lnTo>
                <a:lnTo>
                  <a:pt x="909" y="453"/>
                </a:lnTo>
              </a:path>
            </a:pathLst>
          </a:cu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679" name="Oval 211"/>
          <p:cNvSpPr>
            <a:spLocks noChangeAspect="1" noChangeArrowheads="1"/>
          </p:cNvSpPr>
          <p:nvPr/>
        </p:nvSpPr>
        <p:spPr bwMode="auto">
          <a:xfrm>
            <a:off x="1489075" y="2951163"/>
            <a:ext cx="90488" cy="90487"/>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7680" name="Oval 212"/>
          <p:cNvSpPr>
            <a:spLocks noChangeAspect="1" noChangeArrowheads="1"/>
          </p:cNvSpPr>
          <p:nvPr/>
        </p:nvSpPr>
        <p:spPr bwMode="auto">
          <a:xfrm>
            <a:off x="2925763" y="3670300"/>
            <a:ext cx="90487" cy="90488"/>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60" name="Text Box 99"/>
          <p:cNvSpPr txBox="1">
            <a:spLocks noChangeArrowheads="1"/>
          </p:cNvSpPr>
          <p:nvPr/>
        </p:nvSpPr>
        <p:spPr bwMode="auto">
          <a:xfrm rot="-5400000">
            <a:off x="8237048" y="5525241"/>
            <a:ext cx="1256691" cy="211245"/>
          </a:xfrm>
          <a:prstGeom prst="rect">
            <a:avLst/>
          </a:prstGeom>
          <a:noFill/>
          <a:ln>
            <a:noFill/>
          </a:ln>
          <a:effectLst/>
          <a:extLst>
            <a:ext uri="{909E8E84-426E-40DD-AFC4-6F175D3DCCD1}">
              <a14:hiddenFill xmlns:a14="http://schemas.microsoft.com/office/drawing/2010/main">
                <a:solidFill>
                  <a:srgbClr val="CCECFF"/>
                </a:solidFill>
              </a14:hiddenFill>
            </a:ext>
            <a:ext uri="{91240B29-F687-4F45-9708-019B960494DF}">
              <a14:hiddenLine xmlns:a14="http://schemas.microsoft.com/office/drawing/2010/main" w="635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7281" tIns="43641" rIns="87281" bIns="43641">
            <a:spAutoFit/>
          </a:bodyPr>
          <a:lstStyle>
            <a:lvl1pPr defTabSz="871538">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871538">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871538" indent="3175" defTabSz="871538">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871538">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871538">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871538"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871538"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871538"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871538"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de-DE" altLang="de-DE" sz="800" dirty="0">
                <a:solidFill>
                  <a:srgbClr val="C0C0C0"/>
                </a:solidFill>
              </a:rPr>
              <a:t>© </a:t>
            </a:r>
            <a:r>
              <a:rPr lang="de-DE" altLang="de-DE" sz="800" dirty="0" smtClean="0">
                <a:solidFill>
                  <a:srgbClr val="C0C0C0"/>
                </a:solidFill>
              </a:rPr>
              <a:t>2022 </a:t>
            </a:r>
            <a:r>
              <a:rPr lang="de-DE" altLang="de-DE" sz="800" dirty="0">
                <a:solidFill>
                  <a:srgbClr val="C0C0C0"/>
                </a:solidFill>
              </a:rPr>
              <a:t>Springer Verlag</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liennummernplatzhalter 3"/>
          <p:cNvSpPr>
            <a:spLocks noGrp="1"/>
          </p:cNvSpPr>
          <p:nvPr>
            <p:ph type="sldNum" sz="quarter" idx="10"/>
          </p:nvPr>
        </p:nvSpPr>
        <p:spPr>
          <a:noFill/>
        </p:spPr>
        <p:txBody>
          <a:bodyPr/>
          <a:lstStyle>
            <a:lvl1pPr algn="ctr" defTabSz="1019175">
              <a:defRPr sz="1700">
                <a:solidFill>
                  <a:schemeClr val="tx1"/>
                </a:solidFill>
                <a:latin typeface="Arial" panose="020B0604020202020204" pitchFamily="34" charset="0"/>
              </a:defRPr>
            </a:lvl1pPr>
            <a:lvl2pPr marL="742950" indent="-285750" algn="ctr" defTabSz="1019175">
              <a:defRPr sz="1700">
                <a:solidFill>
                  <a:schemeClr val="tx1"/>
                </a:solidFill>
                <a:latin typeface="Arial" panose="020B0604020202020204" pitchFamily="34" charset="0"/>
              </a:defRPr>
            </a:lvl2pPr>
            <a:lvl3pPr marL="1143000" indent="-228600" algn="ctr" defTabSz="1019175">
              <a:defRPr sz="1700">
                <a:solidFill>
                  <a:schemeClr val="tx1"/>
                </a:solidFill>
                <a:latin typeface="Arial" panose="020B0604020202020204" pitchFamily="34" charset="0"/>
              </a:defRPr>
            </a:lvl3pPr>
            <a:lvl4pPr marL="1600200" indent="-228600" algn="ctr" defTabSz="1019175">
              <a:defRPr sz="1700">
                <a:solidFill>
                  <a:schemeClr val="tx1"/>
                </a:solidFill>
                <a:latin typeface="Arial" panose="020B0604020202020204" pitchFamily="34" charset="0"/>
              </a:defRPr>
            </a:lvl4pPr>
            <a:lvl5pPr marL="2057400" indent="-228600" algn="ctr" defTabSz="1019175">
              <a:defRPr sz="1700">
                <a:solidFill>
                  <a:schemeClr val="tx1"/>
                </a:solidFill>
                <a:latin typeface="Arial" panose="020B0604020202020204" pitchFamily="34" charset="0"/>
              </a:defRPr>
            </a:lvl5pPr>
            <a:lvl6pPr marL="2514600" indent="-228600" algn="ctr" defTabSz="1019175"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defTabSz="1019175"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defTabSz="1019175"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defTabSz="1019175" eaLnBrk="0" fontAlgn="base" hangingPunct="0">
              <a:spcBef>
                <a:spcPct val="0"/>
              </a:spcBef>
              <a:spcAft>
                <a:spcPct val="0"/>
              </a:spcAft>
              <a:defRPr sz="1700">
                <a:solidFill>
                  <a:schemeClr val="tx1"/>
                </a:solidFill>
                <a:latin typeface="Arial" panose="020B0604020202020204" pitchFamily="34" charset="0"/>
              </a:defRPr>
            </a:lvl9pPr>
          </a:lstStyle>
          <a:p>
            <a:pPr algn="r"/>
            <a:fld id="{C0878DC8-321C-45C5-A356-1ED8C8E5A594}" type="slidenum">
              <a:rPr lang="en-US" altLang="de-DE" sz="1000">
                <a:solidFill>
                  <a:srgbClr val="C0C0C0"/>
                </a:solidFill>
              </a:rPr>
              <a:pPr algn="r"/>
              <a:t>26</a:t>
            </a:fld>
            <a:endParaRPr lang="en-US" altLang="de-DE" sz="1000">
              <a:solidFill>
                <a:srgbClr val="C0C0C0"/>
              </a:solidFill>
            </a:endParaRPr>
          </a:p>
        </p:txBody>
      </p:sp>
      <p:sp>
        <p:nvSpPr>
          <p:cNvPr id="28675" name="Rectangle 92"/>
          <p:cNvSpPr>
            <a:spLocks noChangeArrowheads="1"/>
          </p:cNvSpPr>
          <p:nvPr/>
        </p:nvSpPr>
        <p:spPr bwMode="auto">
          <a:xfrm>
            <a:off x="6688138" y="2911475"/>
            <a:ext cx="2168525" cy="1839913"/>
          </a:xfrm>
          <a:prstGeom prst="rect">
            <a:avLst/>
          </a:prstGeom>
          <a:solidFill>
            <a:srgbClr val="DDDDDD"/>
          </a:solidFill>
          <a:ln>
            <a:noFill/>
          </a:ln>
          <a:effectLst/>
          <a:extLst>
            <a:ext uri="{91240B29-F687-4F45-9708-019B960494DF}">
              <a14:hiddenLine xmlns:a14="http://schemas.microsoft.com/office/drawing/2010/main" w="12700">
                <a:solidFill>
                  <a:schemeClr val="tx1"/>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8676" name="Rectangle 91"/>
          <p:cNvSpPr>
            <a:spLocks noChangeArrowheads="1"/>
          </p:cNvSpPr>
          <p:nvPr/>
        </p:nvSpPr>
        <p:spPr bwMode="auto">
          <a:xfrm>
            <a:off x="3600450" y="2906713"/>
            <a:ext cx="2867025" cy="1839912"/>
          </a:xfrm>
          <a:prstGeom prst="rect">
            <a:avLst/>
          </a:prstGeom>
          <a:solidFill>
            <a:srgbClr val="DDDDDD"/>
          </a:solidFill>
          <a:ln>
            <a:noFill/>
          </a:ln>
          <a:effectLst/>
          <a:extLst>
            <a:ext uri="{91240B29-F687-4F45-9708-019B960494DF}">
              <a14:hiddenLine xmlns:a14="http://schemas.microsoft.com/office/drawing/2010/main" w="12700">
                <a:solidFill>
                  <a:schemeClr val="tx1"/>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8677" name="Rectangle 2"/>
          <p:cNvSpPr>
            <a:spLocks noGrp="1" noChangeArrowheads="1"/>
          </p:cNvSpPr>
          <p:nvPr>
            <p:ph type="title"/>
          </p:nvPr>
        </p:nvSpPr>
        <p:spPr/>
        <p:txBody>
          <a:bodyPr/>
          <a:lstStyle/>
          <a:p>
            <a:r>
              <a:rPr lang="de-DE" altLang="de-DE" smtClean="0"/>
              <a:t>1.8	Common EDA Terminology</a:t>
            </a:r>
            <a:endParaRPr lang="en-US" altLang="zh-CN" smtClean="0">
              <a:ea typeface="宋体" panose="02010600030101010101" pitchFamily="2" charset="-122"/>
            </a:endParaRPr>
          </a:p>
        </p:txBody>
      </p:sp>
      <p:sp>
        <p:nvSpPr>
          <p:cNvPr id="28678" name="Rectangle 3"/>
          <p:cNvSpPr>
            <a:spLocks noChangeArrowheads="1"/>
          </p:cNvSpPr>
          <p:nvPr/>
        </p:nvSpPr>
        <p:spPr bwMode="auto">
          <a:xfrm>
            <a:off x="827088" y="1422400"/>
            <a:ext cx="1908175" cy="493713"/>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8679" name="Text Box 4"/>
          <p:cNvSpPr txBox="1">
            <a:spLocks noChangeArrowheads="1"/>
          </p:cNvSpPr>
          <p:nvPr/>
        </p:nvSpPr>
        <p:spPr bwMode="auto">
          <a:xfrm>
            <a:off x="827088" y="1487488"/>
            <a:ext cx="4162425" cy="428625"/>
          </a:xfrm>
          <a:prstGeom prst="rect">
            <a:avLst/>
          </a:prstGeom>
          <a:noFill/>
          <a:ln>
            <a:noFill/>
          </a:ln>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rgbClr val="C0C0C0"/>
                </a:solidFill>
                <a:miter lim="800000"/>
                <a:headEnd/>
                <a:tailEnd/>
              </a14:hiddenLine>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algn="l" eaLnBrk="1" hangingPunct="1">
              <a:spcAft>
                <a:spcPct val="30000"/>
              </a:spcAft>
            </a:pPr>
            <a:r>
              <a:rPr lang="de-DE" altLang="zh-CN" sz="1600">
                <a:ea typeface="宋体" panose="02010600030101010101" pitchFamily="2" charset="-122"/>
              </a:rPr>
              <a:t>Netlist</a:t>
            </a:r>
            <a:endParaRPr lang="en-US" altLang="zh-CN" sz="1600">
              <a:ea typeface="宋体" panose="02010600030101010101" pitchFamily="2" charset="-122"/>
            </a:endParaRPr>
          </a:p>
        </p:txBody>
      </p:sp>
      <p:grpSp>
        <p:nvGrpSpPr>
          <p:cNvPr id="28680" name="Group 58"/>
          <p:cNvGrpSpPr>
            <a:grpSpLocks/>
          </p:cNvGrpSpPr>
          <p:nvPr/>
        </p:nvGrpSpPr>
        <p:grpSpPr bwMode="auto">
          <a:xfrm>
            <a:off x="1550988" y="3167063"/>
            <a:ext cx="555625" cy="482600"/>
            <a:chOff x="1610" y="346"/>
            <a:chExt cx="451" cy="392"/>
          </a:xfrm>
        </p:grpSpPr>
        <p:sp>
          <p:nvSpPr>
            <p:cNvPr id="28712" name="Flowchart: Delay 14"/>
            <p:cNvSpPr>
              <a:spLocks noChangeArrowheads="1"/>
            </p:cNvSpPr>
            <p:nvPr/>
          </p:nvSpPr>
          <p:spPr bwMode="auto">
            <a:xfrm>
              <a:off x="1610" y="346"/>
              <a:ext cx="375" cy="392"/>
            </a:xfrm>
            <a:prstGeom prst="flowChartDelay">
              <a:avLst/>
            </a:prstGeom>
            <a:solidFill>
              <a:srgbClr val="C0C0C0"/>
            </a:solidFill>
            <a:ln w="25400" algn="ctr">
              <a:solidFill>
                <a:schemeClr val="tx1"/>
              </a:solidFill>
              <a:miter lim="800000"/>
              <a:headEnd/>
              <a:tailEnd/>
            </a:ln>
          </p:spPr>
          <p:txBody>
            <a:bodyPr anchor="ct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eaLnBrk="1" hangingPunct="1">
                <a:lnSpc>
                  <a:spcPct val="100000"/>
                </a:lnSpc>
                <a:spcBef>
                  <a:spcPct val="0"/>
                </a:spcBef>
                <a:buClrTx/>
                <a:buFontTx/>
                <a:buNone/>
              </a:pPr>
              <a:endParaRPr lang="en-US" altLang="zh-TW" sz="1600">
                <a:ea typeface="新細明體" pitchFamily="18" charset="-120"/>
                <a:cs typeface="Arial" panose="020B0604020202020204" pitchFamily="34" charset="0"/>
              </a:endParaRPr>
            </a:p>
          </p:txBody>
        </p:sp>
        <p:sp>
          <p:nvSpPr>
            <p:cNvPr id="28713" name="Flowchart: Connector 8"/>
            <p:cNvSpPr>
              <a:spLocks noChangeArrowheads="1"/>
            </p:cNvSpPr>
            <p:nvPr/>
          </p:nvSpPr>
          <p:spPr bwMode="auto">
            <a:xfrm rot="5400000">
              <a:off x="1985" y="506"/>
              <a:ext cx="76" cy="76"/>
            </a:xfrm>
            <a:prstGeom prst="flowChartConnector">
              <a:avLst/>
            </a:prstGeom>
            <a:solidFill>
              <a:srgbClr val="C0C0C0"/>
            </a:solidFill>
            <a:ln w="25400" algn="ctr">
              <a:solidFill>
                <a:schemeClr val="tx1"/>
              </a:solidFill>
              <a:round/>
              <a:headEnd/>
              <a:tailEnd/>
            </a:ln>
          </p:spPr>
          <p:txBody>
            <a:bodyPr rot="10800000" vert="eaVert" anchor="ct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eaLnBrk="1" hangingPunct="1">
                <a:lnSpc>
                  <a:spcPct val="100000"/>
                </a:lnSpc>
                <a:spcBef>
                  <a:spcPct val="0"/>
                </a:spcBef>
                <a:buClrTx/>
                <a:buFontTx/>
                <a:buNone/>
              </a:pPr>
              <a:endParaRPr lang="en-US" altLang="zh-TW" sz="1600">
                <a:ea typeface="新細明體" pitchFamily="18" charset="-120"/>
                <a:cs typeface="Arial" panose="020B0604020202020204" pitchFamily="34" charset="0"/>
              </a:endParaRPr>
            </a:p>
          </p:txBody>
        </p:sp>
      </p:grpSp>
      <p:grpSp>
        <p:nvGrpSpPr>
          <p:cNvPr id="28681" name="Group 61"/>
          <p:cNvGrpSpPr>
            <a:grpSpLocks/>
          </p:cNvGrpSpPr>
          <p:nvPr/>
        </p:nvGrpSpPr>
        <p:grpSpPr bwMode="auto">
          <a:xfrm>
            <a:off x="2320925" y="3657600"/>
            <a:ext cx="571500" cy="531813"/>
            <a:chOff x="2940" y="90"/>
            <a:chExt cx="463" cy="432"/>
          </a:xfrm>
        </p:grpSpPr>
        <p:sp>
          <p:nvSpPr>
            <p:cNvPr id="28710" name="Moon 11"/>
            <p:cNvSpPr>
              <a:spLocks noChangeArrowheads="1"/>
            </p:cNvSpPr>
            <p:nvPr/>
          </p:nvSpPr>
          <p:spPr bwMode="auto">
            <a:xfrm rot="10800000">
              <a:off x="2940" y="90"/>
              <a:ext cx="384" cy="432"/>
            </a:xfrm>
            <a:prstGeom prst="moon">
              <a:avLst>
                <a:gd name="adj" fmla="val 75500"/>
              </a:avLst>
            </a:prstGeom>
            <a:solidFill>
              <a:srgbClr val="C0C0C0"/>
            </a:solidFill>
            <a:ln w="25400" algn="ctr">
              <a:solidFill>
                <a:schemeClr val="tx1"/>
              </a:solidFill>
              <a:miter lim="800000"/>
              <a:headEnd/>
              <a:tailEnd/>
            </a:ln>
          </p:spPr>
          <p:txBody>
            <a:bodyPr rot="10800000" anchor="ct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eaLnBrk="1" hangingPunct="1">
                <a:lnSpc>
                  <a:spcPct val="100000"/>
                </a:lnSpc>
                <a:spcBef>
                  <a:spcPct val="0"/>
                </a:spcBef>
                <a:buClrTx/>
                <a:buFontTx/>
                <a:buNone/>
              </a:pPr>
              <a:endParaRPr lang="en-US" altLang="zh-TW" sz="1600">
                <a:ea typeface="新細明體" pitchFamily="18" charset="-120"/>
                <a:cs typeface="Arial" panose="020B0604020202020204" pitchFamily="34" charset="0"/>
              </a:endParaRPr>
            </a:p>
          </p:txBody>
        </p:sp>
        <p:sp>
          <p:nvSpPr>
            <p:cNvPr id="28711" name="Flowchart: Connector 8"/>
            <p:cNvSpPr>
              <a:spLocks noChangeArrowheads="1"/>
            </p:cNvSpPr>
            <p:nvPr/>
          </p:nvSpPr>
          <p:spPr bwMode="auto">
            <a:xfrm rot="5400000">
              <a:off x="3327" y="258"/>
              <a:ext cx="76" cy="76"/>
            </a:xfrm>
            <a:prstGeom prst="flowChartConnector">
              <a:avLst/>
            </a:prstGeom>
            <a:solidFill>
              <a:srgbClr val="C0C0C0"/>
            </a:solidFill>
            <a:ln w="25400" algn="ctr">
              <a:solidFill>
                <a:schemeClr val="tx1"/>
              </a:solidFill>
              <a:round/>
              <a:headEnd/>
              <a:tailEnd/>
            </a:ln>
          </p:spPr>
          <p:txBody>
            <a:bodyPr rot="10800000" vert="eaVert" anchor="ct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eaLnBrk="1" hangingPunct="1">
                <a:lnSpc>
                  <a:spcPct val="100000"/>
                </a:lnSpc>
                <a:spcBef>
                  <a:spcPct val="0"/>
                </a:spcBef>
                <a:buClrTx/>
                <a:buFontTx/>
                <a:buNone/>
              </a:pPr>
              <a:endParaRPr lang="en-US" altLang="zh-TW" sz="1600">
                <a:ea typeface="新細明體" pitchFamily="18" charset="-120"/>
                <a:cs typeface="Arial" panose="020B0604020202020204" pitchFamily="34" charset="0"/>
              </a:endParaRPr>
            </a:p>
          </p:txBody>
        </p:sp>
      </p:grpSp>
      <p:grpSp>
        <p:nvGrpSpPr>
          <p:cNvPr id="28682" name="Group 64"/>
          <p:cNvGrpSpPr>
            <a:grpSpLocks/>
          </p:cNvGrpSpPr>
          <p:nvPr/>
        </p:nvGrpSpPr>
        <p:grpSpPr bwMode="auto">
          <a:xfrm>
            <a:off x="1552575" y="4167188"/>
            <a:ext cx="555625" cy="484187"/>
            <a:chOff x="1610" y="346"/>
            <a:chExt cx="451" cy="392"/>
          </a:xfrm>
        </p:grpSpPr>
        <p:sp>
          <p:nvSpPr>
            <p:cNvPr id="28708" name="Flowchart: Delay 14"/>
            <p:cNvSpPr>
              <a:spLocks noChangeArrowheads="1"/>
            </p:cNvSpPr>
            <p:nvPr/>
          </p:nvSpPr>
          <p:spPr bwMode="auto">
            <a:xfrm>
              <a:off x="1610" y="346"/>
              <a:ext cx="375" cy="392"/>
            </a:xfrm>
            <a:prstGeom prst="flowChartDelay">
              <a:avLst/>
            </a:prstGeom>
            <a:solidFill>
              <a:srgbClr val="C0C0C0"/>
            </a:solidFill>
            <a:ln w="25400" algn="ctr">
              <a:solidFill>
                <a:schemeClr val="tx1"/>
              </a:solidFill>
              <a:miter lim="800000"/>
              <a:headEnd/>
              <a:tailEnd/>
            </a:ln>
          </p:spPr>
          <p:txBody>
            <a:bodyPr anchor="ct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eaLnBrk="1" hangingPunct="1">
                <a:lnSpc>
                  <a:spcPct val="100000"/>
                </a:lnSpc>
                <a:spcBef>
                  <a:spcPct val="0"/>
                </a:spcBef>
                <a:buClrTx/>
                <a:buFontTx/>
                <a:buNone/>
              </a:pPr>
              <a:endParaRPr lang="en-US" altLang="zh-TW" sz="1600">
                <a:ea typeface="新細明體" pitchFamily="18" charset="-120"/>
                <a:cs typeface="Arial" panose="020B0604020202020204" pitchFamily="34" charset="0"/>
              </a:endParaRPr>
            </a:p>
          </p:txBody>
        </p:sp>
        <p:sp>
          <p:nvSpPr>
            <p:cNvPr id="28709" name="Flowchart: Connector 8"/>
            <p:cNvSpPr>
              <a:spLocks noChangeArrowheads="1"/>
            </p:cNvSpPr>
            <p:nvPr/>
          </p:nvSpPr>
          <p:spPr bwMode="auto">
            <a:xfrm rot="5400000">
              <a:off x="1985" y="506"/>
              <a:ext cx="76" cy="76"/>
            </a:xfrm>
            <a:prstGeom prst="flowChartConnector">
              <a:avLst/>
            </a:prstGeom>
            <a:solidFill>
              <a:srgbClr val="C0C0C0"/>
            </a:solidFill>
            <a:ln w="25400" algn="ctr">
              <a:solidFill>
                <a:schemeClr val="tx1"/>
              </a:solidFill>
              <a:round/>
              <a:headEnd/>
              <a:tailEnd/>
            </a:ln>
          </p:spPr>
          <p:txBody>
            <a:bodyPr rot="10800000" vert="eaVert" anchor="ct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eaLnBrk="1" hangingPunct="1">
                <a:lnSpc>
                  <a:spcPct val="100000"/>
                </a:lnSpc>
                <a:spcBef>
                  <a:spcPct val="0"/>
                </a:spcBef>
                <a:buClrTx/>
                <a:buFontTx/>
                <a:buNone/>
              </a:pPr>
              <a:endParaRPr lang="en-US" altLang="zh-TW" sz="1600">
                <a:ea typeface="新細明體" pitchFamily="18" charset="-120"/>
                <a:cs typeface="Arial" panose="020B0604020202020204" pitchFamily="34" charset="0"/>
              </a:endParaRPr>
            </a:p>
          </p:txBody>
        </p:sp>
      </p:grpSp>
      <p:sp>
        <p:nvSpPr>
          <p:cNvPr id="28683" name="Freeform 67"/>
          <p:cNvSpPr>
            <a:spLocks/>
          </p:cNvSpPr>
          <p:nvPr/>
        </p:nvSpPr>
        <p:spPr bwMode="auto">
          <a:xfrm>
            <a:off x="2112963" y="3409950"/>
            <a:ext cx="312737" cy="419100"/>
          </a:xfrm>
          <a:custGeom>
            <a:avLst/>
            <a:gdLst>
              <a:gd name="T0" fmla="*/ 0 w 254"/>
              <a:gd name="T1" fmla="*/ 0 h 341"/>
              <a:gd name="T2" fmla="*/ 114506 w 254"/>
              <a:gd name="T3" fmla="*/ 0 h 341"/>
              <a:gd name="T4" fmla="*/ 114506 w 254"/>
              <a:gd name="T5" fmla="*/ 419100 h 341"/>
              <a:gd name="T6" fmla="*/ 312737 w 254"/>
              <a:gd name="T7" fmla="*/ 419100 h 34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54" h="341">
                <a:moveTo>
                  <a:pt x="0" y="0"/>
                </a:moveTo>
                <a:lnTo>
                  <a:pt x="93" y="0"/>
                </a:lnTo>
                <a:lnTo>
                  <a:pt x="93" y="341"/>
                </a:lnTo>
                <a:lnTo>
                  <a:pt x="254" y="341"/>
                </a:lnTo>
              </a:path>
            </a:pathLst>
          </a:custGeom>
          <a:noFill/>
          <a:ln w="158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8684" name="Freeform 68"/>
          <p:cNvSpPr>
            <a:spLocks/>
          </p:cNvSpPr>
          <p:nvPr/>
        </p:nvSpPr>
        <p:spPr bwMode="auto">
          <a:xfrm flipV="1">
            <a:off x="2111375" y="3987800"/>
            <a:ext cx="312738" cy="420688"/>
          </a:xfrm>
          <a:custGeom>
            <a:avLst/>
            <a:gdLst>
              <a:gd name="T0" fmla="*/ 0 w 254"/>
              <a:gd name="T1" fmla="*/ 0 h 341"/>
              <a:gd name="T2" fmla="*/ 114506 w 254"/>
              <a:gd name="T3" fmla="*/ 0 h 341"/>
              <a:gd name="T4" fmla="*/ 114506 w 254"/>
              <a:gd name="T5" fmla="*/ 420688 h 341"/>
              <a:gd name="T6" fmla="*/ 312738 w 254"/>
              <a:gd name="T7" fmla="*/ 420688 h 34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54" h="341">
                <a:moveTo>
                  <a:pt x="0" y="0"/>
                </a:moveTo>
                <a:lnTo>
                  <a:pt x="93" y="0"/>
                </a:lnTo>
                <a:lnTo>
                  <a:pt x="93" y="341"/>
                </a:lnTo>
                <a:lnTo>
                  <a:pt x="254" y="341"/>
                </a:lnTo>
              </a:path>
            </a:pathLst>
          </a:custGeom>
          <a:noFill/>
          <a:ln w="158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8685" name="Line 69"/>
          <p:cNvSpPr>
            <a:spLocks noChangeShapeType="1"/>
          </p:cNvSpPr>
          <p:nvPr/>
        </p:nvSpPr>
        <p:spPr bwMode="auto">
          <a:xfrm>
            <a:off x="989013" y="3309938"/>
            <a:ext cx="5588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8686" name="Freeform 70"/>
          <p:cNvSpPr>
            <a:spLocks/>
          </p:cNvSpPr>
          <p:nvPr/>
        </p:nvSpPr>
        <p:spPr bwMode="auto">
          <a:xfrm>
            <a:off x="1160463" y="3309938"/>
            <a:ext cx="387350" cy="1006475"/>
          </a:xfrm>
          <a:custGeom>
            <a:avLst/>
            <a:gdLst>
              <a:gd name="T0" fmla="*/ 0 w 314"/>
              <a:gd name="T1" fmla="*/ 0 h 877"/>
              <a:gd name="T2" fmla="*/ 0 w 314"/>
              <a:gd name="T3" fmla="*/ 1006475 h 877"/>
              <a:gd name="T4" fmla="*/ 387350 w 314"/>
              <a:gd name="T5" fmla="*/ 1006475 h 877"/>
              <a:gd name="T6" fmla="*/ 0 60000 65536"/>
              <a:gd name="T7" fmla="*/ 0 60000 65536"/>
              <a:gd name="T8" fmla="*/ 0 60000 65536"/>
            </a:gdLst>
            <a:ahLst/>
            <a:cxnLst>
              <a:cxn ang="T6">
                <a:pos x="T0" y="T1"/>
              </a:cxn>
              <a:cxn ang="T7">
                <a:pos x="T2" y="T3"/>
              </a:cxn>
              <a:cxn ang="T8">
                <a:pos x="T4" y="T5"/>
              </a:cxn>
            </a:cxnLst>
            <a:rect l="0" t="0" r="r" b="b"/>
            <a:pathLst>
              <a:path w="314" h="877">
                <a:moveTo>
                  <a:pt x="0" y="0"/>
                </a:moveTo>
                <a:lnTo>
                  <a:pt x="0" y="877"/>
                </a:lnTo>
                <a:lnTo>
                  <a:pt x="314" y="877"/>
                </a:lnTo>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8687" name="Freeform 71"/>
          <p:cNvSpPr>
            <a:spLocks/>
          </p:cNvSpPr>
          <p:nvPr/>
        </p:nvSpPr>
        <p:spPr bwMode="auto">
          <a:xfrm flipV="1">
            <a:off x="1292225" y="3503613"/>
            <a:ext cx="249238" cy="1006475"/>
          </a:xfrm>
          <a:custGeom>
            <a:avLst/>
            <a:gdLst>
              <a:gd name="T0" fmla="*/ 0 w 314"/>
              <a:gd name="T1" fmla="*/ 0 h 877"/>
              <a:gd name="T2" fmla="*/ 0 w 314"/>
              <a:gd name="T3" fmla="*/ 1006475 h 877"/>
              <a:gd name="T4" fmla="*/ 249238 w 314"/>
              <a:gd name="T5" fmla="*/ 1006475 h 877"/>
              <a:gd name="T6" fmla="*/ 0 60000 65536"/>
              <a:gd name="T7" fmla="*/ 0 60000 65536"/>
              <a:gd name="T8" fmla="*/ 0 60000 65536"/>
            </a:gdLst>
            <a:ahLst/>
            <a:cxnLst>
              <a:cxn ang="T6">
                <a:pos x="T0" y="T1"/>
              </a:cxn>
              <a:cxn ang="T7">
                <a:pos x="T2" y="T3"/>
              </a:cxn>
              <a:cxn ang="T8">
                <a:pos x="T4" y="T5"/>
              </a:cxn>
            </a:cxnLst>
            <a:rect l="0" t="0" r="r" b="b"/>
            <a:pathLst>
              <a:path w="314" h="877">
                <a:moveTo>
                  <a:pt x="0" y="0"/>
                </a:moveTo>
                <a:lnTo>
                  <a:pt x="0" y="877"/>
                </a:lnTo>
                <a:lnTo>
                  <a:pt x="314" y="877"/>
                </a:lnTo>
              </a:path>
            </a:pathLst>
          </a:custGeom>
          <a:noFill/>
          <a:ln w="158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8688" name="Oval 72"/>
          <p:cNvSpPr>
            <a:spLocks noChangeArrowheads="1"/>
          </p:cNvSpPr>
          <p:nvPr/>
        </p:nvSpPr>
        <p:spPr bwMode="auto">
          <a:xfrm>
            <a:off x="1116013" y="3262313"/>
            <a:ext cx="87312" cy="87312"/>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8689" name="Oval 73"/>
          <p:cNvSpPr>
            <a:spLocks noChangeArrowheads="1"/>
          </p:cNvSpPr>
          <p:nvPr/>
        </p:nvSpPr>
        <p:spPr bwMode="auto">
          <a:xfrm>
            <a:off x="1257300" y="4487863"/>
            <a:ext cx="69850" cy="69850"/>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8690" name="Text Box 74"/>
          <p:cNvSpPr txBox="1">
            <a:spLocks noChangeArrowheads="1"/>
          </p:cNvSpPr>
          <p:nvPr/>
        </p:nvSpPr>
        <p:spPr bwMode="auto">
          <a:xfrm>
            <a:off x="714375" y="3121025"/>
            <a:ext cx="30003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a</a:t>
            </a:r>
          </a:p>
        </p:txBody>
      </p:sp>
      <p:sp>
        <p:nvSpPr>
          <p:cNvPr id="28691" name="Text Box 75"/>
          <p:cNvSpPr txBox="1">
            <a:spLocks noChangeArrowheads="1"/>
          </p:cNvSpPr>
          <p:nvPr/>
        </p:nvSpPr>
        <p:spPr bwMode="auto">
          <a:xfrm>
            <a:off x="714375" y="4341813"/>
            <a:ext cx="3524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b</a:t>
            </a:r>
          </a:p>
        </p:txBody>
      </p:sp>
      <p:sp>
        <p:nvSpPr>
          <p:cNvPr id="28692" name="Text Box 76"/>
          <p:cNvSpPr txBox="1">
            <a:spLocks noChangeArrowheads="1"/>
          </p:cNvSpPr>
          <p:nvPr/>
        </p:nvSpPr>
        <p:spPr bwMode="auto">
          <a:xfrm>
            <a:off x="1612900" y="3200400"/>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x</a:t>
            </a:r>
          </a:p>
        </p:txBody>
      </p:sp>
      <p:sp>
        <p:nvSpPr>
          <p:cNvPr id="28693" name="Text Box 77"/>
          <p:cNvSpPr txBox="1">
            <a:spLocks noChangeArrowheads="1"/>
          </p:cNvSpPr>
          <p:nvPr/>
        </p:nvSpPr>
        <p:spPr bwMode="auto">
          <a:xfrm>
            <a:off x="1617663" y="4205288"/>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y</a:t>
            </a:r>
          </a:p>
        </p:txBody>
      </p:sp>
      <p:sp>
        <p:nvSpPr>
          <p:cNvPr id="28694" name="Text Box 78"/>
          <p:cNvSpPr txBox="1">
            <a:spLocks noChangeArrowheads="1"/>
          </p:cNvSpPr>
          <p:nvPr/>
        </p:nvSpPr>
        <p:spPr bwMode="auto">
          <a:xfrm>
            <a:off x="2459038" y="3725863"/>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z</a:t>
            </a:r>
          </a:p>
        </p:txBody>
      </p:sp>
      <p:sp>
        <p:nvSpPr>
          <p:cNvPr id="28695" name="Line 79"/>
          <p:cNvSpPr>
            <a:spLocks noChangeShapeType="1"/>
          </p:cNvSpPr>
          <p:nvPr/>
        </p:nvSpPr>
        <p:spPr bwMode="auto">
          <a:xfrm>
            <a:off x="2897188" y="3908425"/>
            <a:ext cx="187325"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8696" name="Text Box 80"/>
          <p:cNvSpPr txBox="1">
            <a:spLocks noChangeArrowheads="1"/>
          </p:cNvSpPr>
          <p:nvPr/>
        </p:nvSpPr>
        <p:spPr bwMode="auto">
          <a:xfrm>
            <a:off x="3043238" y="3722688"/>
            <a:ext cx="304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c</a:t>
            </a:r>
          </a:p>
        </p:txBody>
      </p:sp>
      <p:sp>
        <p:nvSpPr>
          <p:cNvPr id="28697" name="Text Box 81"/>
          <p:cNvSpPr txBox="1">
            <a:spLocks noChangeArrowheads="1"/>
          </p:cNvSpPr>
          <p:nvPr/>
        </p:nvSpPr>
        <p:spPr bwMode="auto">
          <a:xfrm>
            <a:off x="762000" y="3724275"/>
            <a:ext cx="4794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N</a:t>
            </a:r>
            <a:r>
              <a:rPr lang="en-US" altLang="zh-CN" sz="1600" baseline="-25000">
                <a:ea typeface="宋体" panose="02010600030101010101" pitchFamily="2" charset="-122"/>
              </a:rPr>
              <a:t>1</a:t>
            </a:r>
          </a:p>
        </p:txBody>
      </p:sp>
      <p:sp>
        <p:nvSpPr>
          <p:cNvPr id="28698" name="Text Box 82"/>
          <p:cNvSpPr txBox="1">
            <a:spLocks noChangeArrowheads="1"/>
          </p:cNvSpPr>
          <p:nvPr/>
        </p:nvSpPr>
        <p:spPr bwMode="auto">
          <a:xfrm>
            <a:off x="1228725" y="3721100"/>
            <a:ext cx="4810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N</a:t>
            </a:r>
            <a:r>
              <a:rPr lang="en-US" altLang="zh-CN" sz="1600" baseline="-25000">
                <a:ea typeface="宋体" panose="02010600030101010101" pitchFamily="2" charset="-122"/>
              </a:rPr>
              <a:t>2</a:t>
            </a:r>
          </a:p>
        </p:txBody>
      </p:sp>
      <p:sp>
        <p:nvSpPr>
          <p:cNvPr id="28699" name="Text Box 83"/>
          <p:cNvSpPr txBox="1">
            <a:spLocks noChangeArrowheads="1"/>
          </p:cNvSpPr>
          <p:nvPr/>
        </p:nvSpPr>
        <p:spPr bwMode="auto">
          <a:xfrm>
            <a:off x="1811338" y="3508375"/>
            <a:ext cx="504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N</a:t>
            </a:r>
            <a:r>
              <a:rPr lang="en-US" altLang="zh-CN" sz="1600" baseline="-25000">
                <a:ea typeface="宋体" panose="02010600030101010101" pitchFamily="2" charset="-122"/>
              </a:rPr>
              <a:t>3</a:t>
            </a:r>
          </a:p>
        </p:txBody>
      </p:sp>
      <p:sp>
        <p:nvSpPr>
          <p:cNvPr id="28700" name="Text Box 84"/>
          <p:cNvSpPr txBox="1">
            <a:spLocks noChangeArrowheads="1"/>
          </p:cNvSpPr>
          <p:nvPr/>
        </p:nvSpPr>
        <p:spPr bwMode="auto">
          <a:xfrm>
            <a:off x="1778000" y="3905250"/>
            <a:ext cx="561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N</a:t>
            </a:r>
            <a:r>
              <a:rPr lang="en-US" altLang="zh-CN" sz="1600" baseline="-25000">
                <a:ea typeface="宋体" panose="02010600030101010101" pitchFamily="2" charset="-122"/>
              </a:rPr>
              <a:t>4</a:t>
            </a:r>
          </a:p>
        </p:txBody>
      </p:sp>
      <p:sp>
        <p:nvSpPr>
          <p:cNvPr id="28701" name="Text Box 85"/>
          <p:cNvSpPr txBox="1">
            <a:spLocks noChangeArrowheads="1"/>
          </p:cNvSpPr>
          <p:nvPr/>
        </p:nvSpPr>
        <p:spPr bwMode="auto">
          <a:xfrm>
            <a:off x="3611563" y="3068638"/>
            <a:ext cx="3192462" cy="1579562"/>
          </a:xfrm>
          <a:prstGeom prst="rect">
            <a:avLst/>
          </a:prstGeom>
          <a:noFill/>
          <a:ln>
            <a:noFill/>
          </a:ln>
          <a:effectLst/>
          <a:extLst>
            <a:ext uri="{909E8E84-426E-40DD-AFC4-6F175D3DCCD1}">
              <a14:hiddenFill xmlns:a14="http://schemas.microsoft.com/office/drawing/2010/main">
                <a:solidFill>
                  <a:srgbClr val="EAEAEA"/>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102000"/>
              </a:lnSpc>
              <a:spcBef>
                <a:spcPct val="50000"/>
              </a:spcBef>
              <a:buClr>
                <a:srgbClr val="CC0000"/>
              </a:buClr>
              <a:buFont typeface="Symbol" panose="05050102010706020507" pitchFamily="18" charset="2"/>
              <a:buChar char="·"/>
              <a:tabLst>
                <a:tab pos="447675" algn="l"/>
                <a:tab pos="542925" algn="l"/>
              </a:tabLst>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tabLst>
                <a:tab pos="447675" algn="l"/>
                <a:tab pos="542925" algn="l"/>
              </a:tabLst>
              <a:defRPr sz="1600">
                <a:solidFill>
                  <a:schemeClr val="tx1"/>
                </a:solidFill>
                <a:latin typeface="Arial" panose="020B0604020202020204" pitchFamily="34" charset="0"/>
                <a:sym typeface="Symbol" panose="05050102010706020507" pitchFamily="18" charset="2"/>
              </a:defRPr>
            </a:lvl2pPr>
            <a:lvl3pPr marL="449263" indent="3175">
              <a:lnSpc>
                <a:spcPts val="2350"/>
              </a:lnSpc>
              <a:tabLst>
                <a:tab pos="447675" algn="l"/>
                <a:tab pos="542925" algn="l"/>
              </a:tabLst>
              <a:defRPr sz="1500">
                <a:solidFill>
                  <a:schemeClr val="tx1"/>
                </a:solidFill>
                <a:latin typeface="Arial" panose="020B0604020202020204" pitchFamily="34" charset="0"/>
                <a:sym typeface="Symbol" panose="05050102010706020507" pitchFamily="18" charset="2"/>
              </a:defRPr>
            </a:lvl3pPr>
            <a:lvl4pPr marL="1600200" indent="-228600">
              <a:lnSpc>
                <a:spcPts val="2350"/>
              </a:lnSpc>
              <a:tabLst>
                <a:tab pos="447675" algn="l"/>
                <a:tab pos="542925" algn="l"/>
              </a:tabLst>
              <a:defRPr sz="1500">
                <a:solidFill>
                  <a:schemeClr val="tx1"/>
                </a:solidFill>
                <a:latin typeface="Arial" panose="020B0604020202020204" pitchFamily="34" charset="0"/>
                <a:sym typeface="Symbol" panose="05050102010706020507" pitchFamily="18" charset="2"/>
              </a:defRPr>
            </a:lvl4pPr>
            <a:lvl5pPr marL="2057400" indent="-228600">
              <a:lnSpc>
                <a:spcPts val="2350"/>
              </a:lnSpc>
              <a:tabLst>
                <a:tab pos="447675" algn="l"/>
                <a:tab pos="542925" algn="l"/>
              </a:tabLst>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tabLst>
                <a:tab pos="447675" algn="l"/>
                <a:tab pos="542925" algn="l"/>
              </a:tabLs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tabLst>
                <a:tab pos="447675" algn="l"/>
                <a:tab pos="542925" algn="l"/>
              </a:tabLs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tabLst>
                <a:tab pos="447675" algn="l"/>
                <a:tab pos="542925" algn="l"/>
              </a:tabLs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tabLst>
                <a:tab pos="447675" algn="l"/>
                <a:tab pos="542925" algn="l"/>
              </a:tabLst>
              <a:defRPr sz="1500">
                <a:solidFill>
                  <a:schemeClr val="tx1"/>
                </a:solidFill>
                <a:latin typeface="Arial" panose="020B0604020202020204" pitchFamily="34" charset="0"/>
                <a:sym typeface="Symbol" panose="05050102010706020507" pitchFamily="18" charset="2"/>
              </a:defRPr>
            </a:lvl9pPr>
          </a:lstStyle>
          <a:p>
            <a:pPr eaLnBrk="1" hangingPunct="1">
              <a:lnSpc>
                <a:spcPct val="60000"/>
              </a:lnSpc>
              <a:buClrTx/>
              <a:buFontTx/>
              <a:buNone/>
            </a:pPr>
            <a:r>
              <a:rPr lang="de-DE" altLang="de-DE" sz="1600">
                <a:ea typeface="宋体" panose="02010600030101010101" pitchFamily="2" charset="-122"/>
              </a:rPr>
              <a:t>(</a:t>
            </a:r>
            <a:r>
              <a:rPr lang="de-DE" altLang="de-DE" sz="1600" b="1" i="1">
                <a:ea typeface="宋体" panose="02010600030101010101" pitchFamily="2" charset="-122"/>
              </a:rPr>
              <a:t>a</a:t>
            </a:r>
            <a:r>
              <a:rPr lang="de-DE" altLang="de-DE" sz="1600" b="1">
                <a:ea typeface="宋体" panose="02010600030101010101" pitchFamily="2" charset="-122"/>
              </a:rPr>
              <a:t>: </a:t>
            </a:r>
            <a:r>
              <a:rPr lang="de-DE" altLang="de-DE" sz="1600" b="1" i="1">
                <a:ea typeface="宋体" panose="02010600030101010101" pitchFamily="2" charset="-122"/>
              </a:rPr>
              <a:t>N</a:t>
            </a:r>
            <a:r>
              <a:rPr lang="de-DE" altLang="de-DE" sz="1600" b="1" baseline="-25000">
                <a:ea typeface="宋体" panose="02010600030101010101" pitchFamily="2" charset="-122"/>
              </a:rPr>
              <a:t>1</a:t>
            </a:r>
            <a:r>
              <a:rPr lang="de-DE" altLang="de-DE" sz="1600">
                <a:ea typeface="宋体" panose="02010600030101010101" pitchFamily="2" charset="-122"/>
              </a:rPr>
              <a:t>)</a:t>
            </a:r>
          </a:p>
          <a:p>
            <a:pPr eaLnBrk="1" hangingPunct="1">
              <a:lnSpc>
                <a:spcPct val="60000"/>
              </a:lnSpc>
              <a:buClrTx/>
              <a:buFontTx/>
              <a:buNone/>
            </a:pPr>
            <a:r>
              <a:rPr lang="de-DE" altLang="de-DE" sz="1600">
                <a:ea typeface="宋体" panose="02010600030101010101" pitchFamily="2" charset="-122"/>
              </a:rPr>
              <a:t>(</a:t>
            </a:r>
            <a:r>
              <a:rPr lang="de-DE" altLang="de-DE" sz="1600" i="1">
                <a:ea typeface="宋体" panose="02010600030101010101" pitchFamily="2" charset="-122"/>
              </a:rPr>
              <a:t>b</a:t>
            </a:r>
            <a:r>
              <a:rPr lang="de-DE" altLang="de-DE" sz="1600">
                <a:ea typeface="宋体" panose="02010600030101010101" pitchFamily="2" charset="-122"/>
              </a:rPr>
              <a:t>:</a:t>
            </a:r>
            <a:r>
              <a:rPr lang="de-DE" altLang="de-DE" sz="1600" i="1">
                <a:ea typeface="宋体" panose="02010600030101010101" pitchFamily="2" charset="-122"/>
              </a:rPr>
              <a:t> N</a:t>
            </a:r>
            <a:r>
              <a:rPr lang="de-DE" altLang="de-DE" sz="1600" baseline="-25000">
                <a:ea typeface="宋体" panose="02010600030101010101" pitchFamily="2" charset="-122"/>
              </a:rPr>
              <a:t>2</a:t>
            </a:r>
            <a:r>
              <a:rPr lang="de-DE" altLang="de-DE" sz="1600">
                <a:ea typeface="宋体" panose="02010600030101010101" pitchFamily="2" charset="-122"/>
              </a:rPr>
              <a:t>)</a:t>
            </a:r>
          </a:p>
          <a:p>
            <a:pPr eaLnBrk="1" hangingPunct="1">
              <a:lnSpc>
                <a:spcPct val="60000"/>
              </a:lnSpc>
              <a:buClrTx/>
              <a:buFontTx/>
              <a:buNone/>
            </a:pPr>
            <a:r>
              <a:rPr lang="de-DE" altLang="de-DE" sz="1600">
                <a:ea typeface="宋体" panose="02010600030101010101" pitchFamily="2" charset="-122"/>
              </a:rPr>
              <a:t>(</a:t>
            </a:r>
            <a:r>
              <a:rPr lang="de-DE" altLang="de-DE" sz="1600" i="1">
                <a:ea typeface="宋体" panose="02010600030101010101" pitchFamily="2" charset="-122"/>
              </a:rPr>
              <a:t>c</a:t>
            </a:r>
            <a:r>
              <a:rPr lang="de-DE" altLang="de-DE" sz="1600">
                <a:ea typeface="宋体" panose="02010600030101010101" pitchFamily="2" charset="-122"/>
              </a:rPr>
              <a:t>:</a:t>
            </a:r>
            <a:r>
              <a:rPr lang="de-DE" altLang="de-DE" sz="1600" i="1">
                <a:ea typeface="宋体" panose="02010600030101010101" pitchFamily="2" charset="-122"/>
              </a:rPr>
              <a:t> N</a:t>
            </a:r>
            <a:r>
              <a:rPr lang="de-DE" altLang="de-DE" sz="1600" baseline="-25000">
                <a:ea typeface="宋体" panose="02010600030101010101" pitchFamily="2" charset="-122"/>
              </a:rPr>
              <a:t>5</a:t>
            </a:r>
            <a:r>
              <a:rPr lang="de-DE" altLang="de-DE" sz="1600">
                <a:ea typeface="宋体" panose="02010600030101010101" pitchFamily="2" charset="-122"/>
              </a:rPr>
              <a:t>)</a:t>
            </a:r>
          </a:p>
          <a:p>
            <a:pPr eaLnBrk="1" hangingPunct="1">
              <a:lnSpc>
                <a:spcPct val="60000"/>
              </a:lnSpc>
              <a:buClrTx/>
              <a:buFontTx/>
              <a:buNone/>
            </a:pPr>
            <a:r>
              <a:rPr lang="de-DE" altLang="de-DE" sz="1600">
                <a:ea typeface="宋体" panose="02010600030101010101" pitchFamily="2" charset="-122"/>
              </a:rPr>
              <a:t>(</a:t>
            </a:r>
            <a:r>
              <a:rPr lang="de-DE" altLang="de-DE" sz="1600" b="1" i="1">
                <a:ea typeface="宋体" panose="02010600030101010101" pitchFamily="2" charset="-122"/>
              </a:rPr>
              <a:t>x</a:t>
            </a:r>
            <a:r>
              <a:rPr lang="de-DE" altLang="de-DE" sz="1600" b="1">
                <a:ea typeface="宋体" panose="02010600030101010101" pitchFamily="2" charset="-122"/>
              </a:rPr>
              <a:t>: </a:t>
            </a:r>
            <a:r>
              <a:rPr lang="de-DE" altLang="de-DE" sz="1600" b="1" i="1">
                <a:ea typeface="宋体" panose="02010600030101010101" pitchFamily="2" charset="-122"/>
              </a:rPr>
              <a:t>IN</a:t>
            </a:r>
            <a:r>
              <a:rPr lang="de-DE" altLang="de-DE" sz="1600" b="1">
                <a:ea typeface="宋体" panose="02010600030101010101" pitchFamily="2" charset="-122"/>
              </a:rPr>
              <a:t>1</a:t>
            </a:r>
            <a:r>
              <a:rPr lang="de-DE" altLang="de-DE" sz="1600" b="1" i="1">
                <a:ea typeface="宋体" panose="02010600030101010101" pitchFamily="2" charset="-122"/>
              </a:rPr>
              <a:t> N</a:t>
            </a:r>
            <a:r>
              <a:rPr lang="de-DE" altLang="de-DE" sz="1600" b="1" baseline="-25000">
                <a:ea typeface="宋体" panose="02010600030101010101" pitchFamily="2" charset="-122"/>
              </a:rPr>
              <a:t>1</a:t>
            </a:r>
            <a:r>
              <a:rPr lang="de-DE" altLang="de-DE" sz="1600">
                <a:ea typeface="宋体" panose="02010600030101010101" pitchFamily="2" charset="-122"/>
              </a:rPr>
              <a:t>, </a:t>
            </a:r>
            <a:r>
              <a:rPr lang="de-DE" altLang="de-DE" sz="1600" i="1">
                <a:ea typeface="宋体" panose="02010600030101010101" pitchFamily="2" charset="-122"/>
              </a:rPr>
              <a:t>IN</a:t>
            </a:r>
            <a:r>
              <a:rPr lang="de-DE" altLang="de-DE" sz="1600">
                <a:ea typeface="宋体" panose="02010600030101010101" pitchFamily="2" charset="-122"/>
              </a:rPr>
              <a:t>2</a:t>
            </a:r>
            <a:r>
              <a:rPr lang="de-DE" altLang="de-DE" sz="1600" i="1">
                <a:ea typeface="宋体" panose="02010600030101010101" pitchFamily="2" charset="-122"/>
              </a:rPr>
              <a:t> N</a:t>
            </a:r>
            <a:r>
              <a:rPr lang="de-DE" altLang="de-DE" sz="1600" baseline="-25000">
                <a:ea typeface="宋体" panose="02010600030101010101" pitchFamily="2" charset="-122"/>
              </a:rPr>
              <a:t>2</a:t>
            </a:r>
            <a:r>
              <a:rPr lang="de-DE" altLang="de-DE" sz="1600">
                <a:ea typeface="宋体" panose="02010600030101010101" pitchFamily="2" charset="-122"/>
              </a:rPr>
              <a:t>, </a:t>
            </a:r>
            <a:r>
              <a:rPr lang="de-DE" altLang="de-DE" sz="1600" i="1">
                <a:ea typeface="宋体" panose="02010600030101010101" pitchFamily="2" charset="-122"/>
              </a:rPr>
              <a:t>OUT</a:t>
            </a:r>
            <a:r>
              <a:rPr lang="de-DE" altLang="de-DE" sz="1600">
                <a:ea typeface="宋体" panose="02010600030101010101" pitchFamily="2" charset="-122"/>
              </a:rPr>
              <a:t> </a:t>
            </a:r>
            <a:r>
              <a:rPr lang="de-DE" altLang="de-DE" sz="1600" i="1">
                <a:ea typeface="宋体" panose="02010600030101010101" pitchFamily="2" charset="-122"/>
              </a:rPr>
              <a:t>N</a:t>
            </a:r>
            <a:r>
              <a:rPr lang="de-DE" altLang="de-DE" sz="1600" baseline="-25000">
                <a:ea typeface="宋体" panose="02010600030101010101" pitchFamily="2" charset="-122"/>
              </a:rPr>
              <a:t>3</a:t>
            </a:r>
            <a:r>
              <a:rPr lang="de-DE" altLang="de-DE" sz="1600">
                <a:ea typeface="宋体" panose="02010600030101010101" pitchFamily="2" charset="-122"/>
              </a:rPr>
              <a:t>)</a:t>
            </a:r>
          </a:p>
          <a:p>
            <a:pPr eaLnBrk="1" hangingPunct="1">
              <a:lnSpc>
                <a:spcPct val="60000"/>
              </a:lnSpc>
              <a:buClrTx/>
              <a:buFontTx/>
              <a:buNone/>
            </a:pPr>
            <a:r>
              <a:rPr lang="de-DE" altLang="de-DE" sz="1600">
                <a:ea typeface="宋体" panose="02010600030101010101" pitchFamily="2" charset="-122"/>
              </a:rPr>
              <a:t>(</a:t>
            </a:r>
            <a:r>
              <a:rPr lang="de-DE" altLang="de-DE" sz="1600" b="1" i="1">
                <a:ea typeface="宋体" panose="02010600030101010101" pitchFamily="2" charset="-122"/>
              </a:rPr>
              <a:t>y</a:t>
            </a:r>
            <a:r>
              <a:rPr lang="de-DE" altLang="de-DE" sz="1600" b="1">
                <a:ea typeface="宋体" panose="02010600030101010101" pitchFamily="2" charset="-122"/>
              </a:rPr>
              <a:t>: </a:t>
            </a:r>
            <a:r>
              <a:rPr lang="de-DE" altLang="de-DE" sz="1600" b="1" i="1">
                <a:ea typeface="宋体" panose="02010600030101010101" pitchFamily="2" charset="-122"/>
              </a:rPr>
              <a:t>IN</a:t>
            </a:r>
            <a:r>
              <a:rPr lang="de-DE" altLang="de-DE" sz="1600" b="1">
                <a:ea typeface="宋体" panose="02010600030101010101" pitchFamily="2" charset="-122"/>
              </a:rPr>
              <a:t>1</a:t>
            </a:r>
            <a:r>
              <a:rPr lang="de-DE" altLang="de-DE" sz="1600" b="1" i="1">
                <a:ea typeface="宋体" panose="02010600030101010101" pitchFamily="2" charset="-122"/>
              </a:rPr>
              <a:t> N</a:t>
            </a:r>
            <a:r>
              <a:rPr lang="de-DE" altLang="de-DE" sz="1600" b="1" baseline="-25000">
                <a:ea typeface="宋体" panose="02010600030101010101" pitchFamily="2" charset="-122"/>
              </a:rPr>
              <a:t>1</a:t>
            </a:r>
            <a:r>
              <a:rPr lang="de-DE" altLang="de-DE" sz="1600">
                <a:ea typeface="宋体" panose="02010600030101010101" pitchFamily="2" charset="-122"/>
              </a:rPr>
              <a:t>, </a:t>
            </a:r>
            <a:r>
              <a:rPr lang="de-DE" altLang="de-DE" sz="1600" i="1">
                <a:ea typeface="宋体" panose="02010600030101010101" pitchFamily="2" charset="-122"/>
              </a:rPr>
              <a:t>IN</a:t>
            </a:r>
            <a:r>
              <a:rPr lang="de-DE" altLang="de-DE" sz="1600">
                <a:ea typeface="宋体" panose="02010600030101010101" pitchFamily="2" charset="-122"/>
              </a:rPr>
              <a:t>2</a:t>
            </a:r>
            <a:r>
              <a:rPr lang="de-DE" altLang="de-DE" sz="1600" i="1">
                <a:ea typeface="宋体" panose="02010600030101010101" pitchFamily="2" charset="-122"/>
              </a:rPr>
              <a:t> N</a:t>
            </a:r>
            <a:r>
              <a:rPr lang="de-DE" altLang="de-DE" sz="1600" baseline="-25000">
                <a:ea typeface="宋体" panose="02010600030101010101" pitchFamily="2" charset="-122"/>
              </a:rPr>
              <a:t>2</a:t>
            </a:r>
            <a:r>
              <a:rPr lang="de-DE" altLang="de-DE" sz="1600" i="1">
                <a:ea typeface="宋体" panose="02010600030101010101" pitchFamily="2" charset="-122"/>
              </a:rPr>
              <a:t>, OUT</a:t>
            </a:r>
            <a:r>
              <a:rPr lang="de-DE" altLang="de-DE" sz="1600">
                <a:ea typeface="宋体" panose="02010600030101010101" pitchFamily="2" charset="-122"/>
              </a:rPr>
              <a:t> </a:t>
            </a:r>
            <a:r>
              <a:rPr lang="de-DE" altLang="de-DE" sz="1600" i="1">
                <a:ea typeface="宋体" panose="02010600030101010101" pitchFamily="2" charset="-122"/>
              </a:rPr>
              <a:t>N</a:t>
            </a:r>
            <a:r>
              <a:rPr lang="de-DE" altLang="de-DE" sz="1600" baseline="-25000">
                <a:ea typeface="宋体" panose="02010600030101010101" pitchFamily="2" charset="-122"/>
              </a:rPr>
              <a:t>4</a:t>
            </a:r>
            <a:r>
              <a:rPr lang="de-DE" altLang="de-DE" sz="1600">
                <a:ea typeface="宋体" panose="02010600030101010101" pitchFamily="2" charset="-122"/>
              </a:rPr>
              <a:t>)</a:t>
            </a:r>
          </a:p>
          <a:p>
            <a:pPr eaLnBrk="1" hangingPunct="1">
              <a:lnSpc>
                <a:spcPct val="60000"/>
              </a:lnSpc>
              <a:buClrTx/>
              <a:buFontTx/>
              <a:buNone/>
            </a:pPr>
            <a:r>
              <a:rPr lang="de-DE" altLang="de-DE" sz="1600">
                <a:ea typeface="宋体" panose="02010600030101010101" pitchFamily="2" charset="-122"/>
              </a:rPr>
              <a:t>(</a:t>
            </a:r>
            <a:r>
              <a:rPr lang="de-DE" altLang="de-DE" sz="1600" i="1">
                <a:ea typeface="宋体" panose="02010600030101010101" pitchFamily="2" charset="-122"/>
              </a:rPr>
              <a:t>z</a:t>
            </a:r>
            <a:r>
              <a:rPr lang="de-DE" altLang="de-DE" sz="1600">
                <a:ea typeface="宋体" panose="02010600030101010101" pitchFamily="2" charset="-122"/>
              </a:rPr>
              <a:t>: </a:t>
            </a:r>
            <a:r>
              <a:rPr lang="de-DE" altLang="de-DE" sz="1600" i="1">
                <a:ea typeface="宋体" panose="02010600030101010101" pitchFamily="2" charset="-122"/>
              </a:rPr>
              <a:t>IN</a:t>
            </a:r>
            <a:r>
              <a:rPr lang="de-DE" altLang="de-DE" sz="1600">
                <a:ea typeface="宋体" panose="02010600030101010101" pitchFamily="2" charset="-122"/>
              </a:rPr>
              <a:t>1</a:t>
            </a:r>
            <a:r>
              <a:rPr lang="de-DE" altLang="de-DE" sz="1600" i="1">
                <a:ea typeface="宋体" panose="02010600030101010101" pitchFamily="2" charset="-122"/>
              </a:rPr>
              <a:t> N</a:t>
            </a:r>
            <a:r>
              <a:rPr lang="de-DE" altLang="de-DE" sz="1600" baseline="-25000">
                <a:ea typeface="宋体" panose="02010600030101010101" pitchFamily="2" charset="-122"/>
              </a:rPr>
              <a:t>3</a:t>
            </a:r>
            <a:r>
              <a:rPr lang="de-DE" altLang="de-DE" sz="1600">
                <a:ea typeface="宋体" panose="02010600030101010101" pitchFamily="2" charset="-122"/>
              </a:rPr>
              <a:t>, </a:t>
            </a:r>
            <a:r>
              <a:rPr lang="de-DE" altLang="de-DE" sz="1600" i="1">
                <a:ea typeface="宋体" panose="02010600030101010101" pitchFamily="2" charset="-122"/>
              </a:rPr>
              <a:t>IN</a:t>
            </a:r>
            <a:r>
              <a:rPr lang="de-DE" altLang="de-DE" sz="1600">
                <a:ea typeface="宋体" panose="02010600030101010101" pitchFamily="2" charset="-122"/>
              </a:rPr>
              <a:t>2</a:t>
            </a:r>
            <a:r>
              <a:rPr lang="de-DE" altLang="de-DE" sz="1600" i="1">
                <a:ea typeface="宋体" panose="02010600030101010101" pitchFamily="2" charset="-122"/>
              </a:rPr>
              <a:t> N</a:t>
            </a:r>
            <a:r>
              <a:rPr lang="de-DE" altLang="de-DE" sz="1600" baseline="-25000">
                <a:ea typeface="宋体" panose="02010600030101010101" pitchFamily="2" charset="-122"/>
              </a:rPr>
              <a:t>4</a:t>
            </a:r>
            <a:r>
              <a:rPr lang="de-DE" altLang="de-DE" sz="1600" i="1">
                <a:ea typeface="宋体" panose="02010600030101010101" pitchFamily="2" charset="-122"/>
              </a:rPr>
              <a:t>, OUT</a:t>
            </a:r>
            <a:r>
              <a:rPr lang="de-DE" altLang="de-DE" sz="1600">
                <a:ea typeface="宋体" panose="02010600030101010101" pitchFamily="2" charset="-122"/>
              </a:rPr>
              <a:t> </a:t>
            </a:r>
            <a:r>
              <a:rPr lang="de-DE" altLang="de-DE" sz="1600" i="1">
                <a:ea typeface="宋体" panose="02010600030101010101" pitchFamily="2" charset="-122"/>
              </a:rPr>
              <a:t>N</a:t>
            </a:r>
            <a:r>
              <a:rPr lang="de-DE" altLang="de-DE" sz="1600" baseline="-25000">
                <a:ea typeface="宋体" panose="02010600030101010101" pitchFamily="2" charset="-122"/>
              </a:rPr>
              <a:t>5</a:t>
            </a:r>
            <a:r>
              <a:rPr lang="de-DE" altLang="de-DE" sz="1600">
                <a:ea typeface="宋体" panose="02010600030101010101" pitchFamily="2" charset="-122"/>
              </a:rPr>
              <a:t>)</a:t>
            </a:r>
          </a:p>
        </p:txBody>
      </p:sp>
      <p:sp>
        <p:nvSpPr>
          <p:cNvPr id="28702" name="Text Box 86"/>
          <p:cNvSpPr txBox="1">
            <a:spLocks noChangeArrowheads="1"/>
          </p:cNvSpPr>
          <p:nvPr/>
        </p:nvSpPr>
        <p:spPr bwMode="auto">
          <a:xfrm>
            <a:off x="6640513" y="3125788"/>
            <a:ext cx="2468562" cy="1311275"/>
          </a:xfrm>
          <a:prstGeom prst="rect">
            <a:avLst/>
          </a:prstGeom>
          <a:noFill/>
          <a:ln>
            <a:noFill/>
          </a:ln>
          <a:effectLst/>
          <a:extLst>
            <a:ext uri="{909E8E84-426E-40DD-AFC4-6F175D3DCCD1}">
              <a14:hiddenFill xmlns:a14="http://schemas.microsoft.com/office/drawing/2010/main">
                <a:solidFill>
                  <a:srgbClr val="EAEAEA"/>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102000"/>
              </a:lnSpc>
              <a:spcBef>
                <a:spcPct val="50000"/>
              </a:spcBef>
              <a:buClr>
                <a:srgbClr val="CC0000"/>
              </a:buClr>
              <a:buFont typeface="Symbol" panose="05050102010706020507" pitchFamily="18" charset="2"/>
              <a:buChar char="·"/>
              <a:tabLst>
                <a:tab pos="447675" algn="l"/>
                <a:tab pos="542925" algn="l"/>
              </a:tabLst>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tabLst>
                <a:tab pos="447675" algn="l"/>
                <a:tab pos="542925" algn="l"/>
              </a:tabLst>
              <a:defRPr sz="1600">
                <a:solidFill>
                  <a:schemeClr val="tx1"/>
                </a:solidFill>
                <a:latin typeface="Arial" panose="020B0604020202020204" pitchFamily="34" charset="0"/>
                <a:sym typeface="Symbol" panose="05050102010706020507" pitchFamily="18" charset="2"/>
              </a:defRPr>
            </a:lvl2pPr>
            <a:lvl3pPr marL="449263" indent="3175">
              <a:lnSpc>
                <a:spcPts val="2350"/>
              </a:lnSpc>
              <a:tabLst>
                <a:tab pos="447675" algn="l"/>
                <a:tab pos="542925" algn="l"/>
              </a:tabLst>
              <a:defRPr sz="1500">
                <a:solidFill>
                  <a:schemeClr val="tx1"/>
                </a:solidFill>
                <a:latin typeface="Arial" panose="020B0604020202020204" pitchFamily="34" charset="0"/>
                <a:sym typeface="Symbol" panose="05050102010706020507" pitchFamily="18" charset="2"/>
              </a:defRPr>
            </a:lvl3pPr>
            <a:lvl4pPr marL="1600200" indent="-228600">
              <a:lnSpc>
                <a:spcPts val="2350"/>
              </a:lnSpc>
              <a:tabLst>
                <a:tab pos="447675" algn="l"/>
                <a:tab pos="542925" algn="l"/>
              </a:tabLst>
              <a:defRPr sz="1500">
                <a:solidFill>
                  <a:schemeClr val="tx1"/>
                </a:solidFill>
                <a:latin typeface="Arial" panose="020B0604020202020204" pitchFamily="34" charset="0"/>
                <a:sym typeface="Symbol" panose="05050102010706020507" pitchFamily="18" charset="2"/>
              </a:defRPr>
            </a:lvl4pPr>
            <a:lvl5pPr marL="2057400" indent="-228600">
              <a:lnSpc>
                <a:spcPts val="2350"/>
              </a:lnSpc>
              <a:tabLst>
                <a:tab pos="447675" algn="l"/>
                <a:tab pos="542925" algn="l"/>
              </a:tabLst>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tabLst>
                <a:tab pos="447675" algn="l"/>
                <a:tab pos="542925" algn="l"/>
              </a:tabLs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tabLst>
                <a:tab pos="447675" algn="l"/>
                <a:tab pos="542925" algn="l"/>
              </a:tabLs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tabLst>
                <a:tab pos="447675" algn="l"/>
                <a:tab pos="542925" algn="l"/>
              </a:tabLs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tabLst>
                <a:tab pos="447675" algn="l"/>
                <a:tab pos="542925" algn="l"/>
              </a:tabLst>
              <a:defRPr sz="1500">
                <a:solidFill>
                  <a:schemeClr val="tx1"/>
                </a:solidFill>
                <a:latin typeface="Arial" panose="020B0604020202020204" pitchFamily="34" charset="0"/>
                <a:sym typeface="Symbol" panose="05050102010706020507" pitchFamily="18" charset="2"/>
              </a:defRPr>
            </a:lvl9pPr>
          </a:lstStyle>
          <a:p>
            <a:pPr eaLnBrk="1" hangingPunct="1">
              <a:lnSpc>
                <a:spcPct val="60000"/>
              </a:lnSpc>
              <a:buClrTx/>
              <a:buFontTx/>
              <a:buNone/>
            </a:pPr>
            <a:r>
              <a:rPr lang="de-DE" altLang="de-DE" sz="1600">
                <a:ea typeface="宋体" panose="02010600030101010101" pitchFamily="2" charset="-122"/>
              </a:rPr>
              <a:t>(</a:t>
            </a:r>
            <a:r>
              <a:rPr lang="de-DE" altLang="de-DE" sz="1600" b="1" i="1">
                <a:ea typeface="宋体" panose="02010600030101010101" pitchFamily="2" charset="-122"/>
              </a:rPr>
              <a:t>N</a:t>
            </a:r>
            <a:r>
              <a:rPr lang="de-DE" altLang="de-DE" sz="1600" b="1" baseline="-25000">
                <a:ea typeface="宋体" panose="02010600030101010101" pitchFamily="2" charset="-122"/>
              </a:rPr>
              <a:t>1</a:t>
            </a:r>
            <a:r>
              <a:rPr lang="de-DE" altLang="de-DE" sz="1600" b="1">
                <a:ea typeface="宋体" panose="02010600030101010101" pitchFamily="2" charset="-122"/>
              </a:rPr>
              <a:t>:</a:t>
            </a:r>
            <a:r>
              <a:rPr lang="de-DE" altLang="de-DE" sz="1600" b="1" i="1">
                <a:ea typeface="宋体" panose="02010600030101010101" pitchFamily="2" charset="-122"/>
              </a:rPr>
              <a:t> a</a:t>
            </a:r>
            <a:r>
              <a:rPr lang="de-DE" altLang="de-DE" sz="1600" b="1">
                <a:ea typeface="宋体" panose="02010600030101010101" pitchFamily="2" charset="-122"/>
              </a:rPr>
              <a:t>, </a:t>
            </a:r>
            <a:r>
              <a:rPr lang="de-DE" altLang="de-DE" sz="1600" b="1" i="1">
                <a:ea typeface="宋体" panose="02010600030101010101" pitchFamily="2" charset="-122"/>
              </a:rPr>
              <a:t>x</a:t>
            </a:r>
            <a:r>
              <a:rPr lang="de-DE" altLang="de-DE" sz="1600" b="1">
                <a:ea typeface="宋体" panose="02010600030101010101" pitchFamily="2" charset="-122"/>
              </a:rPr>
              <a:t>.</a:t>
            </a:r>
            <a:r>
              <a:rPr lang="de-DE" altLang="de-DE" sz="1600" b="1" i="1">
                <a:ea typeface="宋体" panose="02010600030101010101" pitchFamily="2" charset="-122"/>
              </a:rPr>
              <a:t>IN</a:t>
            </a:r>
            <a:r>
              <a:rPr lang="de-DE" altLang="de-DE" sz="1600" b="1">
                <a:ea typeface="宋体" panose="02010600030101010101" pitchFamily="2" charset="-122"/>
              </a:rPr>
              <a:t>1, </a:t>
            </a:r>
            <a:r>
              <a:rPr lang="de-DE" altLang="de-DE" sz="1600" b="1" i="1">
                <a:ea typeface="宋体" panose="02010600030101010101" pitchFamily="2" charset="-122"/>
              </a:rPr>
              <a:t>y.IN</a:t>
            </a:r>
            <a:r>
              <a:rPr lang="de-DE" altLang="de-DE" sz="1600" b="1">
                <a:ea typeface="宋体" panose="02010600030101010101" pitchFamily="2" charset="-122"/>
              </a:rPr>
              <a:t>1</a:t>
            </a:r>
            <a:r>
              <a:rPr lang="de-DE" altLang="de-DE" sz="1600">
                <a:ea typeface="宋体" panose="02010600030101010101" pitchFamily="2" charset="-122"/>
              </a:rPr>
              <a:t>)</a:t>
            </a:r>
          </a:p>
          <a:p>
            <a:pPr eaLnBrk="1" hangingPunct="1">
              <a:lnSpc>
                <a:spcPct val="60000"/>
              </a:lnSpc>
              <a:buClrTx/>
              <a:buFontTx/>
              <a:buNone/>
            </a:pPr>
            <a:r>
              <a:rPr lang="de-DE" altLang="de-DE" sz="1600">
                <a:ea typeface="宋体" panose="02010600030101010101" pitchFamily="2" charset="-122"/>
              </a:rPr>
              <a:t>(</a:t>
            </a:r>
            <a:r>
              <a:rPr lang="de-DE" altLang="de-DE" sz="1600" i="1">
                <a:ea typeface="宋体" panose="02010600030101010101" pitchFamily="2" charset="-122"/>
              </a:rPr>
              <a:t>N</a:t>
            </a:r>
            <a:r>
              <a:rPr lang="de-DE" altLang="de-DE" sz="1600" baseline="-25000">
                <a:ea typeface="宋体" panose="02010600030101010101" pitchFamily="2" charset="-122"/>
              </a:rPr>
              <a:t>2</a:t>
            </a:r>
            <a:r>
              <a:rPr lang="de-DE" altLang="de-DE" sz="1600">
                <a:ea typeface="宋体" panose="02010600030101010101" pitchFamily="2" charset="-122"/>
              </a:rPr>
              <a:t>:</a:t>
            </a:r>
            <a:r>
              <a:rPr lang="de-DE" altLang="de-DE" sz="1600" i="1">
                <a:ea typeface="宋体" panose="02010600030101010101" pitchFamily="2" charset="-122"/>
              </a:rPr>
              <a:t> b, x</a:t>
            </a:r>
            <a:r>
              <a:rPr lang="de-DE" altLang="de-DE" sz="1600">
                <a:ea typeface="宋体" panose="02010600030101010101" pitchFamily="2" charset="-122"/>
              </a:rPr>
              <a:t>.</a:t>
            </a:r>
            <a:r>
              <a:rPr lang="de-DE" altLang="de-DE" sz="1600" i="1">
                <a:ea typeface="宋体" panose="02010600030101010101" pitchFamily="2" charset="-122"/>
              </a:rPr>
              <a:t>IN</a:t>
            </a:r>
            <a:r>
              <a:rPr lang="de-DE" altLang="de-DE" sz="1600">
                <a:ea typeface="宋体" panose="02010600030101010101" pitchFamily="2" charset="-122"/>
              </a:rPr>
              <a:t>2</a:t>
            </a:r>
            <a:r>
              <a:rPr lang="de-DE" altLang="de-DE" sz="1600" i="1">
                <a:ea typeface="宋体" panose="02010600030101010101" pitchFamily="2" charset="-122"/>
              </a:rPr>
              <a:t>, y</a:t>
            </a:r>
            <a:r>
              <a:rPr lang="de-DE" altLang="de-DE" sz="1600">
                <a:ea typeface="宋体" panose="02010600030101010101" pitchFamily="2" charset="-122"/>
              </a:rPr>
              <a:t>.</a:t>
            </a:r>
            <a:r>
              <a:rPr lang="de-DE" altLang="de-DE" sz="1600" i="1">
                <a:ea typeface="宋体" panose="02010600030101010101" pitchFamily="2" charset="-122"/>
              </a:rPr>
              <a:t>IN</a:t>
            </a:r>
            <a:r>
              <a:rPr lang="de-DE" altLang="de-DE" sz="1600">
                <a:ea typeface="宋体" panose="02010600030101010101" pitchFamily="2" charset="-122"/>
              </a:rPr>
              <a:t>2)</a:t>
            </a:r>
          </a:p>
          <a:p>
            <a:pPr eaLnBrk="1" hangingPunct="1">
              <a:lnSpc>
                <a:spcPct val="60000"/>
              </a:lnSpc>
              <a:buClrTx/>
              <a:buFontTx/>
              <a:buNone/>
            </a:pPr>
            <a:r>
              <a:rPr lang="de-DE" altLang="de-DE" sz="1600" i="1">
                <a:ea typeface="宋体" panose="02010600030101010101" pitchFamily="2" charset="-122"/>
              </a:rPr>
              <a:t>(N</a:t>
            </a:r>
            <a:r>
              <a:rPr lang="de-DE" altLang="de-DE" sz="1600" baseline="-25000">
                <a:ea typeface="宋体" panose="02010600030101010101" pitchFamily="2" charset="-122"/>
              </a:rPr>
              <a:t>3</a:t>
            </a:r>
            <a:r>
              <a:rPr lang="de-DE" altLang="de-DE" sz="1600">
                <a:ea typeface="宋体" panose="02010600030101010101" pitchFamily="2" charset="-122"/>
              </a:rPr>
              <a:t>:</a:t>
            </a:r>
            <a:r>
              <a:rPr lang="de-DE" altLang="de-DE" sz="1600" i="1">
                <a:ea typeface="宋体" panose="02010600030101010101" pitchFamily="2" charset="-122"/>
              </a:rPr>
              <a:t> x</a:t>
            </a:r>
            <a:r>
              <a:rPr lang="de-DE" altLang="de-DE" sz="1600">
                <a:ea typeface="宋体" panose="02010600030101010101" pitchFamily="2" charset="-122"/>
              </a:rPr>
              <a:t>.</a:t>
            </a:r>
            <a:r>
              <a:rPr lang="de-DE" altLang="de-DE" sz="1600" i="1">
                <a:ea typeface="宋体" panose="02010600030101010101" pitchFamily="2" charset="-122"/>
              </a:rPr>
              <a:t>OUT, z</a:t>
            </a:r>
            <a:r>
              <a:rPr lang="de-DE" altLang="de-DE" sz="1600">
                <a:ea typeface="宋体" panose="02010600030101010101" pitchFamily="2" charset="-122"/>
              </a:rPr>
              <a:t>.</a:t>
            </a:r>
            <a:r>
              <a:rPr lang="de-DE" altLang="de-DE" sz="1600" i="1">
                <a:ea typeface="宋体" panose="02010600030101010101" pitchFamily="2" charset="-122"/>
              </a:rPr>
              <a:t>IN</a:t>
            </a:r>
            <a:r>
              <a:rPr lang="de-DE" altLang="de-DE" sz="1600">
                <a:ea typeface="宋体" panose="02010600030101010101" pitchFamily="2" charset="-122"/>
              </a:rPr>
              <a:t>1)</a:t>
            </a:r>
          </a:p>
          <a:p>
            <a:pPr eaLnBrk="1" hangingPunct="1">
              <a:lnSpc>
                <a:spcPct val="60000"/>
              </a:lnSpc>
              <a:buClrTx/>
              <a:buFontTx/>
              <a:buNone/>
            </a:pPr>
            <a:r>
              <a:rPr lang="de-DE" altLang="de-DE" sz="1600">
                <a:ea typeface="宋体" panose="02010600030101010101" pitchFamily="2" charset="-122"/>
              </a:rPr>
              <a:t>(</a:t>
            </a:r>
            <a:r>
              <a:rPr lang="de-DE" altLang="de-DE" sz="1600" i="1">
                <a:ea typeface="宋体" panose="02010600030101010101" pitchFamily="2" charset="-122"/>
              </a:rPr>
              <a:t>N</a:t>
            </a:r>
            <a:r>
              <a:rPr lang="de-DE" altLang="de-DE" sz="1600" baseline="-25000">
                <a:ea typeface="宋体" panose="02010600030101010101" pitchFamily="2" charset="-122"/>
              </a:rPr>
              <a:t>4</a:t>
            </a:r>
            <a:r>
              <a:rPr lang="de-DE" altLang="de-DE" sz="1600">
                <a:ea typeface="宋体" panose="02010600030101010101" pitchFamily="2" charset="-122"/>
              </a:rPr>
              <a:t>:</a:t>
            </a:r>
            <a:r>
              <a:rPr lang="de-DE" altLang="de-DE" sz="1600" i="1">
                <a:ea typeface="宋体" panose="02010600030101010101" pitchFamily="2" charset="-122"/>
              </a:rPr>
              <a:t> y.OUT, z.IN</a:t>
            </a:r>
            <a:r>
              <a:rPr lang="de-DE" altLang="de-DE" sz="1600">
                <a:ea typeface="宋体" panose="02010600030101010101" pitchFamily="2" charset="-122"/>
              </a:rPr>
              <a:t>2)</a:t>
            </a:r>
          </a:p>
          <a:p>
            <a:pPr eaLnBrk="1" hangingPunct="1">
              <a:lnSpc>
                <a:spcPct val="60000"/>
              </a:lnSpc>
              <a:buClrTx/>
              <a:buFontTx/>
              <a:buNone/>
            </a:pPr>
            <a:r>
              <a:rPr lang="de-DE" altLang="de-DE" sz="1600">
                <a:ea typeface="宋体" panose="02010600030101010101" pitchFamily="2" charset="-122"/>
              </a:rPr>
              <a:t>(</a:t>
            </a:r>
            <a:r>
              <a:rPr lang="de-DE" altLang="de-DE" sz="1600" i="1">
                <a:ea typeface="宋体" panose="02010600030101010101" pitchFamily="2" charset="-122"/>
              </a:rPr>
              <a:t>N</a:t>
            </a:r>
            <a:r>
              <a:rPr lang="de-DE" altLang="de-DE" sz="1600" baseline="-25000">
                <a:ea typeface="宋体" panose="02010600030101010101" pitchFamily="2" charset="-122"/>
              </a:rPr>
              <a:t>5</a:t>
            </a:r>
            <a:r>
              <a:rPr lang="de-DE" altLang="de-DE" sz="1600">
                <a:ea typeface="宋体" panose="02010600030101010101" pitchFamily="2" charset="-122"/>
              </a:rPr>
              <a:t>:</a:t>
            </a:r>
            <a:r>
              <a:rPr lang="de-DE" altLang="de-DE" sz="1600" i="1">
                <a:ea typeface="宋体" panose="02010600030101010101" pitchFamily="2" charset="-122"/>
              </a:rPr>
              <a:t> z</a:t>
            </a:r>
            <a:r>
              <a:rPr lang="de-DE" altLang="de-DE" sz="1600">
                <a:ea typeface="宋体" panose="02010600030101010101" pitchFamily="2" charset="-122"/>
              </a:rPr>
              <a:t>.</a:t>
            </a:r>
            <a:r>
              <a:rPr lang="de-DE" altLang="de-DE" sz="1600" i="1">
                <a:ea typeface="宋体" panose="02010600030101010101" pitchFamily="2" charset="-122"/>
              </a:rPr>
              <a:t>OUT, c</a:t>
            </a:r>
            <a:r>
              <a:rPr lang="de-DE" altLang="de-DE" sz="1600">
                <a:ea typeface="宋体" panose="02010600030101010101" pitchFamily="2" charset="-122"/>
              </a:rPr>
              <a:t>)</a:t>
            </a:r>
          </a:p>
        </p:txBody>
      </p:sp>
      <p:sp>
        <p:nvSpPr>
          <p:cNvPr id="28703" name="Text Box 87"/>
          <p:cNvSpPr txBox="1">
            <a:spLocks noChangeArrowheads="1"/>
          </p:cNvSpPr>
          <p:nvPr/>
        </p:nvSpPr>
        <p:spPr bwMode="auto">
          <a:xfrm>
            <a:off x="3600450" y="4932363"/>
            <a:ext cx="2867025" cy="336550"/>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a:ea typeface="宋体" panose="02010600030101010101" pitchFamily="2" charset="-122"/>
              </a:rPr>
              <a:t>Pin-Oriented Netlist</a:t>
            </a:r>
          </a:p>
        </p:txBody>
      </p:sp>
      <p:sp>
        <p:nvSpPr>
          <p:cNvPr id="28704" name="Text Box 88"/>
          <p:cNvSpPr txBox="1">
            <a:spLocks noChangeArrowheads="1"/>
          </p:cNvSpPr>
          <p:nvPr/>
        </p:nvSpPr>
        <p:spPr bwMode="auto">
          <a:xfrm>
            <a:off x="6677025" y="4933950"/>
            <a:ext cx="2216150" cy="336550"/>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a:ea typeface="宋体" panose="02010600030101010101" pitchFamily="2" charset="-122"/>
              </a:rPr>
              <a:t>Net-Oriented Netlist</a:t>
            </a:r>
          </a:p>
        </p:txBody>
      </p:sp>
      <p:sp>
        <p:nvSpPr>
          <p:cNvPr id="28705" name="Text Box 89"/>
          <p:cNvSpPr txBox="1">
            <a:spLocks noChangeArrowheads="1"/>
          </p:cNvSpPr>
          <p:nvPr/>
        </p:nvSpPr>
        <p:spPr bwMode="auto">
          <a:xfrm>
            <a:off x="2762250" y="3521075"/>
            <a:ext cx="5095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N</a:t>
            </a:r>
            <a:r>
              <a:rPr lang="en-US" altLang="zh-CN" sz="1600" baseline="-25000">
                <a:ea typeface="宋体" panose="02010600030101010101" pitchFamily="2" charset="-122"/>
              </a:rPr>
              <a:t>5</a:t>
            </a:r>
          </a:p>
        </p:txBody>
      </p:sp>
      <p:sp>
        <p:nvSpPr>
          <p:cNvPr id="28706" name="Line 90"/>
          <p:cNvSpPr>
            <a:spLocks noChangeShapeType="1"/>
          </p:cNvSpPr>
          <p:nvPr/>
        </p:nvSpPr>
        <p:spPr bwMode="auto">
          <a:xfrm>
            <a:off x="1004888" y="4525963"/>
            <a:ext cx="55721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liennummernplatzhalter 3"/>
          <p:cNvSpPr>
            <a:spLocks noGrp="1"/>
          </p:cNvSpPr>
          <p:nvPr>
            <p:ph type="sldNum" sz="quarter" idx="10"/>
          </p:nvPr>
        </p:nvSpPr>
        <p:spPr>
          <a:noFill/>
        </p:spPr>
        <p:txBody>
          <a:bodyPr/>
          <a:lstStyle>
            <a:lvl1pPr algn="ctr" defTabSz="1019175">
              <a:defRPr sz="1700">
                <a:solidFill>
                  <a:schemeClr val="tx1"/>
                </a:solidFill>
                <a:latin typeface="Arial" panose="020B0604020202020204" pitchFamily="34" charset="0"/>
              </a:defRPr>
            </a:lvl1pPr>
            <a:lvl2pPr marL="742950" indent="-285750" algn="ctr" defTabSz="1019175">
              <a:defRPr sz="1700">
                <a:solidFill>
                  <a:schemeClr val="tx1"/>
                </a:solidFill>
                <a:latin typeface="Arial" panose="020B0604020202020204" pitchFamily="34" charset="0"/>
              </a:defRPr>
            </a:lvl2pPr>
            <a:lvl3pPr marL="1143000" indent="-228600" algn="ctr" defTabSz="1019175">
              <a:defRPr sz="1700">
                <a:solidFill>
                  <a:schemeClr val="tx1"/>
                </a:solidFill>
                <a:latin typeface="Arial" panose="020B0604020202020204" pitchFamily="34" charset="0"/>
              </a:defRPr>
            </a:lvl3pPr>
            <a:lvl4pPr marL="1600200" indent="-228600" algn="ctr" defTabSz="1019175">
              <a:defRPr sz="1700">
                <a:solidFill>
                  <a:schemeClr val="tx1"/>
                </a:solidFill>
                <a:latin typeface="Arial" panose="020B0604020202020204" pitchFamily="34" charset="0"/>
              </a:defRPr>
            </a:lvl4pPr>
            <a:lvl5pPr marL="2057400" indent="-228600" algn="ctr" defTabSz="1019175">
              <a:defRPr sz="1700">
                <a:solidFill>
                  <a:schemeClr val="tx1"/>
                </a:solidFill>
                <a:latin typeface="Arial" panose="020B0604020202020204" pitchFamily="34" charset="0"/>
              </a:defRPr>
            </a:lvl5pPr>
            <a:lvl6pPr marL="2514600" indent="-228600" algn="ctr" defTabSz="1019175"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defTabSz="1019175"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defTabSz="1019175"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defTabSz="1019175" eaLnBrk="0" fontAlgn="base" hangingPunct="0">
              <a:spcBef>
                <a:spcPct val="0"/>
              </a:spcBef>
              <a:spcAft>
                <a:spcPct val="0"/>
              </a:spcAft>
              <a:defRPr sz="1700">
                <a:solidFill>
                  <a:schemeClr val="tx1"/>
                </a:solidFill>
                <a:latin typeface="Arial" panose="020B0604020202020204" pitchFamily="34" charset="0"/>
              </a:defRPr>
            </a:lvl9pPr>
          </a:lstStyle>
          <a:p>
            <a:pPr algn="r"/>
            <a:fld id="{BA33B70B-09C5-474A-8BAD-048DB9592127}" type="slidenum">
              <a:rPr lang="en-US" altLang="de-DE" sz="1000">
                <a:solidFill>
                  <a:srgbClr val="C0C0C0"/>
                </a:solidFill>
              </a:rPr>
              <a:pPr algn="r"/>
              <a:t>27</a:t>
            </a:fld>
            <a:endParaRPr lang="en-US" altLang="de-DE" sz="1000">
              <a:solidFill>
                <a:srgbClr val="C0C0C0"/>
              </a:solidFill>
            </a:endParaRPr>
          </a:p>
        </p:txBody>
      </p:sp>
      <p:sp>
        <p:nvSpPr>
          <p:cNvPr id="29699" name="Rectangle 4"/>
          <p:cNvSpPr>
            <a:spLocks noGrp="1" noChangeArrowheads="1"/>
          </p:cNvSpPr>
          <p:nvPr>
            <p:ph type="title"/>
          </p:nvPr>
        </p:nvSpPr>
        <p:spPr/>
        <p:txBody>
          <a:bodyPr/>
          <a:lstStyle/>
          <a:p>
            <a:r>
              <a:rPr lang="de-DE" altLang="de-DE" smtClean="0"/>
              <a:t>1.8	Common EDA Terminology</a:t>
            </a:r>
            <a:endParaRPr lang="en-US" altLang="zh-CN" smtClean="0">
              <a:ea typeface="宋体" panose="02010600030101010101" pitchFamily="2" charset="-122"/>
            </a:endParaRPr>
          </a:p>
        </p:txBody>
      </p:sp>
      <p:sp>
        <p:nvSpPr>
          <p:cNvPr id="29700" name="Rectangle 5"/>
          <p:cNvSpPr>
            <a:spLocks noChangeArrowheads="1"/>
          </p:cNvSpPr>
          <p:nvPr/>
        </p:nvSpPr>
        <p:spPr bwMode="auto">
          <a:xfrm>
            <a:off x="827088" y="1422400"/>
            <a:ext cx="1908175" cy="493713"/>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9701" name="Text Box 6"/>
          <p:cNvSpPr txBox="1">
            <a:spLocks noChangeArrowheads="1"/>
          </p:cNvSpPr>
          <p:nvPr/>
        </p:nvSpPr>
        <p:spPr bwMode="auto">
          <a:xfrm>
            <a:off x="827088" y="1487488"/>
            <a:ext cx="4162425" cy="428625"/>
          </a:xfrm>
          <a:prstGeom prst="rect">
            <a:avLst/>
          </a:prstGeom>
          <a:noFill/>
          <a:ln>
            <a:noFill/>
          </a:ln>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rgbClr val="C0C0C0"/>
                </a:solidFill>
                <a:miter lim="800000"/>
                <a:headEnd/>
                <a:tailEnd/>
              </a14:hiddenLine>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algn="l" eaLnBrk="1" hangingPunct="1">
              <a:spcAft>
                <a:spcPct val="30000"/>
              </a:spcAft>
            </a:pPr>
            <a:r>
              <a:rPr lang="de-DE" altLang="zh-CN" sz="1600">
                <a:ea typeface="宋体" panose="02010600030101010101" pitchFamily="2" charset="-122"/>
              </a:rPr>
              <a:t>Connectivity graph</a:t>
            </a:r>
            <a:endParaRPr lang="en-US" altLang="zh-CN" sz="1600">
              <a:ea typeface="宋体" panose="02010600030101010101" pitchFamily="2" charset="-122"/>
            </a:endParaRPr>
          </a:p>
        </p:txBody>
      </p:sp>
      <p:grpSp>
        <p:nvGrpSpPr>
          <p:cNvPr id="29702" name="Group 7"/>
          <p:cNvGrpSpPr>
            <a:grpSpLocks/>
          </p:cNvGrpSpPr>
          <p:nvPr/>
        </p:nvGrpSpPr>
        <p:grpSpPr bwMode="auto">
          <a:xfrm>
            <a:off x="1550988" y="3167063"/>
            <a:ext cx="555625" cy="482600"/>
            <a:chOff x="1610" y="346"/>
            <a:chExt cx="451" cy="392"/>
          </a:xfrm>
        </p:grpSpPr>
        <p:sp>
          <p:nvSpPr>
            <p:cNvPr id="29751" name="Flowchart: Delay 14"/>
            <p:cNvSpPr>
              <a:spLocks noChangeArrowheads="1"/>
            </p:cNvSpPr>
            <p:nvPr/>
          </p:nvSpPr>
          <p:spPr bwMode="auto">
            <a:xfrm>
              <a:off x="1610" y="346"/>
              <a:ext cx="375" cy="392"/>
            </a:xfrm>
            <a:prstGeom prst="flowChartDelay">
              <a:avLst/>
            </a:prstGeom>
            <a:solidFill>
              <a:srgbClr val="C0C0C0"/>
            </a:solidFill>
            <a:ln w="25400" algn="ctr">
              <a:solidFill>
                <a:schemeClr val="tx1"/>
              </a:solidFill>
              <a:miter lim="800000"/>
              <a:headEnd/>
              <a:tailEnd/>
            </a:ln>
          </p:spPr>
          <p:txBody>
            <a:bodyPr anchor="ct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eaLnBrk="1" hangingPunct="1">
                <a:lnSpc>
                  <a:spcPct val="100000"/>
                </a:lnSpc>
                <a:spcBef>
                  <a:spcPct val="0"/>
                </a:spcBef>
                <a:buClrTx/>
                <a:buFontTx/>
                <a:buNone/>
              </a:pPr>
              <a:endParaRPr lang="en-US" altLang="zh-TW" sz="1600">
                <a:ea typeface="新細明體" pitchFamily="18" charset="-120"/>
                <a:cs typeface="Arial" panose="020B0604020202020204" pitchFamily="34" charset="0"/>
              </a:endParaRPr>
            </a:p>
          </p:txBody>
        </p:sp>
        <p:sp>
          <p:nvSpPr>
            <p:cNvPr id="29752" name="Flowchart: Connector 8"/>
            <p:cNvSpPr>
              <a:spLocks noChangeArrowheads="1"/>
            </p:cNvSpPr>
            <p:nvPr/>
          </p:nvSpPr>
          <p:spPr bwMode="auto">
            <a:xfrm rot="5400000">
              <a:off x="1985" y="506"/>
              <a:ext cx="76" cy="76"/>
            </a:xfrm>
            <a:prstGeom prst="flowChartConnector">
              <a:avLst/>
            </a:prstGeom>
            <a:solidFill>
              <a:srgbClr val="C0C0C0"/>
            </a:solidFill>
            <a:ln w="25400" algn="ctr">
              <a:solidFill>
                <a:schemeClr val="tx1"/>
              </a:solidFill>
              <a:round/>
              <a:headEnd/>
              <a:tailEnd/>
            </a:ln>
          </p:spPr>
          <p:txBody>
            <a:bodyPr rot="10800000" vert="eaVert" anchor="ct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eaLnBrk="1" hangingPunct="1">
                <a:lnSpc>
                  <a:spcPct val="100000"/>
                </a:lnSpc>
                <a:spcBef>
                  <a:spcPct val="0"/>
                </a:spcBef>
                <a:buClrTx/>
                <a:buFontTx/>
                <a:buNone/>
              </a:pPr>
              <a:endParaRPr lang="en-US" altLang="zh-TW" sz="1600">
                <a:ea typeface="新細明體" pitchFamily="18" charset="-120"/>
                <a:cs typeface="Arial" panose="020B0604020202020204" pitchFamily="34" charset="0"/>
              </a:endParaRPr>
            </a:p>
          </p:txBody>
        </p:sp>
      </p:grpSp>
      <p:grpSp>
        <p:nvGrpSpPr>
          <p:cNvPr id="29703" name="Group 10"/>
          <p:cNvGrpSpPr>
            <a:grpSpLocks/>
          </p:cNvGrpSpPr>
          <p:nvPr/>
        </p:nvGrpSpPr>
        <p:grpSpPr bwMode="auto">
          <a:xfrm>
            <a:off x="2320925" y="3657600"/>
            <a:ext cx="571500" cy="531813"/>
            <a:chOff x="2940" y="90"/>
            <a:chExt cx="463" cy="432"/>
          </a:xfrm>
        </p:grpSpPr>
        <p:sp>
          <p:nvSpPr>
            <p:cNvPr id="29749" name="Moon 11"/>
            <p:cNvSpPr>
              <a:spLocks noChangeArrowheads="1"/>
            </p:cNvSpPr>
            <p:nvPr/>
          </p:nvSpPr>
          <p:spPr bwMode="auto">
            <a:xfrm rot="10800000">
              <a:off x="2940" y="90"/>
              <a:ext cx="384" cy="432"/>
            </a:xfrm>
            <a:prstGeom prst="moon">
              <a:avLst>
                <a:gd name="adj" fmla="val 75500"/>
              </a:avLst>
            </a:prstGeom>
            <a:solidFill>
              <a:srgbClr val="C0C0C0"/>
            </a:solidFill>
            <a:ln w="25400" algn="ctr">
              <a:solidFill>
                <a:schemeClr val="tx1"/>
              </a:solidFill>
              <a:miter lim="800000"/>
              <a:headEnd/>
              <a:tailEnd/>
            </a:ln>
          </p:spPr>
          <p:txBody>
            <a:bodyPr rot="10800000" anchor="ct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eaLnBrk="1" hangingPunct="1">
                <a:lnSpc>
                  <a:spcPct val="100000"/>
                </a:lnSpc>
                <a:spcBef>
                  <a:spcPct val="0"/>
                </a:spcBef>
                <a:buClrTx/>
                <a:buFontTx/>
                <a:buNone/>
              </a:pPr>
              <a:endParaRPr lang="en-US" altLang="zh-TW" sz="1600">
                <a:ea typeface="新細明體" pitchFamily="18" charset="-120"/>
                <a:cs typeface="Arial" panose="020B0604020202020204" pitchFamily="34" charset="0"/>
              </a:endParaRPr>
            </a:p>
          </p:txBody>
        </p:sp>
        <p:sp>
          <p:nvSpPr>
            <p:cNvPr id="29750" name="Flowchart: Connector 8"/>
            <p:cNvSpPr>
              <a:spLocks noChangeArrowheads="1"/>
            </p:cNvSpPr>
            <p:nvPr/>
          </p:nvSpPr>
          <p:spPr bwMode="auto">
            <a:xfrm rot="5400000">
              <a:off x="3327" y="258"/>
              <a:ext cx="76" cy="76"/>
            </a:xfrm>
            <a:prstGeom prst="flowChartConnector">
              <a:avLst/>
            </a:prstGeom>
            <a:solidFill>
              <a:srgbClr val="C0C0C0"/>
            </a:solidFill>
            <a:ln w="25400" algn="ctr">
              <a:solidFill>
                <a:schemeClr val="tx1"/>
              </a:solidFill>
              <a:round/>
              <a:headEnd/>
              <a:tailEnd/>
            </a:ln>
          </p:spPr>
          <p:txBody>
            <a:bodyPr rot="10800000" vert="eaVert" anchor="ct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eaLnBrk="1" hangingPunct="1">
                <a:lnSpc>
                  <a:spcPct val="100000"/>
                </a:lnSpc>
                <a:spcBef>
                  <a:spcPct val="0"/>
                </a:spcBef>
                <a:buClrTx/>
                <a:buFontTx/>
                <a:buNone/>
              </a:pPr>
              <a:endParaRPr lang="en-US" altLang="zh-TW" sz="1600">
                <a:ea typeface="新細明體" pitchFamily="18" charset="-120"/>
                <a:cs typeface="Arial" panose="020B0604020202020204" pitchFamily="34" charset="0"/>
              </a:endParaRPr>
            </a:p>
          </p:txBody>
        </p:sp>
      </p:grpSp>
      <p:grpSp>
        <p:nvGrpSpPr>
          <p:cNvPr id="29704" name="Group 13"/>
          <p:cNvGrpSpPr>
            <a:grpSpLocks/>
          </p:cNvGrpSpPr>
          <p:nvPr/>
        </p:nvGrpSpPr>
        <p:grpSpPr bwMode="auto">
          <a:xfrm>
            <a:off x="1552575" y="4167188"/>
            <a:ext cx="555625" cy="484187"/>
            <a:chOff x="1610" y="346"/>
            <a:chExt cx="451" cy="392"/>
          </a:xfrm>
        </p:grpSpPr>
        <p:sp>
          <p:nvSpPr>
            <p:cNvPr id="29747" name="Flowchart: Delay 14"/>
            <p:cNvSpPr>
              <a:spLocks noChangeArrowheads="1"/>
            </p:cNvSpPr>
            <p:nvPr/>
          </p:nvSpPr>
          <p:spPr bwMode="auto">
            <a:xfrm>
              <a:off x="1610" y="346"/>
              <a:ext cx="375" cy="392"/>
            </a:xfrm>
            <a:prstGeom prst="flowChartDelay">
              <a:avLst/>
            </a:prstGeom>
            <a:solidFill>
              <a:srgbClr val="C0C0C0"/>
            </a:solidFill>
            <a:ln w="25400" algn="ctr">
              <a:solidFill>
                <a:schemeClr val="tx1"/>
              </a:solidFill>
              <a:miter lim="800000"/>
              <a:headEnd/>
              <a:tailEnd/>
            </a:ln>
          </p:spPr>
          <p:txBody>
            <a:bodyPr anchor="ct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eaLnBrk="1" hangingPunct="1">
                <a:lnSpc>
                  <a:spcPct val="100000"/>
                </a:lnSpc>
                <a:spcBef>
                  <a:spcPct val="0"/>
                </a:spcBef>
                <a:buClrTx/>
                <a:buFontTx/>
                <a:buNone/>
              </a:pPr>
              <a:endParaRPr lang="en-US" altLang="zh-TW" sz="1600">
                <a:ea typeface="新細明體" pitchFamily="18" charset="-120"/>
                <a:cs typeface="Arial" panose="020B0604020202020204" pitchFamily="34" charset="0"/>
              </a:endParaRPr>
            </a:p>
          </p:txBody>
        </p:sp>
        <p:sp>
          <p:nvSpPr>
            <p:cNvPr id="29748" name="Flowchart: Connector 8"/>
            <p:cNvSpPr>
              <a:spLocks noChangeArrowheads="1"/>
            </p:cNvSpPr>
            <p:nvPr/>
          </p:nvSpPr>
          <p:spPr bwMode="auto">
            <a:xfrm rot="5400000">
              <a:off x="1985" y="506"/>
              <a:ext cx="76" cy="76"/>
            </a:xfrm>
            <a:prstGeom prst="flowChartConnector">
              <a:avLst/>
            </a:prstGeom>
            <a:solidFill>
              <a:srgbClr val="C0C0C0"/>
            </a:solidFill>
            <a:ln w="25400" algn="ctr">
              <a:solidFill>
                <a:schemeClr val="tx1"/>
              </a:solidFill>
              <a:round/>
              <a:headEnd/>
              <a:tailEnd/>
            </a:ln>
          </p:spPr>
          <p:txBody>
            <a:bodyPr rot="10800000" vert="eaVert" anchor="ct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eaLnBrk="1" hangingPunct="1">
                <a:lnSpc>
                  <a:spcPct val="100000"/>
                </a:lnSpc>
                <a:spcBef>
                  <a:spcPct val="0"/>
                </a:spcBef>
                <a:buClrTx/>
                <a:buFontTx/>
                <a:buNone/>
              </a:pPr>
              <a:endParaRPr lang="en-US" altLang="zh-TW" sz="1600">
                <a:ea typeface="新細明體" pitchFamily="18" charset="-120"/>
                <a:cs typeface="Arial" panose="020B0604020202020204" pitchFamily="34" charset="0"/>
              </a:endParaRPr>
            </a:p>
          </p:txBody>
        </p:sp>
      </p:grpSp>
      <p:sp>
        <p:nvSpPr>
          <p:cNvPr id="29705" name="Freeform 16"/>
          <p:cNvSpPr>
            <a:spLocks/>
          </p:cNvSpPr>
          <p:nvPr/>
        </p:nvSpPr>
        <p:spPr bwMode="auto">
          <a:xfrm>
            <a:off x="2112963" y="3409950"/>
            <a:ext cx="312737" cy="419100"/>
          </a:xfrm>
          <a:custGeom>
            <a:avLst/>
            <a:gdLst>
              <a:gd name="T0" fmla="*/ 0 w 254"/>
              <a:gd name="T1" fmla="*/ 0 h 341"/>
              <a:gd name="T2" fmla="*/ 114506 w 254"/>
              <a:gd name="T3" fmla="*/ 0 h 341"/>
              <a:gd name="T4" fmla="*/ 114506 w 254"/>
              <a:gd name="T5" fmla="*/ 419100 h 341"/>
              <a:gd name="T6" fmla="*/ 312737 w 254"/>
              <a:gd name="T7" fmla="*/ 419100 h 34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54" h="341">
                <a:moveTo>
                  <a:pt x="0" y="0"/>
                </a:moveTo>
                <a:lnTo>
                  <a:pt x="93" y="0"/>
                </a:lnTo>
                <a:lnTo>
                  <a:pt x="93" y="341"/>
                </a:lnTo>
                <a:lnTo>
                  <a:pt x="254" y="341"/>
                </a:lnTo>
              </a:path>
            </a:pathLst>
          </a:custGeom>
          <a:noFill/>
          <a:ln w="158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06" name="Freeform 17"/>
          <p:cNvSpPr>
            <a:spLocks/>
          </p:cNvSpPr>
          <p:nvPr/>
        </p:nvSpPr>
        <p:spPr bwMode="auto">
          <a:xfrm flipV="1">
            <a:off x="2111375" y="3987800"/>
            <a:ext cx="312738" cy="420688"/>
          </a:xfrm>
          <a:custGeom>
            <a:avLst/>
            <a:gdLst>
              <a:gd name="T0" fmla="*/ 0 w 254"/>
              <a:gd name="T1" fmla="*/ 0 h 341"/>
              <a:gd name="T2" fmla="*/ 114506 w 254"/>
              <a:gd name="T3" fmla="*/ 0 h 341"/>
              <a:gd name="T4" fmla="*/ 114506 w 254"/>
              <a:gd name="T5" fmla="*/ 420688 h 341"/>
              <a:gd name="T6" fmla="*/ 312738 w 254"/>
              <a:gd name="T7" fmla="*/ 420688 h 34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54" h="341">
                <a:moveTo>
                  <a:pt x="0" y="0"/>
                </a:moveTo>
                <a:lnTo>
                  <a:pt x="93" y="0"/>
                </a:lnTo>
                <a:lnTo>
                  <a:pt x="93" y="341"/>
                </a:lnTo>
                <a:lnTo>
                  <a:pt x="254" y="341"/>
                </a:lnTo>
              </a:path>
            </a:pathLst>
          </a:custGeom>
          <a:noFill/>
          <a:ln w="158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07" name="Line 18"/>
          <p:cNvSpPr>
            <a:spLocks noChangeShapeType="1"/>
          </p:cNvSpPr>
          <p:nvPr/>
        </p:nvSpPr>
        <p:spPr bwMode="auto">
          <a:xfrm>
            <a:off x="989013" y="3309938"/>
            <a:ext cx="5588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08" name="Freeform 19"/>
          <p:cNvSpPr>
            <a:spLocks/>
          </p:cNvSpPr>
          <p:nvPr/>
        </p:nvSpPr>
        <p:spPr bwMode="auto">
          <a:xfrm>
            <a:off x="1160463" y="3309938"/>
            <a:ext cx="387350" cy="1006475"/>
          </a:xfrm>
          <a:custGeom>
            <a:avLst/>
            <a:gdLst>
              <a:gd name="T0" fmla="*/ 0 w 314"/>
              <a:gd name="T1" fmla="*/ 0 h 877"/>
              <a:gd name="T2" fmla="*/ 0 w 314"/>
              <a:gd name="T3" fmla="*/ 1006475 h 877"/>
              <a:gd name="T4" fmla="*/ 387350 w 314"/>
              <a:gd name="T5" fmla="*/ 1006475 h 877"/>
              <a:gd name="T6" fmla="*/ 0 60000 65536"/>
              <a:gd name="T7" fmla="*/ 0 60000 65536"/>
              <a:gd name="T8" fmla="*/ 0 60000 65536"/>
            </a:gdLst>
            <a:ahLst/>
            <a:cxnLst>
              <a:cxn ang="T6">
                <a:pos x="T0" y="T1"/>
              </a:cxn>
              <a:cxn ang="T7">
                <a:pos x="T2" y="T3"/>
              </a:cxn>
              <a:cxn ang="T8">
                <a:pos x="T4" y="T5"/>
              </a:cxn>
            </a:cxnLst>
            <a:rect l="0" t="0" r="r" b="b"/>
            <a:pathLst>
              <a:path w="314" h="877">
                <a:moveTo>
                  <a:pt x="0" y="0"/>
                </a:moveTo>
                <a:lnTo>
                  <a:pt x="0" y="877"/>
                </a:lnTo>
                <a:lnTo>
                  <a:pt x="314" y="877"/>
                </a:lnTo>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09" name="Freeform 20"/>
          <p:cNvSpPr>
            <a:spLocks/>
          </p:cNvSpPr>
          <p:nvPr/>
        </p:nvSpPr>
        <p:spPr bwMode="auto">
          <a:xfrm flipV="1">
            <a:off x="1292225" y="3503613"/>
            <a:ext cx="249238" cy="1006475"/>
          </a:xfrm>
          <a:custGeom>
            <a:avLst/>
            <a:gdLst>
              <a:gd name="T0" fmla="*/ 0 w 314"/>
              <a:gd name="T1" fmla="*/ 0 h 877"/>
              <a:gd name="T2" fmla="*/ 0 w 314"/>
              <a:gd name="T3" fmla="*/ 1006475 h 877"/>
              <a:gd name="T4" fmla="*/ 249238 w 314"/>
              <a:gd name="T5" fmla="*/ 1006475 h 877"/>
              <a:gd name="T6" fmla="*/ 0 60000 65536"/>
              <a:gd name="T7" fmla="*/ 0 60000 65536"/>
              <a:gd name="T8" fmla="*/ 0 60000 65536"/>
            </a:gdLst>
            <a:ahLst/>
            <a:cxnLst>
              <a:cxn ang="T6">
                <a:pos x="T0" y="T1"/>
              </a:cxn>
              <a:cxn ang="T7">
                <a:pos x="T2" y="T3"/>
              </a:cxn>
              <a:cxn ang="T8">
                <a:pos x="T4" y="T5"/>
              </a:cxn>
            </a:cxnLst>
            <a:rect l="0" t="0" r="r" b="b"/>
            <a:pathLst>
              <a:path w="314" h="877">
                <a:moveTo>
                  <a:pt x="0" y="0"/>
                </a:moveTo>
                <a:lnTo>
                  <a:pt x="0" y="877"/>
                </a:lnTo>
                <a:lnTo>
                  <a:pt x="314" y="877"/>
                </a:lnTo>
              </a:path>
            </a:pathLst>
          </a:custGeom>
          <a:noFill/>
          <a:ln w="158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10" name="Oval 21"/>
          <p:cNvSpPr>
            <a:spLocks noChangeArrowheads="1"/>
          </p:cNvSpPr>
          <p:nvPr/>
        </p:nvSpPr>
        <p:spPr bwMode="auto">
          <a:xfrm>
            <a:off x="1116013" y="3262313"/>
            <a:ext cx="87312" cy="87312"/>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9711" name="Oval 22"/>
          <p:cNvSpPr>
            <a:spLocks noChangeArrowheads="1"/>
          </p:cNvSpPr>
          <p:nvPr/>
        </p:nvSpPr>
        <p:spPr bwMode="auto">
          <a:xfrm>
            <a:off x="1257300" y="4487863"/>
            <a:ext cx="69850" cy="69850"/>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9712" name="Text Box 23"/>
          <p:cNvSpPr txBox="1">
            <a:spLocks noChangeArrowheads="1"/>
          </p:cNvSpPr>
          <p:nvPr/>
        </p:nvSpPr>
        <p:spPr bwMode="auto">
          <a:xfrm>
            <a:off x="714375" y="3121025"/>
            <a:ext cx="30003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a</a:t>
            </a:r>
          </a:p>
        </p:txBody>
      </p:sp>
      <p:sp>
        <p:nvSpPr>
          <p:cNvPr id="29713" name="Text Box 24"/>
          <p:cNvSpPr txBox="1">
            <a:spLocks noChangeArrowheads="1"/>
          </p:cNvSpPr>
          <p:nvPr/>
        </p:nvSpPr>
        <p:spPr bwMode="auto">
          <a:xfrm>
            <a:off x="714375" y="4341813"/>
            <a:ext cx="3524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b</a:t>
            </a:r>
          </a:p>
        </p:txBody>
      </p:sp>
      <p:sp>
        <p:nvSpPr>
          <p:cNvPr id="29714" name="Text Box 25"/>
          <p:cNvSpPr txBox="1">
            <a:spLocks noChangeArrowheads="1"/>
          </p:cNvSpPr>
          <p:nvPr/>
        </p:nvSpPr>
        <p:spPr bwMode="auto">
          <a:xfrm>
            <a:off x="1612900" y="3200400"/>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x</a:t>
            </a:r>
          </a:p>
        </p:txBody>
      </p:sp>
      <p:sp>
        <p:nvSpPr>
          <p:cNvPr id="29715" name="Text Box 26"/>
          <p:cNvSpPr txBox="1">
            <a:spLocks noChangeArrowheads="1"/>
          </p:cNvSpPr>
          <p:nvPr/>
        </p:nvSpPr>
        <p:spPr bwMode="auto">
          <a:xfrm>
            <a:off x="1617663" y="4205288"/>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y</a:t>
            </a:r>
          </a:p>
        </p:txBody>
      </p:sp>
      <p:sp>
        <p:nvSpPr>
          <p:cNvPr id="29716" name="Text Box 27"/>
          <p:cNvSpPr txBox="1">
            <a:spLocks noChangeArrowheads="1"/>
          </p:cNvSpPr>
          <p:nvPr/>
        </p:nvSpPr>
        <p:spPr bwMode="auto">
          <a:xfrm>
            <a:off x="2459038" y="3725863"/>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z</a:t>
            </a:r>
          </a:p>
        </p:txBody>
      </p:sp>
      <p:sp>
        <p:nvSpPr>
          <p:cNvPr id="29717" name="Line 28"/>
          <p:cNvSpPr>
            <a:spLocks noChangeShapeType="1"/>
          </p:cNvSpPr>
          <p:nvPr/>
        </p:nvSpPr>
        <p:spPr bwMode="auto">
          <a:xfrm>
            <a:off x="2897188" y="3908425"/>
            <a:ext cx="187325"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18" name="Text Box 29"/>
          <p:cNvSpPr txBox="1">
            <a:spLocks noChangeArrowheads="1"/>
          </p:cNvSpPr>
          <p:nvPr/>
        </p:nvSpPr>
        <p:spPr bwMode="auto">
          <a:xfrm>
            <a:off x="3043238" y="3722688"/>
            <a:ext cx="304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c</a:t>
            </a:r>
          </a:p>
        </p:txBody>
      </p:sp>
      <p:sp>
        <p:nvSpPr>
          <p:cNvPr id="29719" name="Text Box 30"/>
          <p:cNvSpPr txBox="1">
            <a:spLocks noChangeArrowheads="1"/>
          </p:cNvSpPr>
          <p:nvPr/>
        </p:nvSpPr>
        <p:spPr bwMode="auto">
          <a:xfrm>
            <a:off x="762000" y="3724275"/>
            <a:ext cx="4794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N</a:t>
            </a:r>
            <a:r>
              <a:rPr lang="en-US" altLang="zh-CN" sz="1600" baseline="-25000">
                <a:ea typeface="宋体" panose="02010600030101010101" pitchFamily="2" charset="-122"/>
              </a:rPr>
              <a:t>1</a:t>
            </a:r>
          </a:p>
        </p:txBody>
      </p:sp>
      <p:sp>
        <p:nvSpPr>
          <p:cNvPr id="29720" name="Text Box 31"/>
          <p:cNvSpPr txBox="1">
            <a:spLocks noChangeArrowheads="1"/>
          </p:cNvSpPr>
          <p:nvPr/>
        </p:nvSpPr>
        <p:spPr bwMode="auto">
          <a:xfrm>
            <a:off x="1228725" y="3721100"/>
            <a:ext cx="4810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N</a:t>
            </a:r>
            <a:r>
              <a:rPr lang="en-US" altLang="zh-CN" sz="1600" baseline="-25000">
                <a:ea typeface="宋体" panose="02010600030101010101" pitchFamily="2" charset="-122"/>
              </a:rPr>
              <a:t>2</a:t>
            </a:r>
          </a:p>
        </p:txBody>
      </p:sp>
      <p:sp>
        <p:nvSpPr>
          <p:cNvPr id="29721" name="Text Box 32"/>
          <p:cNvSpPr txBox="1">
            <a:spLocks noChangeArrowheads="1"/>
          </p:cNvSpPr>
          <p:nvPr/>
        </p:nvSpPr>
        <p:spPr bwMode="auto">
          <a:xfrm>
            <a:off x="1811338" y="3508375"/>
            <a:ext cx="504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N</a:t>
            </a:r>
            <a:r>
              <a:rPr lang="en-US" altLang="zh-CN" sz="1600" baseline="-25000">
                <a:ea typeface="宋体" panose="02010600030101010101" pitchFamily="2" charset="-122"/>
              </a:rPr>
              <a:t>3</a:t>
            </a:r>
          </a:p>
        </p:txBody>
      </p:sp>
      <p:sp>
        <p:nvSpPr>
          <p:cNvPr id="29722" name="Text Box 33"/>
          <p:cNvSpPr txBox="1">
            <a:spLocks noChangeArrowheads="1"/>
          </p:cNvSpPr>
          <p:nvPr/>
        </p:nvSpPr>
        <p:spPr bwMode="auto">
          <a:xfrm>
            <a:off x="1778000" y="3905250"/>
            <a:ext cx="561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N</a:t>
            </a:r>
            <a:r>
              <a:rPr lang="en-US" altLang="zh-CN" sz="1600" baseline="-25000">
                <a:ea typeface="宋体" panose="02010600030101010101" pitchFamily="2" charset="-122"/>
              </a:rPr>
              <a:t>4</a:t>
            </a:r>
          </a:p>
        </p:txBody>
      </p:sp>
      <p:sp>
        <p:nvSpPr>
          <p:cNvPr id="29723" name="Text Box 38"/>
          <p:cNvSpPr txBox="1">
            <a:spLocks noChangeArrowheads="1"/>
          </p:cNvSpPr>
          <p:nvPr/>
        </p:nvSpPr>
        <p:spPr bwMode="auto">
          <a:xfrm>
            <a:off x="2762250" y="3521075"/>
            <a:ext cx="5095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N</a:t>
            </a:r>
            <a:r>
              <a:rPr lang="en-US" altLang="zh-CN" sz="1600" baseline="-25000">
                <a:ea typeface="宋体" panose="02010600030101010101" pitchFamily="2" charset="-122"/>
              </a:rPr>
              <a:t>5</a:t>
            </a:r>
          </a:p>
        </p:txBody>
      </p:sp>
      <p:sp>
        <p:nvSpPr>
          <p:cNvPr id="29724" name="Line 39"/>
          <p:cNvSpPr>
            <a:spLocks noChangeShapeType="1"/>
          </p:cNvSpPr>
          <p:nvPr/>
        </p:nvSpPr>
        <p:spPr bwMode="auto">
          <a:xfrm>
            <a:off x="1004888" y="4525963"/>
            <a:ext cx="55721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25" name="Line 40"/>
          <p:cNvSpPr>
            <a:spLocks noChangeShapeType="1"/>
          </p:cNvSpPr>
          <p:nvPr/>
        </p:nvSpPr>
        <p:spPr bwMode="auto">
          <a:xfrm>
            <a:off x="7489825" y="3927475"/>
            <a:ext cx="933450" cy="4763"/>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26" name="Line 41"/>
          <p:cNvSpPr>
            <a:spLocks noChangeShapeType="1"/>
          </p:cNvSpPr>
          <p:nvPr/>
        </p:nvSpPr>
        <p:spPr bwMode="auto">
          <a:xfrm>
            <a:off x="4637088" y="3298825"/>
            <a:ext cx="180975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27" name="Line 42"/>
          <p:cNvSpPr>
            <a:spLocks noChangeShapeType="1"/>
          </p:cNvSpPr>
          <p:nvPr/>
        </p:nvSpPr>
        <p:spPr bwMode="auto">
          <a:xfrm>
            <a:off x="6599238" y="3308350"/>
            <a:ext cx="0" cy="1228725"/>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28" name="Line 43"/>
          <p:cNvSpPr>
            <a:spLocks noChangeShapeType="1"/>
          </p:cNvSpPr>
          <p:nvPr/>
        </p:nvSpPr>
        <p:spPr bwMode="auto">
          <a:xfrm flipV="1">
            <a:off x="4756150" y="3346450"/>
            <a:ext cx="1814513" cy="1195388"/>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29" name="Line 44"/>
          <p:cNvSpPr>
            <a:spLocks noChangeShapeType="1"/>
          </p:cNvSpPr>
          <p:nvPr/>
        </p:nvSpPr>
        <p:spPr bwMode="auto">
          <a:xfrm>
            <a:off x="4679950" y="3313113"/>
            <a:ext cx="1905000" cy="1247775"/>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30" name="Line 45"/>
          <p:cNvSpPr>
            <a:spLocks noChangeShapeType="1"/>
          </p:cNvSpPr>
          <p:nvPr/>
        </p:nvSpPr>
        <p:spPr bwMode="auto">
          <a:xfrm>
            <a:off x="6613525" y="3303588"/>
            <a:ext cx="952500" cy="66675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31" name="Line 46"/>
          <p:cNvSpPr>
            <a:spLocks noChangeShapeType="1"/>
          </p:cNvSpPr>
          <p:nvPr/>
        </p:nvSpPr>
        <p:spPr bwMode="auto">
          <a:xfrm flipV="1">
            <a:off x="6613525" y="3894138"/>
            <a:ext cx="938213" cy="657225"/>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32" name="Arc 47"/>
          <p:cNvSpPr>
            <a:spLocks noChangeAspect="1"/>
          </p:cNvSpPr>
          <p:nvPr/>
        </p:nvSpPr>
        <p:spPr bwMode="auto">
          <a:xfrm>
            <a:off x="6613525" y="3333750"/>
            <a:ext cx="138113" cy="1273175"/>
          </a:xfrm>
          <a:custGeom>
            <a:avLst/>
            <a:gdLst>
              <a:gd name="T0" fmla="*/ 21101 w 21600"/>
              <a:gd name="T1" fmla="*/ 0 h 42742"/>
              <a:gd name="T2" fmla="*/ 18939 w 21600"/>
              <a:gd name="T3" fmla="*/ 1273175 h 42742"/>
              <a:gd name="T4" fmla="*/ 0 w 21600"/>
              <a:gd name="T5" fmla="*/ 635843 h 42742"/>
              <a:gd name="T6" fmla="*/ 0 60000 65536"/>
              <a:gd name="T7" fmla="*/ 0 60000 65536"/>
              <a:gd name="T8" fmla="*/ 0 60000 65536"/>
            </a:gdLst>
            <a:ahLst/>
            <a:cxnLst>
              <a:cxn ang="T6">
                <a:pos x="T0" y="T1"/>
              </a:cxn>
              <a:cxn ang="T7">
                <a:pos x="T2" y="T3"/>
              </a:cxn>
              <a:cxn ang="T8">
                <a:pos x="T4" y="T5"/>
              </a:cxn>
            </a:cxnLst>
            <a:rect l="0" t="0" r="r" b="b"/>
            <a:pathLst>
              <a:path w="21600" h="42742" fill="none" extrusionOk="0">
                <a:moveTo>
                  <a:pt x="3300" y="-1"/>
                </a:moveTo>
                <a:cubicBezTo>
                  <a:pt x="13830" y="1627"/>
                  <a:pt x="21600" y="10690"/>
                  <a:pt x="21600" y="21346"/>
                </a:cubicBezTo>
                <a:cubicBezTo>
                  <a:pt x="21600" y="32130"/>
                  <a:pt x="13644" y="41263"/>
                  <a:pt x="2961" y="42741"/>
                </a:cubicBezTo>
              </a:path>
              <a:path w="21600" h="42742" stroke="0" extrusionOk="0">
                <a:moveTo>
                  <a:pt x="3300" y="-1"/>
                </a:moveTo>
                <a:cubicBezTo>
                  <a:pt x="13830" y="1627"/>
                  <a:pt x="21600" y="10690"/>
                  <a:pt x="21600" y="21346"/>
                </a:cubicBezTo>
                <a:cubicBezTo>
                  <a:pt x="21600" y="32130"/>
                  <a:pt x="13644" y="41263"/>
                  <a:pt x="2961" y="42741"/>
                </a:cubicBezTo>
                <a:lnTo>
                  <a:pt x="0" y="21346"/>
                </a:lnTo>
                <a:lnTo>
                  <a:pt x="3300" y="-1"/>
                </a:lnTo>
                <a:close/>
              </a:path>
            </a:pathLst>
          </a:custGeom>
          <a:noFill/>
          <a:ln w="158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9733" name="Line 48"/>
          <p:cNvSpPr>
            <a:spLocks noChangeShapeType="1"/>
          </p:cNvSpPr>
          <p:nvPr/>
        </p:nvSpPr>
        <p:spPr bwMode="auto">
          <a:xfrm>
            <a:off x="4670425" y="4579938"/>
            <a:ext cx="1924050"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34" name="Oval 49"/>
          <p:cNvSpPr>
            <a:spLocks noChangeArrowheads="1"/>
          </p:cNvSpPr>
          <p:nvPr/>
        </p:nvSpPr>
        <p:spPr bwMode="auto">
          <a:xfrm>
            <a:off x="4429125" y="3071813"/>
            <a:ext cx="454025" cy="457200"/>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9735" name="Oval 50"/>
          <p:cNvSpPr>
            <a:spLocks noChangeArrowheads="1"/>
          </p:cNvSpPr>
          <p:nvPr/>
        </p:nvSpPr>
        <p:spPr bwMode="auto">
          <a:xfrm>
            <a:off x="4425950" y="4344988"/>
            <a:ext cx="454025" cy="457200"/>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9736" name="Oval 51"/>
          <p:cNvSpPr>
            <a:spLocks noChangeArrowheads="1"/>
          </p:cNvSpPr>
          <p:nvPr/>
        </p:nvSpPr>
        <p:spPr bwMode="auto">
          <a:xfrm>
            <a:off x="6373813" y="3068638"/>
            <a:ext cx="454025" cy="457200"/>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9737" name="Oval 52"/>
          <p:cNvSpPr>
            <a:spLocks noChangeArrowheads="1"/>
          </p:cNvSpPr>
          <p:nvPr/>
        </p:nvSpPr>
        <p:spPr bwMode="auto">
          <a:xfrm>
            <a:off x="6378575" y="4340225"/>
            <a:ext cx="454025" cy="457200"/>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9738" name="Oval 53"/>
          <p:cNvSpPr>
            <a:spLocks noChangeArrowheads="1"/>
          </p:cNvSpPr>
          <p:nvPr/>
        </p:nvSpPr>
        <p:spPr bwMode="auto">
          <a:xfrm>
            <a:off x="7273925" y="3687763"/>
            <a:ext cx="454025" cy="457200"/>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9739" name="Oval 54"/>
          <p:cNvSpPr>
            <a:spLocks noChangeArrowheads="1"/>
          </p:cNvSpPr>
          <p:nvPr/>
        </p:nvSpPr>
        <p:spPr bwMode="auto">
          <a:xfrm>
            <a:off x="8150225" y="3687763"/>
            <a:ext cx="454025" cy="457200"/>
          </a:xfrm>
          <a:prstGeom prst="ellipse">
            <a:avLst/>
          </a:prstGeom>
          <a:gradFill rotWithShape="1">
            <a:gsLst>
              <a:gs pos="0">
                <a:srgbClr val="FFFFFF"/>
              </a:gs>
              <a:gs pos="100000">
                <a:srgbClr val="B2B2B2"/>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29740" name="Text Box 55"/>
          <p:cNvSpPr txBox="1">
            <a:spLocks noChangeArrowheads="1"/>
          </p:cNvSpPr>
          <p:nvPr/>
        </p:nvSpPr>
        <p:spPr bwMode="auto">
          <a:xfrm>
            <a:off x="4462463" y="3101975"/>
            <a:ext cx="392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a</a:t>
            </a:r>
          </a:p>
        </p:txBody>
      </p:sp>
      <p:sp>
        <p:nvSpPr>
          <p:cNvPr id="29741" name="Text Box 56"/>
          <p:cNvSpPr txBox="1">
            <a:spLocks noChangeArrowheads="1"/>
          </p:cNvSpPr>
          <p:nvPr/>
        </p:nvSpPr>
        <p:spPr bwMode="auto">
          <a:xfrm>
            <a:off x="4473575" y="4394200"/>
            <a:ext cx="3921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b</a:t>
            </a:r>
          </a:p>
        </p:txBody>
      </p:sp>
      <p:sp>
        <p:nvSpPr>
          <p:cNvPr id="29742" name="Text Box 57"/>
          <p:cNvSpPr txBox="1">
            <a:spLocks noChangeArrowheads="1"/>
          </p:cNvSpPr>
          <p:nvPr/>
        </p:nvSpPr>
        <p:spPr bwMode="auto">
          <a:xfrm>
            <a:off x="6416675" y="3103563"/>
            <a:ext cx="3921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x</a:t>
            </a:r>
          </a:p>
        </p:txBody>
      </p:sp>
      <p:sp>
        <p:nvSpPr>
          <p:cNvPr id="29743" name="Text Box 58"/>
          <p:cNvSpPr txBox="1">
            <a:spLocks noChangeArrowheads="1"/>
          </p:cNvSpPr>
          <p:nvPr/>
        </p:nvSpPr>
        <p:spPr bwMode="auto">
          <a:xfrm>
            <a:off x="6421438" y="4365625"/>
            <a:ext cx="392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y</a:t>
            </a:r>
          </a:p>
        </p:txBody>
      </p:sp>
      <p:sp>
        <p:nvSpPr>
          <p:cNvPr id="29744" name="Text Box 59"/>
          <p:cNvSpPr txBox="1">
            <a:spLocks noChangeArrowheads="1"/>
          </p:cNvSpPr>
          <p:nvPr/>
        </p:nvSpPr>
        <p:spPr bwMode="auto">
          <a:xfrm>
            <a:off x="7316788" y="3722688"/>
            <a:ext cx="392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z</a:t>
            </a:r>
          </a:p>
        </p:txBody>
      </p:sp>
      <p:sp>
        <p:nvSpPr>
          <p:cNvPr id="29745" name="Text Box 60"/>
          <p:cNvSpPr txBox="1">
            <a:spLocks noChangeArrowheads="1"/>
          </p:cNvSpPr>
          <p:nvPr/>
        </p:nvSpPr>
        <p:spPr bwMode="auto">
          <a:xfrm>
            <a:off x="8174038" y="3727450"/>
            <a:ext cx="392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c</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liennummernplatzhalter 3"/>
          <p:cNvSpPr>
            <a:spLocks noGrp="1"/>
          </p:cNvSpPr>
          <p:nvPr>
            <p:ph type="sldNum" sz="quarter" idx="10"/>
          </p:nvPr>
        </p:nvSpPr>
        <p:spPr>
          <a:noFill/>
        </p:spPr>
        <p:txBody>
          <a:bodyPr/>
          <a:lstStyle>
            <a:lvl1pPr algn="ctr" defTabSz="1019175">
              <a:defRPr sz="1700">
                <a:solidFill>
                  <a:schemeClr val="tx1"/>
                </a:solidFill>
                <a:latin typeface="Arial" panose="020B0604020202020204" pitchFamily="34" charset="0"/>
              </a:defRPr>
            </a:lvl1pPr>
            <a:lvl2pPr marL="742950" indent="-285750" algn="ctr" defTabSz="1019175">
              <a:defRPr sz="1700">
                <a:solidFill>
                  <a:schemeClr val="tx1"/>
                </a:solidFill>
                <a:latin typeface="Arial" panose="020B0604020202020204" pitchFamily="34" charset="0"/>
              </a:defRPr>
            </a:lvl2pPr>
            <a:lvl3pPr marL="1143000" indent="-228600" algn="ctr" defTabSz="1019175">
              <a:defRPr sz="1700">
                <a:solidFill>
                  <a:schemeClr val="tx1"/>
                </a:solidFill>
                <a:latin typeface="Arial" panose="020B0604020202020204" pitchFamily="34" charset="0"/>
              </a:defRPr>
            </a:lvl3pPr>
            <a:lvl4pPr marL="1600200" indent="-228600" algn="ctr" defTabSz="1019175">
              <a:defRPr sz="1700">
                <a:solidFill>
                  <a:schemeClr val="tx1"/>
                </a:solidFill>
                <a:latin typeface="Arial" panose="020B0604020202020204" pitchFamily="34" charset="0"/>
              </a:defRPr>
            </a:lvl4pPr>
            <a:lvl5pPr marL="2057400" indent="-228600" algn="ctr" defTabSz="1019175">
              <a:defRPr sz="1700">
                <a:solidFill>
                  <a:schemeClr val="tx1"/>
                </a:solidFill>
                <a:latin typeface="Arial" panose="020B0604020202020204" pitchFamily="34" charset="0"/>
              </a:defRPr>
            </a:lvl5pPr>
            <a:lvl6pPr marL="2514600" indent="-228600" algn="ctr" defTabSz="1019175"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defTabSz="1019175"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defTabSz="1019175"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defTabSz="1019175" eaLnBrk="0" fontAlgn="base" hangingPunct="0">
              <a:spcBef>
                <a:spcPct val="0"/>
              </a:spcBef>
              <a:spcAft>
                <a:spcPct val="0"/>
              </a:spcAft>
              <a:defRPr sz="1700">
                <a:solidFill>
                  <a:schemeClr val="tx1"/>
                </a:solidFill>
                <a:latin typeface="Arial" panose="020B0604020202020204" pitchFamily="34" charset="0"/>
              </a:defRPr>
            </a:lvl9pPr>
          </a:lstStyle>
          <a:p>
            <a:pPr algn="r"/>
            <a:fld id="{7D9B1F9D-1509-46FC-9753-ADC18C9FCE9A}" type="slidenum">
              <a:rPr lang="en-US" altLang="de-DE" sz="1000">
                <a:solidFill>
                  <a:srgbClr val="C0C0C0"/>
                </a:solidFill>
              </a:rPr>
              <a:pPr algn="r"/>
              <a:t>28</a:t>
            </a:fld>
            <a:endParaRPr lang="en-US" altLang="de-DE" sz="1000">
              <a:solidFill>
                <a:srgbClr val="C0C0C0"/>
              </a:solidFill>
            </a:endParaRPr>
          </a:p>
        </p:txBody>
      </p:sp>
      <p:sp>
        <p:nvSpPr>
          <p:cNvPr id="30723" name="Rectangle 2"/>
          <p:cNvSpPr>
            <a:spLocks noGrp="1" noChangeArrowheads="1"/>
          </p:cNvSpPr>
          <p:nvPr>
            <p:ph type="title"/>
          </p:nvPr>
        </p:nvSpPr>
        <p:spPr/>
        <p:txBody>
          <a:bodyPr/>
          <a:lstStyle/>
          <a:p>
            <a:r>
              <a:rPr lang="de-DE" altLang="de-DE" smtClean="0"/>
              <a:t>1.8	Common EDA Terminology</a:t>
            </a:r>
            <a:endParaRPr lang="en-US" altLang="zh-CN" smtClean="0">
              <a:ea typeface="宋体" panose="02010600030101010101" pitchFamily="2" charset="-122"/>
            </a:endParaRPr>
          </a:p>
        </p:txBody>
      </p:sp>
      <p:sp>
        <p:nvSpPr>
          <p:cNvPr id="30724" name="Rectangle 3"/>
          <p:cNvSpPr>
            <a:spLocks noChangeArrowheads="1"/>
          </p:cNvSpPr>
          <p:nvPr/>
        </p:nvSpPr>
        <p:spPr bwMode="auto">
          <a:xfrm>
            <a:off x="827088" y="1422400"/>
            <a:ext cx="1908175" cy="493713"/>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30725" name="Text Box 4"/>
          <p:cNvSpPr txBox="1">
            <a:spLocks noChangeArrowheads="1"/>
          </p:cNvSpPr>
          <p:nvPr/>
        </p:nvSpPr>
        <p:spPr bwMode="auto">
          <a:xfrm>
            <a:off x="827088" y="1487488"/>
            <a:ext cx="4162425" cy="428625"/>
          </a:xfrm>
          <a:prstGeom prst="rect">
            <a:avLst/>
          </a:prstGeom>
          <a:noFill/>
          <a:ln>
            <a:noFill/>
          </a:ln>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rgbClr val="C0C0C0"/>
                </a:solidFill>
                <a:miter lim="800000"/>
                <a:headEnd/>
                <a:tailEnd/>
              </a14:hiddenLine>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algn="l" eaLnBrk="1" hangingPunct="1">
              <a:spcAft>
                <a:spcPct val="30000"/>
              </a:spcAft>
            </a:pPr>
            <a:r>
              <a:rPr lang="de-DE" altLang="zh-CN" sz="1600">
                <a:ea typeface="宋体" panose="02010600030101010101" pitchFamily="2" charset="-122"/>
              </a:rPr>
              <a:t>Connectivity matrix</a:t>
            </a:r>
            <a:endParaRPr lang="en-US" altLang="zh-CN" sz="1600">
              <a:ea typeface="宋体" panose="02010600030101010101" pitchFamily="2" charset="-122"/>
            </a:endParaRPr>
          </a:p>
        </p:txBody>
      </p:sp>
      <p:grpSp>
        <p:nvGrpSpPr>
          <p:cNvPr id="30726" name="Group 5"/>
          <p:cNvGrpSpPr>
            <a:grpSpLocks/>
          </p:cNvGrpSpPr>
          <p:nvPr/>
        </p:nvGrpSpPr>
        <p:grpSpPr bwMode="auto">
          <a:xfrm>
            <a:off x="1550988" y="3167063"/>
            <a:ext cx="555625" cy="482600"/>
            <a:chOff x="1610" y="346"/>
            <a:chExt cx="451" cy="392"/>
          </a:xfrm>
        </p:grpSpPr>
        <p:sp>
          <p:nvSpPr>
            <p:cNvPr id="30802" name="Flowchart: Delay 14"/>
            <p:cNvSpPr>
              <a:spLocks noChangeArrowheads="1"/>
            </p:cNvSpPr>
            <p:nvPr/>
          </p:nvSpPr>
          <p:spPr bwMode="auto">
            <a:xfrm>
              <a:off x="1610" y="346"/>
              <a:ext cx="375" cy="392"/>
            </a:xfrm>
            <a:prstGeom prst="flowChartDelay">
              <a:avLst/>
            </a:prstGeom>
            <a:solidFill>
              <a:srgbClr val="C0C0C0"/>
            </a:solidFill>
            <a:ln w="25400" algn="ctr">
              <a:solidFill>
                <a:schemeClr val="tx1"/>
              </a:solidFill>
              <a:miter lim="800000"/>
              <a:headEnd/>
              <a:tailEnd/>
            </a:ln>
          </p:spPr>
          <p:txBody>
            <a:bodyPr anchor="ct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eaLnBrk="1" hangingPunct="1">
                <a:lnSpc>
                  <a:spcPct val="100000"/>
                </a:lnSpc>
                <a:spcBef>
                  <a:spcPct val="0"/>
                </a:spcBef>
                <a:buClrTx/>
                <a:buFontTx/>
                <a:buNone/>
              </a:pPr>
              <a:endParaRPr lang="en-US" altLang="zh-TW" sz="1600">
                <a:ea typeface="新細明體" pitchFamily="18" charset="-120"/>
                <a:cs typeface="Arial" panose="020B0604020202020204" pitchFamily="34" charset="0"/>
              </a:endParaRPr>
            </a:p>
          </p:txBody>
        </p:sp>
        <p:sp>
          <p:nvSpPr>
            <p:cNvPr id="30803" name="Flowchart: Connector 8"/>
            <p:cNvSpPr>
              <a:spLocks noChangeArrowheads="1"/>
            </p:cNvSpPr>
            <p:nvPr/>
          </p:nvSpPr>
          <p:spPr bwMode="auto">
            <a:xfrm rot="5400000">
              <a:off x="1985" y="506"/>
              <a:ext cx="76" cy="76"/>
            </a:xfrm>
            <a:prstGeom prst="flowChartConnector">
              <a:avLst/>
            </a:prstGeom>
            <a:solidFill>
              <a:srgbClr val="C0C0C0"/>
            </a:solidFill>
            <a:ln w="25400" algn="ctr">
              <a:solidFill>
                <a:schemeClr val="tx1"/>
              </a:solidFill>
              <a:round/>
              <a:headEnd/>
              <a:tailEnd/>
            </a:ln>
          </p:spPr>
          <p:txBody>
            <a:bodyPr rot="10800000" vert="eaVert" anchor="ct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eaLnBrk="1" hangingPunct="1">
                <a:lnSpc>
                  <a:spcPct val="100000"/>
                </a:lnSpc>
                <a:spcBef>
                  <a:spcPct val="0"/>
                </a:spcBef>
                <a:buClrTx/>
                <a:buFontTx/>
                <a:buNone/>
              </a:pPr>
              <a:endParaRPr lang="en-US" altLang="zh-TW" sz="1600">
                <a:ea typeface="新細明體" pitchFamily="18" charset="-120"/>
                <a:cs typeface="Arial" panose="020B0604020202020204" pitchFamily="34" charset="0"/>
              </a:endParaRPr>
            </a:p>
          </p:txBody>
        </p:sp>
      </p:grpSp>
      <p:grpSp>
        <p:nvGrpSpPr>
          <p:cNvPr id="30727" name="Group 8"/>
          <p:cNvGrpSpPr>
            <a:grpSpLocks/>
          </p:cNvGrpSpPr>
          <p:nvPr/>
        </p:nvGrpSpPr>
        <p:grpSpPr bwMode="auto">
          <a:xfrm>
            <a:off x="2320925" y="3657600"/>
            <a:ext cx="571500" cy="531813"/>
            <a:chOff x="2940" y="90"/>
            <a:chExt cx="463" cy="432"/>
          </a:xfrm>
        </p:grpSpPr>
        <p:sp>
          <p:nvSpPr>
            <p:cNvPr id="30800" name="Moon 11"/>
            <p:cNvSpPr>
              <a:spLocks noChangeArrowheads="1"/>
            </p:cNvSpPr>
            <p:nvPr/>
          </p:nvSpPr>
          <p:spPr bwMode="auto">
            <a:xfrm rot="10800000">
              <a:off x="2940" y="90"/>
              <a:ext cx="384" cy="432"/>
            </a:xfrm>
            <a:prstGeom prst="moon">
              <a:avLst>
                <a:gd name="adj" fmla="val 75500"/>
              </a:avLst>
            </a:prstGeom>
            <a:solidFill>
              <a:srgbClr val="C0C0C0"/>
            </a:solidFill>
            <a:ln w="25400" algn="ctr">
              <a:solidFill>
                <a:schemeClr val="tx1"/>
              </a:solidFill>
              <a:miter lim="800000"/>
              <a:headEnd/>
              <a:tailEnd/>
            </a:ln>
          </p:spPr>
          <p:txBody>
            <a:bodyPr rot="10800000" anchor="ct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eaLnBrk="1" hangingPunct="1">
                <a:lnSpc>
                  <a:spcPct val="100000"/>
                </a:lnSpc>
                <a:spcBef>
                  <a:spcPct val="0"/>
                </a:spcBef>
                <a:buClrTx/>
                <a:buFontTx/>
                <a:buNone/>
              </a:pPr>
              <a:endParaRPr lang="en-US" altLang="zh-TW" sz="1600">
                <a:ea typeface="新細明體" pitchFamily="18" charset="-120"/>
                <a:cs typeface="Arial" panose="020B0604020202020204" pitchFamily="34" charset="0"/>
              </a:endParaRPr>
            </a:p>
          </p:txBody>
        </p:sp>
        <p:sp>
          <p:nvSpPr>
            <p:cNvPr id="30801" name="Flowchart: Connector 8"/>
            <p:cNvSpPr>
              <a:spLocks noChangeArrowheads="1"/>
            </p:cNvSpPr>
            <p:nvPr/>
          </p:nvSpPr>
          <p:spPr bwMode="auto">
            <a:xfrm rot="5400000">
              <a:off x="3327" y="258"/>
              <a:ext cx="76" cy="76"/>
            </a:xfrm>
            <a:prstGeom prst="flowChartConnector">
              <a:avLst/>
            </a:prstGeom>
            <a:solidFill>
              <a:srgbClr val="C0C0C0"/>
            </a:solidFill>
            <a:ln w="25400" algn="ctr">
              <a:solidFill>
                <a:schemeClr val="tx1"/>
              </a:solidFill>
              <a:round/>
              <a:headEnd/>
              <a:tailEnd/>
            </a:ln>
          </p:spPr>
          <p:txBody>
            <a:bodyPr rot="10800000" vert="eaVert" anchor="ct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eaLnBrk="1" hangingPunct="1">
                <a:lnSpc>
                  <a:spcPct val="100000"/>
                </a:lnSpc>
                <a:spcBef>
                  <a:spcPct val="0"/>
                </a:spcBef>
                <a:buClrTx/>
                <a:buFontTx/>
                <a:buNone/>
              </a:pPr>
              <a:endParaRPr lang="en-US" altLang="zh-TW" sz="1600">
                <a:ea typeface="新細明體" pitchFamily="18" charset="-120"/>
                <a:cs typeface="Arial" panose="020B0604020202020204" pitchFamily="34" charset="0"/>
              </a:endParaRPr>
            </a:p>
          </p:txBody>
        </p:sp>
      </p:grpSp>
      <p:grpSp>
        <p:nvGrpSpPr>
          <p:cNvPr id="30728" name="Group 11"/>
          <p:cNvGrpSpPr>
            <a:grpSpLocks/>
          </p:cNvGrpSpPr>
          <p:nvPr/>
        </p:nvGrpSpPr>
        <p:grpSpPr bwMode="auto">
          <a:xfrm>
            <a:off x="1552575" y="4167188"/>
            <a:ext cx="555625" cy="484187"/>
            <a:chOff x="1610" y="346"/>
            <a:chExt cx="451" cy="392"/>
          </a:xfrm>
        </p:grpSpPr>
        <p:sp>
          <p:nvSpPr>
            <p:cNvPr id="30798" name="Flowchart: Delay 14"/>
            <p:cNvSpPr>
              <a:spLocks noChangeArrowheads="1"/>
            </p:cNvSpPr>
            <p:nvPr/>
          </p:nvSpPr>
          <p:spPr bwMode="auto">
            <a:xfrm>
              <a:off x="1610" y="346"/>
              <a:ext cx="375" cy="392"/>
            </a:xfrm>
            <a:prstGeom prst="flowChartDelay">
              <a:avLst/>
            </a:prstGeom>
            <a:solidFill>
              <a:srgbClr val="C0C0C0"/>
            </a:solidFill>
            <a:ln w="25400" algn="ctr">
              <a:solidFill>
                <a:schemeClr val="tx1"/>
              </a:solidFill>
              <a:miter lim="800000"/>
              <a:headEnd/>
              <a:tailEnd/>
            </a:ln>
          </p:spPr>
          <p:txBody>
            <a:bodyPr anchor="ct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eaLnBrk="1" hangingPunct="1">
                <a:lnSpc>
                  <a:spcPct val="100000"/>
                </a:lnSpc>
                <a:spcBef>
                  <a:spcPct val="0"/>
                </a:spcBef>
                <a:buClrTx/>
                <a:buFontTx/>
                <a:buNone/>
              </a:pPr>
              <a:endParaRPr lang="en-US" altLang="zh-TW" sz="1600">
                <a:ea typeface="新細明體" pitchFamily="18" charset="-120"/>
                <a:cs typeface="Arial" panose="020B0604020202020204" pitchFamily="34" charset="0"/>
              </a:endParaRPr>
            </a:p>
          </p:txBody>
        </p:sp>
        <p:sp>
          <p:nvSpPr>
            <p:cNvPr id="30799" name="Flowchart: Connector 8"/>
            <p:cNvSpPr>
              <a:spLocks noChangeArrowheads="1"/>
            </p:cNvSpPr>
            <p:nvPr/>
          </p:nvSpPr>
          <p:spPr bwMode="auto">
            <a:xfrm rot="5400000">
              <a:off x="1985" y="506"/>
              <a:ext cx="76" cy="76"/>
            </a:xfrm>
            <a:prstGeom prst="flowChartConnector">
              <a:avLst/>
            </a:prstGeom>
            <a:solidFill>
              <a:srgbClr val="C0C0C0"/>
            </a:solidFill>
            <a:ln w="25400" algn="ctr">
              <a:solidFill>
                <a:schemeClr val="tx1"/>
              </a:solidFill>
              <a:round/>
              <a:headEnd/>
              <a:tailEnd/>
            </a:ln>
          </p:spPr>
          <p:txBody>
            <a:bodyPr rot="10800000" vert="eaVert" anchor="ct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eaLnBrk="1" hangingPunct="1">
                <a:lnSpc>
                  <a:spcPct val="100000"/>
                </a:lnSpc>
                <a:spcBef>
                  <a:spcPct val="0"/>
                </a:spcBef>
                <a:buClrTx/>
                <a:buFontTx/>
                <a:buNone/>
              </a:pPr>
              <a:endParaRPr lang="en-US" altLang="zh-TW" sz="1600">
                <a:ea typeface="新細明體" pitchFamily="18" charset="-120"/>
                <a:cs typeface="Arial" panose="020B0604020202020204" pitchFamily="34" charset="0"/>
              </a:endParaRPr>
            </a:p>
          </p:txBody>
        </p:sp>
      </p:grpSp>
      <p:sp>
        <p:nvSpPr>
          <p:cNvPr id="30729" name="Freeform 14"/>
          <p:cNvSpPr>
            <a:spLocks/>
          </p:cNvSpPr>
          <p:nvPr/>
        </p:nvSpPr>
        <p:spPr bwMode="auto">
          <a:xfrm>
            <a:off x="2112963" y="3409950"/>
            <a:ext cx="312737" cy="419100"/>
          </a:xfrm>
          <a:custGeom>
            <a:avLst/>
            <a:gdLst>
              <a:gd name="T0" fmla="*/ 0 w 254"/>
              <a:gd name="T1" fmla="*/ 0 h 341"/>
              <a:gd name="T2" fmla="*/ 114506 w 254"/>
              <a:gd name="T3" fmla="*/ 0 h 341"/>
              <a:gd name="T4" fmla="*/ 114506 w 254"/>
              <a:gd name="T5" fmla="*/ 419100 h 341"/>
              <a:gd name="T6" fmla="*/ 312737 w 254"/>
              <a:gd name="T7" fmla="*/ 419100 h 34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54" h="341">
                <a:moveTo>
                  <a:pt x="0" y="0"/>
                </a:moveTo>
                <a:lnTo>
                  <a:pt x="93" y="0"/>
                </a:lnTo>
                <a:lnTo>
                  <a:pt x="93" y="341"/>
                </a:lnTo>
                <a:lnTo>
                  <a:pt x="254" y="341"/>
                </a:lnTo>
              </a:path>
            </a:pathLst>
          </a:custGeom>
          <a:noFill/>
          <a:ln w="158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0730" name="Freeform 15"/>
          <p:cNvSpPr>
            <a:spLocks/>
          </p:cNvSpPr>
          <p:nvPr/>
        </p:nvSpPr>
        <p:spPr bwMode="auto">
          <a:xfrm flipV="1">
            <a:off x="2111375" y="3987800"/>
            <a:ext cx="312738" cy="420688"/>
          </a:xfrm>
          <a:custGeom>
            <a:avLst/>
            <a:gdLst>
              <a:gd name="T0" fmla="*/ 0 w 254"/>
              <a:gd name="T1" fmla="*/ 0 h 341"/>
              <a:gd name="T2" fmla="*/ 114506 w 254"/>
              <a:gd name="T3" fmla="*/ 0 h 341"/>
              <a:gd name="T4" fmla="*/ 114506 w 254"/>
              <a:gd name="T5" fmla="*/ 420688 h 341"/>
              <a:gd name="T6" fmla="*/ 312738 w 254"/>
              <a:gd name="T7" fmla="*/ 420688 h 34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54" h="341">
                <a:moveTo>
                  <a:pt x="0" y="0"/>
                </a:moveTo>
                <a:lnTo>
                  <a:pt x="93" y="0"/>
                </a:lnTo>
                <a:lnTo>
                  <a:pt x="93" y="341"/>
                </a:lnTo>
                <a:lnTo>
                  <a:pt x="254" y="341"/>
                </a:lnTo>
              </a:path>
            </a:pathLst>
          </a:custGeom>
          <a:noFill/>
          <a:ln w="158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0731" name="Line 16"/>
          <p:cNvSpPr>
            <a:spLocks noChangeShapeType="1"/>
          </p:cNvSpPr>
          <p:nvPr/>
        </p:nvSpPr>
        <p:spPr bwMode="auto">
          <a:xfrm>
            <a:off x="989013" y="3309938"/>
            <a:ext cx="5588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0732" name="Freeform 17"/>
          <p:cNvSpPr>
            <a:spLocks/>
          </p:cNvSpPr>
          <p:nvPr/>
        </p:nvSpPr>
        <p:spPr bwMode="auto">
          <a:xfrm>
            <a:off x="1160463" y="3309938"/>
            <a:ext cx="387350" cy="1006475"/>
          </a:xfrm>
          <a:custGeom>
            <a:avLst/>
            <a:gdLst>
              <a:gd name="T0" fmla="*/ 0 w 314"/>
              <a:gd name="T1" fmla="*/ 0 h 877"/>
              <a:gd name="T2" fmla="*/ 0 w 314"/>
              <a:gd name="T3" fmla="*/ 1006475 h 877"/>
              <a:gd name="T4" fmla="*/ 387350 w 314"/>
              <a:gd name="T5" fmla="*/ 1006475 h 877"/>
              <a:gd name="T6" fmla="*/ 0 60000 65536"/>
              <a:gd name="T7" fmla="*/ 0 60000 65536"/>
              <a:gd name="T8" fmla="*/ 0 60000 65536"/>
            </a:gdLst>
            <a:ahLst/>
            <a:cxnLst>
              <a:cxn ang="T6">
                <a:pos x="T0" y="T1"/>
              </a:cxn>
              <a:cxn ang="T7">
                <a:pos x="T2" y="T3"/>
              </a:cxn>
              <a:cxn ang="T8">
                <a:pos x="T4" y="T5"/>
              </a:cxn>
            </a:cxnLst>
            <a:rect l="0" t="0" r="r" b="b"/>
            <a:pathLst>
              <a:path w="314" h="877">
                <a:moveTo>
                  <a:pt x="0" y="0"/>
                </a:moveTo>
                <a:lnTo>
                  <a:pt x="0" y="877"/>
                </a:lnTo>
                <a:lnTo>
                  <a:pt x="314" y="877"/>
                </a:lnTo>
              </a:path>
            </a:pathLst>
          </a:cu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0733" name="Freeform 18"/>
          <p:cNvSpPr>
            <a:spLocks/>
          </p:cNvSpPr>
          <p:nvPr/>
        </p:nvSpPr>
        <p:spPr bwMode="auto">
          <a:xfrm flipV="1">
            <a:off x="1292225" y="3503613"/>
            <a:ext cx="249238" cy="1006475"/>
          </a:xfrm>
          <a:custGeom>
            <a:avLst/>
            <a:gdLst>
              <a:gd name="T0" fmla="*/ 0 w 314"/>
              <a:gd name="T1" fmla="*/ 0 h 877"/>
              <a:gd name="T2" fmla="*/ 0 w 314"/>
              <a:gd name="T3" fmla="*/ 1006475 h 877"/>
              <a:gd name="T4" fmla="*/ 249238 w 314"/>
              <a:gd name="T5" fmla="*/ 1006475 h 877"/>
              <a:gd name="T6" fmla="*/ 0 60000 65536"/>
              <a:gd name="T7" fmla="*/ 0 60000 65536"/>
              <a:gd name="T8" fmla="*/ 0 60000 65536"/>
            </a:gdLst>
            <a:ahLst/>
            <a:cxnLst>
              <a:cxn ang="T6">
                <a:pos x="T0" y="T1"/>
              </a:cxn>
              <a:cxn ang="T7">
                <a:pos x="T2" y="T3"/>
              </a:cxn>
              <a:cxn ang="T8">
                <a:pos x="T4" y="T5"/>
              </a:cxn>
            </a:cxnLst>
            <a:rect l="0" t="0" r="r" b="b"/>
            <a:pathLst>
              <a:path w="314" h="877">
                <a:moveTo>
                  <a:pt x="0" y="0"/>
                </a:moveTo>
                <a:lnTo>
                  <a:pt x="0" y="877"/>
                </a:lnTo>
                <a:lnTo>
                  <a:pt x="314" y="877"/>
                </a:lnTo>
              </a:path>
            </a:pathLst>
          </a:custGeom>
          <a:noFill/>
          <a:ln w="158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0734" name="Oval 19"/>
          <p:cNvSpPr>
            <a:spLocks noChangeArrowheads="1"/>
          </p:cNvSpPr>
          <p:nvPr/>
        </p:nvSpPr>
        <p:spPr bwMode="auto">
          <a:xfrm>
            <a:off x="1116013" y="3262313"/>
            <a:ext cx="87312" cy="87312"/>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30735" name="Oval 20"/>
          <p:cNvSpPr>
            <a:spLocks noChangeArrowheads="1"/>
          </p:cNvSpPr>
          <p:nvPr/>
        </p:nvSpPr>
        <p:spPr bwMode="auto">
          <a:xfrm>
            <a:off x="1257300" y="4487863"/>
            <a:ext cx="69850" cy="69850"/>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30736" name="Text Box 21"/>
          <p:cNvSpPr txBox="1">
            <a:spLocks noChangeArrowheads="1"/>
          </p:cNvSpPr>
          <p:nvPr/>
        </p:nvSpPr>
        <p:spPr bwMode="auto">
          <a:xfrm>
            <a:off x="714375" y="3121025"/>
            <a:ext cx="30003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a</a:t>
            </a:r>
          </a:p>
        </p:txBody>
      </p:sp>
      <p:sp>
        <p:nvSpPr>
          <p:cNvPr id="30737" name="Text Box 22"/>
          <p:cNvSpPr txBox="1">
            <a:spLocks noChangeArrowheads="1"/>
          </p:cNvSpPr>
          <p:nvPr/>
        </p:nvSpPr>
        <p:spPr bwMode="auto">
          <a:xfrm>
            <a:off x="714375" y="4341813"/>
            <a:ext cx="3524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b</a:t>
            </a:r>
          </a:p>
        </p:txBody>
      </p:sp>
      <p:sp>
        <p:nvSpPr>
          <p:cNvPr id="30738" name="Text Box 23"/>
          <p:cNvSpPr txBox="1">
            <a:spLocks noChangeArrowheads="1"/>
          </p:cNvSpPr>
          <p:nvPr/>
        </p:nvSpPr>
        <p:spPr bwMode="auto">
          <a:xfrm>
            <a:off x="1612900" y="3200400"/>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x</a:t>
            </a:r>
          </a:p>
        </p:txBody>
      </p:sp>
      <p:sp>
        <p:nvSpPr>
          <p:cNvPr id="30739" name="Text Box 24"/>
          <p:cNvSpPr txBox="1">
            <a:spLocks noChangeArrowheads="1"/>
          </p:cNvSpPr>
          <p:nvPr/>
        </p:nvSpPr>
        <p:spPr bwMode="auto">
          <a:xfrm>
            <a:off x="1617663" y="4205288"/>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y</a:t>
            </a:r>
          </a:p>
        </p:txBody>
      </p:sp>
      <p:sp>
        <p:nvSpPr>
          <p:cNvPr id="30740" name="Text Box 25"/>
          <p:cNvSpPr txBox="1">
            <a:spLocks noChangeArrowheads="1"/>
          </p:cNvSpPr>
          <p:nvPr/>
        </p:nvSpPr>
        <p:spPr bwMode="auto">
          <a:xfrm>
            <a:off x="2459038" y="3725863"/>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z</a:t>
            </a:r>
          </a:p>
        </p:txBody>
      </p:sp>
      <p:sp>
        <p:nvSpPr>
          <p:cNvPr id="30741" name="Line 26"/>
          <p:cNvSpPr>
            <a:spLocks noChangeShapeType="1"/>
          </p:cNvSpPr>
          <p:nvPr/>
        </p:nvSpPr>
        <p:spPr bwMode="auto">
          <a:xfrm>
            <a:off x="2897188" y="3908425"/>
            <a:ext cx="187325"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0742" name="Text Box 27"/>
          <p:cNvSpPr txBox="1">
            <a:spLocks noChangeArrowheads="1"/>
          </p:cNvSpPr>
          <p:nvPr/>
        </p:nvSpPr>
        <p:spPr bwMode="auto">
          <a:xfrm>
            <a:off x="3043238" y="3722688"/>
            <a:ext cx="304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c</a:t>
            </a:r>
          </a:p>
        </p:txBody>
      </p:sp>
      <p:sp>
        <p:nvSpPr>
          <p:cNvPr id="30743" name="Text Box 28"/>
          <p:cNvSpPr txBox="1">
            <a:spLocks noChangeArrowheads="1"/>
          </p:cNvSpPr>
          <p:nvPr/>
        </p:nvSpPr>
        <p:spPr bwMode="auto">
          <a:xfrm>
            <a:off x="762000" y="3724275"/>
            <a:ext cx="4794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N</a:t>
            </a:r>
            <a:r>
              <a:rPr lang="en-US" altLang="zh-CN" sz="1600" baseline="-25000">
                <a:ea typeface="宋体" panose="02010600030101010101" pitchFamily="2" charset="-122"/>
              </a:rPr>
              <a:t>1</a:t>
            </a:r>
          </a:p>
        </p:txBody>
      </p:sp>
      <p:sp>
        <p:nvSpPr>
          <p:cNvPr id="30744" name="Text Box 29"/>
          <p:cNvSpPr txBox="1">
            <a:spLocks noChangeArrowheads="1"/>
          </p:cNvSpPr>
          <p:nvPr/>
        </p:nvSpPr>
        <p:spPr bwMode="auto">
          <a:xfrm>
            <a:off x="1228725" y="3721100"/>
            <a:ext cx="4810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N</a:t>
            </a:r>
            <a:r>
              <a:rPr lang="en-US" altLang="zh-CN" sz="1600" baseline="-25000">
                <a:ea typeface="宋体" panose="02010600030101010101" pitchFamily="2" charset="-122"/>
              </a:rPr>
              <a:t>2</a:t>
            </a:r>
          </a:p>
        </p:txBody>
      </p:sp>
      <p:sp>
        <p:nvSpPr>
          <p:cNvPr id="30745" name="Text Box 30"/>
          <p:cNvSpPr txBox="1">
            <a:spLocks noChangeArrowheads="1"/>
          </p:cNvSpPr>
          <p:nvPr/>
        </p:nvSpPr>
        <p:spPr bwMode="auto">
          <a:xfrm>
            <a:off x="1811338" y="3508375"/>
            <a:ext cx="504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N</a:t>
            </a:r>
            <a:r>
              <a:rPr lang="en-US" altLang="zh-CN" sz="1600" baseline="-25000">
                <a:ea typeface="宋体" panose="02010600030101010101" pitchFamily="2" charset="-122"/>
              </a:rPr>
              <a:t>3</a:t>
            </a:r>
          </a:p>
        </p:txBody>
      </p:sp>
      <p:sp>
        <p:nvSpPr>
          <p:cNvPr id="30746" name="Text Box 31"/>
          <p:cNvSpPr txBox="1">
            <a:spLocks noChangeArrowheads="1"/>
          </p:cNvSpPr>
          <p:nvPr/>
        </p:nvSpPr>
        <p:spPr bwMode="auto">
          <a:xfrm>
            <a:off x="1778000" y="3905250"/>
            <a:ext cx="561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N</a:t>
            </a:r>
            <a:r>
              <a:rPr lang="en-US" altLang="zh-CN" sz="1600" baseline="-25000">
                <a:ea typeface="宋体" panose="02010600030101010101" pitchFamily="2" charset="-122"/>
              </a:rPr>
              <a:t>4</a:t>
            </a:r>
          </a:p>
        </p:txBody>
      </p:sp>
      <p:sp>
        <p:nvSpPr>
          <p:cNvPr id="30747" name="Text Box 32"/>
          <p:cNvSpPr txBox="1">
            <a:spLocks noChangeArrowheads="1"/>
          </p:cNvSpPr>
          <p:nvPr/>
        </p:nvSpPr>
        <p:spPr bwMode="auto">
          <a:xfrm>
            <a:off x="2762250" y="3521075"/>
            <a:ext cx="5095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en-US" altLang="zh-CN" sz="1600" i="1">
                <a:ea typeface="宋体" panose="02010600030101010101" pitchFamily="2" charset="-122"/>
              </a:rPr>
              <a:t>N</a:t>
            </a:r>
            <a:r>
              <a:rPr lang="en-US" altLang="zh-CN" sz="1600" baseline="-25000">
                <a:ea typeface="宋体" panose="02010600030101010101" pitchFamily="2" charset="-122"/>
              </a:rPr>
              <a:t>5</a:t>
            </a:r>
          </a:p>
        </p:txBody>
      </p:sp>
      <p:sp>
        <p:nvSpPr>
          <p:cNvPr id="30748" name="Line 33"/>
          <p:cNvSpPr>
            <a:spLocks noChangeShapeType="1"/>
          </p:cNvSpPr>
          <p:nvPr/>
        </p:nvSpPr>
        <p:spPr bwMode="auto">
          <a:xfrm>
            <a:off x="1004888" y="4525963"/>
            <a:ext cx="557212"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0749" name="Rectangle 55"/>
          <p:cNvSpPr>
            <a:spLocks noChangeArrowheads="1"/>
          </p:cNvSpPr>
          <p:nvPr/>
        </p:nvSpPr>
        <p:spPr bwMode="auto">
          <a:xfrm>
            <a:off x="7251700" y="4381500"/>
            <a:ext cx="415925" cy="338138"/>
          </a:xfrm>
          <a:prstGeom prst="rect">
            <a:avLst/>
          </a:prstGeom>
          <a:solidFill>
            <a:srgbClr val="DDDDDD"/>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449263" indent="31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a:buFont typeface="Symbol" panose="05050102010706020507" pitchFamily="18" charset="2"/>
              <a:buNone/>
            </a:pPr>
            <a:r>
              <a:rPr lang="de-DE" altLang="de-DE" sz="1600">
                <a:solidFill>
                  <a:srgbClr val="808080"/>
                </a:solidFill>
              </a:rPr>
              <a:t>0</a:t>
            </a:r>
          </a:p>
        </p:txBody>
      </p:sp>
      <p:sp>
        <p:nvSpPr>
          <p:cNvPr id="30750" name="Rectangle 56"/>
          <p:cNvSpPr>
            <a:spLocks noChangeArrowheads="1"/>
          </p:cNvSpPr>
          <p:nvPr/>
        </p:nvSpPr>
        <p:spPr bwMode="auto">
          <a:xfrm>
            <a:off x="6837363" y="4381500"/>
            <a:ext cx="414337" cy="338138"/>
          </a:xfrm>
          <a:prstGeom prst="rect">
            <a:avLst/>
          </a:prstGeom>
          <a:solidFill>
            <a:srgbClr val="DDDDDD"/>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449263" indent="31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a:buFont typeface="Symbol" panose="05050102010706020507" pitchFamily="18" charset="2"/>
              <a:buNone/>
            </a:pPr>
            <a:r>
              <a:rPr lang="de-DE" altLang="de-DE" sz="1600">
                <a:solidFill>
                  <a:srgbClr val="000000"/>
                </a:solidFill>
              </a:rPr>
              <a:t>1</a:t>
            </a:r>
          </a:p>
        </p:txBody>
      </p:sp>
      <p:sp>
        <p:nvSpPr>
          <p:cNvPr id="30751" name="Rectangle 57"/>
          <p:cNvSpPr>
            <a:spLocks noChangeArrowheads="1"/>
          </p:cNvSpPr>
          <p:nvPr/>
        </p:nvSpPr>
        <p:spPr bwMode="auto">
          <a:xfrm>
            <a:off x="6423025" y="4381500"/>
            <a:ext cx="414338" cy="338138"/>
          </a:xfrm>
          <a:prstGeom prst="rect">
            <a:avLst/>
          </a:prstGeom>
          <a:solidFill>
            <a:srgbClr val="DDDDDD"/>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449263" indent="31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a:buFont typeface="Symbol" panose="05050102010706020507" pitchFamily="18" charset="2"/>
              <a:buNone/>
            </a:pPr>
            <a:r>
              <a:rPr lang="de-DE" altLang="de-DE" sz="1600">
                <a:solidFill>
                  <a:srgbClr val="000000"/>
                </a:solidFill>
              </a:rPr>
              <a:t>0</a:t>
            </a:r>
          </a:p>
        </p:txBody>
      </p:sp>
      <p:sp>
        <p:nvSpPr>
          <p:cNvPr id="30752" name="Rectangle 58"/>
          <p:cNvSpPr>
            <a:spLocks noChangeArrowheads="1"/>
          </p:cNvSpPr>
          <p:nvPr/>
        </p:nvSpPr>
        <p:spPr bwMode="auto">
          <a:xfrm>
            <a:off x="6008688" y="4381500"/>
            <a:ext cx="414337" cy="338138"/>
          </a:xfrm>
          <a:prstGeom prst="rect">
            <a:avLst/>
          </a:prstGeom>
          <a:solidFill>
            <a:srgbClr val="DDDDDD"/>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449263" indent="31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a:buFont typeface="Symbol" panose="05050102010706020507" pitchFamily="18" charset="2"/>
              <a:buNone/>
            </a:pPr>
            <a:r>
              <a:rPr lang="de-DE" altLang="de-DE" sz="1600">
                <a:solidFill>
                  <a:srgbClr val="000000"/>
                </a:solidFill>
              </a:rPr>
              <a:t>0</a:t>
            </a:r>
          </a:p>
        </p:txBody>
      </p:sp>
      <p:sp>
        <p:nvSpPr>
          <p:cNvPr id="30753" name="Rectangle 59"/>
          <p:cNvSpPr>
            <a:spLocks noChangeArrowheads="1"/>
          </p:cNvSpPr>
          <p:nvPr/>
        </p:nvSpPr>
        <p:spPr bwMode="auto">
          <a:xfrm>
            <a:off x="5592763" y="4381500"/>
            <a:ext cx="415925" cy="338138"/>
          </a:xfrm>
          <a:prstGeom prst="rect">
            <a:avLst/>
          </a:prstGeom>
          <a:solidFill>
            <a:srgbClr val="DDDDDD"/>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449263" indent="31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a:buFont typeface="Symbol" panose="05050102010706020507" pitchFamily="18" charset="2"/>
              <a:buNone/>
            </a:pPr>
            <a:r>
              <a:rPr lang="de-DE" altLang="de-DE" sz="1600">
                <a:solidFill>
                  <a:srgbClr val="000000"/>
                </a:solidFill>
              </a:rPr>
              <a:t>0</a:t>
            </a:r>
          </a:p>
        </p:txBody>
      </p:sp>
      <p:sp>
        <p:nvSpPr>
          <p:cNvPr id="30754" name="Rectangle 60"/>
          <p:cNvSpPr>
            <a:spLocks noChangeArrowheads="1"/>
          </p:cNvSpPr>
          <p:nvPr/>
        </p:nvSpPr>
        <p:spPr bwMode="auto">
          <a:xfrm>
            <a:off x="5178425" y="4381500"/>
            <a:ext cx="414338" cy="338138"/>
          </a:xfrm>
          <a:prstGeom prst="rect">
            <a:avLst/>
          </a:prstGeom>
          <a:solidFill>
            <a:srgbClr val="DDDDDD"/>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449263" indent="31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a:buFont typeface="Symbol" panose="05050102010706020507" pitchFamily="18" charset="2"/>
              <a:buNone/>
            </a:pPr>
            <a:r>
              <a:rPr lang="de-DE" altLang="de-DE" sz="1600"/>
              <a:t>0</a:t>
            </a:r>
          </a:p>
        </p:txBody>
      </p:sp>
      <p:sp>
        <p:nvSpPr>
          <p:cNvPr id="30755" name="Rectangle 61"/>
          <p:cNvSpPr>
            <a:spLocks noChangeArrowheads="1"/>
          </p:cNvSpPr>
          <p:nvPr/>
        </p:nvSpPr>
        <p:spPr bwMode="auto">
          <a:xfrm>
            <a:off x="4408488" y="4378325"/>
            <a:ext cx="769937" cy="338138"/>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449263" indent="31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a:buFont typeface="Symbol" panose="05050102010706020507" pitchFamily="18" charset="2"/>
              <a:buNone/>
            </a:pPr>
            <a:r>
              <a:rPr lang="de-DE" altLang="de-DE" sz="1600" i="1">
                <a:solidFill>
                  <a:srgbClr val="000000"/>
                </a:solidFill>
              </a:rPr>
              <a:t>c</a:t>
            </a:r>
          </a:p>
        </p:txBody>
      </p:sp>
      <p:sp>
        <p:nvSpPr>
          <p:cNvPr id="30756" name="Rectangle 62"/>
          <p:cNvSpPr>
            <a:spLocks noChangeArrowheads="1"/>
          </p:cNvSpPr>
          <p:nvPr/>
        </p:nvSpPr>
        <p:spPr bwMode="auto">
          <a:xfrm>
            <a:off x="7251700" y="4043363"/>
            <a:ext cx="415925" cy="338137"/>
          </a:xfrm>
          <a:prstGeom prst="rect">
            <a:avLst/>
          </a:prstGeom>
          <a:solidFill>
            <a:srgbClr val="DDDDDD"/>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449263" indent="31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a:buFont typeface="Symbol" panose="05050102010706020507" pitchFamily="18" charset="2"/>
              <a:buNone/>
            </a:pPr>
            <a:r>
              <a:rPr lang="de-DE" altLang="de-DE" sz="1600">
                <a:solidFill>
                  <a:srgbClr val="000000"/>
                </a:solidFill>
              </a:rPr>
              <a:t>1</a:t>
            </a:r>
          </a:p>
        </p:txBody>
      </p:sp>
      <p:sp>
        <p:nvSpPr>
          <p:cNvPr id="30757" name="Rectangle 63"/>
          <p:cNvSpPr>
            <a:spLocks noChangeArrowheads="1"/>
          </p:cNvSpPr>
          <p:nvPr/>
        </p:nvSpPr>
        <p:spPr bwMode="auto">
          <a:xfrm>
            <a:off x="6837363" y="4043363"/>
            <a:ext cx="414337" cy="338137"/>
          </a:xfrm>
          <a:prstGeom prst="rect">
            <a:avLst/>
          </a:prstGeom>
          <a:solidFill>
            <a:srgbClr val="DDDDDD"/>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449263" indent="31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a:buFont typeface="Symbol" panose="05050102010706020507" pitchFamily="18" charset="2"/>
              <a:buNone/>
            </a:pPr>
            <a:r>
              <a:rPr lang="de-DE" altLang="de-DE" sz="1600">
                <a:solidFill>
                  <a:srgbClr val="808080"/>
                </a:solidFill>
              </a:rPr>
              <a:t>0</a:t>
            </a:r>
          </a:p>
        </p:txBody>
      </p:sp>
      <p:sp>
        <p:nvSpPr>
          <p:cNvPr id="30758" name="Rectangle 64"/>
          <p:cNvSpPr>
            <a:spLocks noChangeArrowheads="1"/>
          </p:cNvSpPr>
          <p:nvPr/>
        </p:nvSpPr>
        <p:spPr bwMode="auto">
          <a:xfrm>
            <a:off x="6423025" y="4043363"/>
            <a:ext cx="414338" cy="338137"/>
          </a:xfrm>
          <a:prstGeom prst="rect">
            <a:avLst/>
          </a:prstGeom>
          <a:solidFill>
            <a:srgbClr val="DDDDDD"/>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449263" indent="31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a:buFont typeface="Symbol" panose="05050102010706020507" pitchFamily="18" charset="2"/>
              <a:buNone/>
            </a:pPr>
            <a:r>
              <a:rPr lang="de-DE" altLang="de-DE" sz="1600">
                <a:solidFill>
                  <a:srgbClr val="000000"/>
                </a:solidFill>
              </a:rPr>
              <a:t>1</a:t>
            </a:r>
          </a:p>
        </p:txBody>
      </p:sp>
      <p:sp>
        <p:nvSpPr>
          <p:cNvPr id="30759" name="Rectangle 65"/>
          <p:cNvSpPr>
            <a:spLocks noChangeArrowheads="1"/>
          </p:cNvSpPr>
          <p:nvPr/>
        </p:nvSpPr>
        <p:spPr bwMode="auto">
          <a:xfrm>
            <a:off x="6008688" y="4043363"/>
            <a:ext cx="414337" cy="338137"/>
          </a:xfrm>
          <a:prstGeom prst="rect">
            <a:avLst/>
          </a:prstGeom>
          <a:solidFill>
            <a:srgbClr val="DDDDDD"/>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449263" indent="31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a:buFont typeface="Symbol" panose="05050102010706020507" pitchFamily="18" charset="2"/>
              <a:buNone/>
            </a:pPr>
            <a:r>
              <a:rPr lang="de-DE" altLang="de-DE" sz="1600">
                <a:solidFill>
                  <a:srgbClr val="000000"/>
                </a:solidFill>
              </a:rPr>
              <a:t>1</a:t>
            </a:r>
          </a:p>
        </p:txBody>
      </p:sp>
      <p:sp>
        <p:nvSpPr>
          <p:cNvPr id="30760" name="Rectangle 66"/>
          <p:cNvSpPr>
            <a:spLocks noChangeArrowheads="1"/>
          </p:cNvSpPr>
          <p:nvPr/>
        </p:nvSpPr>
        <p:spPr bwMode="auto">
          <a:xfrm>
            <a:off x="5592763" y="4043363"/>
            <a:ext cx="415925" cy="338137"/>
          </a:xfrm>
          <a:prstGeom prst="rect">
            <a:avLst/>
          </a:prstGeom>
          <a:solidFill>
            <a:srgbClr val="DDDDDD"/>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449263" indent="31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a:buFont typeface="Symbol" panose="05050102010706020507" pitchFamily="18" charset="2"/>
              <a:buNone/>
            </a:pPr>
            <a:r>
              <a:rPr lang="de-DE" altLang="de-DE" sz="1600">
                <a:solidFill>
                  <a:srgbClr val="000000"/>
                </a:solidFill>
              </a:rPr>
              <a:t>0</a:t>
            </a:r>
          </a:p>
        </p:txBody>
      </p:sp>
      <p:sp>
        <p:nvSpPr>
          <p:cNvPr id="30761" name="Rectangle 67"/>
          <p:cNvSpPr>
            <a:spLocks noChangeArrowheads="1"/>
          </p:cNvSpPr>
          <p:nvPr/>
        </p:nvSpPr>
        <p:spPr bwMode="auto">
          <a:xfrm>
            <a:off x="5178425" y="4043363"/>
            <a:ext cx="414338" cy="338137"/>
          </a:xfrm>
          <a:prstGeom prst="rect">
            <a:avLst/>
          </a:prstGeom>
          <a:solidFill>
            <a:srgbClr val="DDDDDD"/>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449263" indent="31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a:buFont typeface="Symbol" panose="05050102010706020507" pitchFamily="18" charset="2"/>
              <a:buNone/>
            </a:pPr>
            <a:r>
              <a:rPr lang="de-DE" altLang="de-DE" sz="1600">
                <a:solidFill>
                  <a:srgbClr val="000000"/>
                </a:solidFill>
              </a:rPr>
              <a:t>0</a:t>
            </a:r>
          </a:p>
        </p:txBody>
      </p:sp>
      <p:sp>
        <p:nvSpPr>
          <p:cNvPr id="30762" name="Rectangle 68"/>
          <p:cNvSpPr>
            <a:spLocks noChangeArrowheads="1"/>
          </p:cNvSpPr>
          <p:nvPr/>
        </p:nvSpPr>
        <p:spPr bwMode="auto">
          <a:xfrm>
            <a:off x="4408488" y="4041775"/>
            <a:ext cx="769937" cy="336550"/>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449263" indent="31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a:buFont typeface="Symbol" panose="05050102010706020507" pitchFamily="18" charset="2"/>
              <a:buNone/>
            </a:pPr>
            <a:r>
              <a:rPr lang="de-DE" altLang="de-DE" sz="1600" i="1">
                <a:solidFill>
                  <a:srgbClr val="000000"/>
                </a:solidFill>
              </a:rPr>
              <a:t>z</a:t>
            </a:r>
          </a:p>
        </p:txBody>
      </p:sp>
      <p:sp>
        <p:nvSpPr>
          <p:cNvPr id="30763" name="Rectangle 69"/>
          <p:cNvSpPr>
            <a:spLocks noChangeArrowheads="1"/>
          </p:cNvSpPr>
          <p:nvPr/>
        </p:nvSpPr>
        <p:spPr bwMode="auto">
          <a:xfrm>
            <a:off x="7251700" y="3706813"/>
            <a:ext cx="415925" cy="336550"/>
          </a:xfrm>
          <a:prstGeom prst="rect">
            <a:avLst/>
          </a:prstGeom>
          <a:solidFill>
            <a:srgbClr val="DDDDDD"/>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449263" indent="31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a:buFont typeface="Symbol" panose="05050102010706020507" pitchFamily="18" charset="2"/>
              <a:buNone/>
            </a:pPr>
            <a:r>
              <a:rPr lang="de-DE" altLang="de-DE" sz="1600">
                <a:solidFill>
                  <a:srgbClr val="000000"/>
                </a:solidFill>
              </a:rPr>
              <a:t>0</a:t>
            </a:r>
          </a:p>
        </p:txBody>
      </p:sp>
      <p:sp>
        <p:nvSpPr>
          <p:cNvPr id="30764" name="Rectangle 70"/>
          <p:cNvSpPr>
            <a:spLocks noChangeArrowheads="1"/>
          </p:cNvSpPr>
          <p:nvPr/>
        </p:nvSpPr>
        <p:spPr bwMode="auto">
          <a:xfrm>
            <a:off x="6837363" y="3706813"/>
            <a:ext cx="414337" cy="336550"/>
          </a:xfrm>
          <a:prstGeom prst="rect">
            <a:avLst/>
          </a:prstGeom>
          <a:solidFill>
            <a:srgbClr val="DDDDDD"/>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449263" indent="31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a:buFont typeface="Symbol" panose="05050102010706020507" pitchFamily="18" charset="2"/>
              <a:buNone/>
            </a:pPr>
            <a:r>
              <a:rPr lang="de-DE" altLang="de-DE" sz="1600">
                <a:solidFill>
                  <a:srgbClr val="000000"/>
                </a:solidFill>
              </a:rPr>
              <a:t>1</a:t>
            </a:r>
          </a:p>
        </p:txBody>
      </p:sp>
      <p:sp>
        <p:nvSpPr>
          <p:cNvPr id="30765" name="Rectangle 71"/>
          <p:cNvSpPr>
            <a:spLocks noChangeArrowheads="1"/>
          </p:cNvSpPr>
          <p:nvPr/>
        </p:nvSpPr>
        <p:spPr bwMode="auto">
          <a:xfrm>
            <a:off x="6423025" y="3706813"/>
            <a:ext cx="414338" cy="336550"/>
          </a:xfrm>
          <a:prstGeom prst="rect">
            <a:avLst/>
          </a:prstGeom>
          <a:solidFill>
            <a:srgbClr val="DDDDDD"/>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449263" indent="31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a:buFont typeface="Symbol" panose="05050102010706020507" pitchFamily="18" charset="2"/>
              <a:buNone/>
            </a:pPr>
            <a:r>
              <a:rPr lang="de-DE" altLang="de-DE" sz="1600">
                <a:solidFill>
                  <a:srgbClr val="808080"/>
                </a:solidFill>
              </a:rPr>
              <a:t>0</a:t>
            </a:r>
          </a:p>
        </p:txBody>
      </p:sp>
      <p:sp>
        <p:nvSpPr>
          <p:cNvPr id="30766" name="Rectangle 72"/>
          <p:cNvSpPr>
            <a:spLocks noChangeArrowheads="1"/>
          </p:cNvSpPr>
          <p:nvPr/>
        </p:nvSpPr>
        <p:spPr bwMode="auto">
          <a:xfrm>
            <a:off x="6008688" y="3706813"/>
            <a:ext cx="414337" cy="336550"/>
          </a:xfrm>
          <a:prstGeom prst="rect">
            <a:avLst/>
          </a:prstGeom>
          <a:solidFill>
            <a:srgbClr val="DDDDDD"/>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449263" indent="31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a:buFont typeface="Symbol" panose="05050102010706020507" pitchFamily="18" charset="2"/>
              <a:buNone/>
            </a:pPr>
            <a:r>
              <a:rPr lang="de-DE" altLang="de-DE" sz="1600" b="1">
                <a:solidFill>
                  <a:srgbClr val="000000"/>
                </a:solidFill>
              </a:rPr>
              <a:t>2</a:t>
            </a:r>
          </a:p>
        </p:txBody>
      </p:sp>
      <p:sp>
        <p:nvSpPr>
          <p:cNvPr id="30767" name="Rectangle 73"/>
          <p:cNvSpPr>
            <a:spLocks noChangeArrowheads="1"/>
          </p:cNvSpPr>
          <p:nvPr/>
        </p:nvSpPr>
        <p:spPr bwMode="auto">
          <a:xfrm>
            <a:off x="5592763" y="3706813"/>
            <a:ext cx="415925" cy="336550"/>
          </a:xfrm>
          <a:prstGeom prst="rect">
            <a:avLst/>
          </a:prstGeom>
          <a:solidFill>
            <a:srgbClr val="DDDDDD"/>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449263" indent="31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a:buFont typeface="Symbol" panose="05050102010706020507" pitchFamily="18" charset="2"/>
              <a:buNone/>
            </a:pPr>
            <a:r>
              <a:rPr lang="de-DE" altLang="de-DE" sz="1600">
                <a:solidFill>
                  <a:srgbClr val="000000"/>
                </a:solidFill>
              </a:rPr>
              <a:t>1</a:t>
            </a:r>
          </a:p>
        </p:txBody>
      </p:sp>
      <p:sp>
        <p:nvSpPr>
          <p:cNvPr id="30768" name="Rectangle 74"/>
          <p:cNvSpPr>
            <a:spLocks noChangeArrowheads="1"/>
          </p:cNvSpPr>
          <p:nvPr/>
        </p:nvSpPr>
        <p:spPr bwMode="auto">
          <a:xfrm>
            <a:off x="5178425" y="3706813"/>
            <a:ext cx="414338" cy="336550"/>
          </a:xfrm>
          <a:prstGeom prst="rect">
            <a:avLst/>
          </a:prstGeom>
          <a:solidFill>
            <a:srgbClr val="DDDDDD"/>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449263" indent="31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a:buFont typeface="Symbol" panose="05050102010706020507" pitchFamily="18" charset="2"/>
              <a:buNone/>
            </a:pPr>
            <a:r>
              <a:rPr lang="de-DE" altLang="de-DE" sz="1600" b="1"/>
              <a:t>1</a:t>
            </a:r>
          </a:p>
        </p:txBody>
      </p:sp>
      <p:sp>
        <p:nvSpPr>
          <p:cNvPr id="30769" name="Rectangle 75"/>
          <p:cNvSpPr>
            <a:spLocks noChangeArrowheads="1"/>
          </p:cNvSpPr>
          <p:nvPr/>
        </p:nvSpPr>
        <p:spPr bwMode="auto">
          <a:xfrm>
            <a:off x="4408488" y="3703638"/>
            <a:ext cx="769937" cy="338137"/>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449263" indent="31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a:buFont typeface="Symbol" panose="05050102010706020507" pitchFamily="18" charset="2"/>
              <a:buNone/>
            </a:pPr>
            <a:r>
              <a:rPr lang="de-DE" altLang="de-DE" sz="1600" i="1">
                <a:solidFill>
                  <a:srgbClr val="000000"/>
                </a:solidFill>
              </a:rPr>
              <a:t>y</a:t>
            </a:r>
          </a:p>
        </p:txBody>
      </p:sp>
      <p:sp>
        <p:nvSpPr>
          <p:cNvPr id="30770" name="Rectangle 76"/>
          <p:cNvSpPr>
            <a:spLocks noChangeArrowheads="1"/>
          </p:cNvSpPr>
          <p:nvPr/>
        </p:nvSpPr>
        <p:spPr bwMode="auto">
          <a:xfrm>
            <a:off x="7251700" y="3367088"/>
            <a:ext cx="415925" cy="339725"/>
          </a:xfrm>
          <a:prstGeom prst="rect">
            <a:avLst/>
          </a:prstGeom>
          <a:solidFill>
            <a:srgbClr val="DDDDDD"/>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449263" indent="31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a:buFont typeface="Symbol" panose="05050102010706020507" pitchFamily="18" charset="2"/>
              <a:buNone/>
            </a:pPr>
            <a:r>
              <a:rPr lang="de-DE" altLang="de-DE" sz="1600">
                <a:solidFill>
                  <a:srgbClr val="000000"/>
                </a:solidFill>
              </a:rPr>
              <a:t>0</a:t>
            </a:r>
          </a:p>
        </p:txBody>
      </p:sp>
      <p:sp>
        <p:nvSpPr>
          <p:cNvPr id="30771" name="Rectangle 77"/>
          <p:cNvSpPr>
            <a:spLocks noChangeArrowheads="1"/>
          </p:cNvSpPr>
          <p:nvPr/>
        </p:nvSpPr>
        <p:spPr bwMode="auto">
          <a:xfrm>
            <a:off x="6837363" y="3367088"/>
            <a:ext cx="414337" cy="339725"/>
          </a:xfrm>
          <a:prstGeom prst="rect">
            <a:avLst/>
          </a:prstGeom>
          <a:solidFill>
            <a:srgbClr val="DDDDDD"/>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449263" indent="31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a:buFont typeface="Symbol" panose="05050102010706020507" pitchFamily="18" charset="2"/>
              <a:buNone/>
            </a:pPr>
            <a:r>
              <a:rPr lang="de-DE" altLang="de-DE" sz="1600">
                <a:solidFill>
                  <a:srgbClr val="000000"/>
                </a:solidFill>
              </a:rPr>
              <a:t>1</a:t>
            </a:r>
          </a:p>
        </p:txBody>
      </p:sp>
      <p:sp>
        <p:nvSpPr>
          <p:cNvPr id="30772" name="Rectangle 78"/>
          <p:cNvSpPr>
            <a:spLocks noChangeArrowheads="1"/>
          </p:cNvSpPr>
          <p:nvPr/>
        </p:nvSpPr>
        <p:spPr bwMode="auto">
          <a:xfrm>
            <a:off x="6423025" y="3367088"/>
            <a:ext cx="414338" cy="339725"/>
          </a:xfrm>
          <a:prstGeom prst="rect">
            <a:avLst/>
          </a:prstGeom>
          <a:solidFill>
            <a:srgbClr val="DDDDDD"/>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449263" indent="31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a:buFont typeface="Symbol" panose="05050102010706020507" pitchFamily="18" charset="2"/>
              <a:buNone/>
            </a:pPr>
            <a:r>
              <a:rPr lang="de-DE" altLang="de-DE" sz="1600" b="1">
                <a:solidFill>
                  <a:srgbClr val="000000"/>
                </a:solidFill>
              </a:rPr>
              <a:t>2</a:t>
            </a:r>
          </a:p>
        </p:txBody>
      </p:sp>
      <p:sp>
        <p:nvSpPr>
          <p:cNvPr id="30773" name="Rectangle 79"/>
          <p:cNvSpPr>
            <a:spLocks noChangeArrowheads="1"/>
          </p:cNvSpPr>
          <p:nvPr/>
        </p:nvSpPr>
        <p:spPr bwMode="auto">
          <a:xfrm>
            <a:off x="6008688" y="3367088"/>
            <a:ext cx="414337" cy="339725"/>
          </a:xfrm>
          <a:prstGeom prst="rect">
            <a:avLst/>
          </a:prstGeom>
          <a:solidFill>
            <a:srgbClr val="DDDDDD"/>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449263" indent="31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a:buFont typeface="Symbol" panose="05050102010706020507" pitchFamily="18" charset="2"/>
              <a:buNone/>
            </a:pPr>
            <a:r>
              <a:rPr lang="de-DE" altLang="de-DE" sz="1600">
                <a:solidFill>
                  <a:srgbClr val="808080"/>
                </a:solidFill>
              </a:rPr>
              <a:t>0</a:t>
            </a:r>
          </a:p>
        </p:txBody>
      </p:sp>
      <p:sp>
        <p:nvSpPr>
          <p:cNvPr id="30774" name="Rectangle 80"/>
          <p:cNvSpPr>
            <a:spLocks noChangeArrowheads="1"/>
          </p:cNvSpPr>
          <p:nvPr/>
        </p:nvSpPr>
        <p:spPr bwMode="auto">
          <a:xfrm>
            <a:off x="5592763" y="3367088"/>
            <a:ext cx="415925" cy="339725"/>
          </a:xfrm>
          <a:prstGeom prst="rect">
            <a:avLst/>
          </a:prstGeom>
          <a:solidFill>
            <a:srgbClr val="DDDDDD"/>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449263" indent="31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a:buFont typeface="Symbol" panose="05050102010706020507" pitchFamily="18" charset="2"/>
              <a:buNone/>
            </a:pPr>
            <a:r>
              <a:rPr lang="de-DE" altLang="de-DE" sz="1600">
                <a:solidFill>
                  <a:srgbClr val="000000"/>
                </a:solidFill>
              </a:rPr>
              <a:t>1</a:t>
            </a:r>
          </a:p>
        </p:txBody>
      </p:sp>
      <p:sp>
        <p:nvSpPr>
          <p:cNvPr id="30775" name="Rectangle 81"/>
          <p:cNvSpPr>
            <a:spLocks noChangeArrowheads="1"/>
          </p:cNvSpPr>
          <p:nvPr/>
        </p:nvSpPr>
        <p:spPr bwMode="auto">
          <a:xfrm>
            <a:off x="5178425" y="3367088"/>
            <a:ext cx="414338" cy="339725"/>
          </a:xfrm>
          <a:prstGeom prst="rect">
            <a:avLst/>
          </a:prstGeom>
          <a:solidFill>
            <a:srgbClr val="DDDDDD"/>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449263" indent="31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a:buFont typeface="Symbol" panose="05050102010706020507" pitchFamily="18" charset="2"/>
              <a:buNone/>
            </a:pPr>
            <a:r>
              <a:rPr lang="de-DE" altLang="de-DE" sz="1600" b="1">
                <a:solidFill>
                  <a:srgbClr val="000000"/>
                </a:solidFill>
              </a:rPr>
              <a:t>1</a:t>
            </a:r>
          </a:p>
        </p:txBody>
      </p:sp>
      <p:sp>
        <p:nvSpPr>
          <p:cNvPr id="30776" name="Rectangle 82"/>
          <p:cNvSpPr>
            <a:spLocks noChangeArrowheads="1"/>
          </p:cNvSpPr>
          <p:nvPr/>
        </p:nvSpPr>
        <p:spPr bwMode="auto">
          <a:xfrm>
            <a:off x="4408488" y="3363913"/>
            <a:ext cx="769937" cy="339725"/>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449263" indent="31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a:buFont typeface="Symbol" panose="05050102010706020507" pitchFamily="18" charset="2"/>
              <a:buNone/>
            </a:pPr>
            <a:r>
              <a:rPr lang="de-DE" altLang="de-DE" sz="1600" i="1">
                <a:solidFill>
                  <a:srgbClr val="000000"/>
                </a:solidFill>
              </a:rPr>
              <a:t>x</a:t>
            </a:r>
          </a:p>
        </p:txBody>
      </p:sp>
      <p:sp>
        <p:nvSpPr>
          <p:cNvPr id="30777" name="Rectangle 83"/>
          <p:cNvSpPr>
            <a:spLocks noChangeArrowheads="1"/>
          </p:cNvSpPr>
          <p:nvPr/>
        </p:nvSpPr>
        <p:spPr bwMode="auto">
          <a:xfrm>
            <a:off x="7251700" y="3028950"/>
            <a:ext cx="415925" cy="338138"/>
          </a:xfrm>
          <a:prstGeom prst="rect">
            <a:avLst/>
          </a:prstGeom>
          <a:solidFill>
            <a:srgbClr val="DDDDDD"/>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449263" indent="31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a:buFont typeface="Symbol" panose="05050102010706020507" pitchFamily="18" charset="2"/>
              <a:buNone/>
            </a:pPr>
            <a:r>
              <a:rPr lang="de-DE" altLang="de-DE" sz="1600">
                <a:solidFill>
                  <a:srgbClr val="000000"/>
                </a:solidFill>
              </a:rPr>
              <a:t>0</a:t>
            </a:r>
          </a:p>
        </p:txBody>
      </p:sp>
      <p:sp>
        <p:nvSpPr>
          <p:cNvPr id="30778" name="Rectangle 84"/>
          <p:cNvSpPr>
            <a:spLocks noChangeArrowheads="1"/>
          </p:cNvSpPr>
          <p:nvPr/>
        </p:nvSpPr>
        <p:spPr bwMode="auto">
          <a:xfrm>
            <a:off x="6837363" y="3028950"/>
            <a:ext cx="414337" cy="338138"/>
          </a:xfrm>
          <a:prstGeom prst="rect">
            <a:avLst/>
          </a:prstGeom>
          <a:solidFill>
            <a:srgbClr val="DDDDDD"/>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449263" indent="31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a:buFont typeface="Symbol" panose="05050102010706020507" pitchFamily="18" charset="2"/>
              <a:buNone/>
            </a:pPr>
            <a:r>
              <a:rPr lang="de-DE" altLang="de-DE" sz="1600">
                <a:solidFill>
                  <a:srgbClr val="000000"/>
                </a:solidFill>
              </a:rPr>
              <a:t>0</a:t>
            </a:r>
          </a:p>
        </p:txBody>
      </p:sp>
      <p:sp>
        <p:nvSpPr>
          <p:cNvPr id="30779" name="Rectangle 85"/>
          <p:cNvSpPr>
            <a:spLocks noChangeArrowheads="1"/>
          </p:cNvSpPr>
          <p:nvPr/>
        </p:nvSpPr>
        <p:spPr bwMode="auto">
          <a:xfrm>
            <a:off x="6423025" y="3028950"/>
            <a:ext cx="414338" cy="338138"/>
          </a:xfrm>
          <a:prstGeom prst="rect">
            <a:avLst/>
          </a:prstGeom>
          <a:solidFill>
            <a:srgbClr val="DDDDDD"/>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449263" indent="31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a:buFont typeface="Symbol" panose="05050102010706020507" pitchFamily="18" charset="2"/>
              <a:buNone/>
            </a:pPr>
            <a:r>
              <a:rPr lang="de-DE" altLang="de-DE" sz="1600">
                <a:solidFill>
                  <a:srgbClr val="000000"/>
                </a:solidFill>
              </a:rPr>
              <a:t>1</a:t>
            </a:r>
          </a:p>
        </p:txBody>
      </p:sp>
      <p:sp>
        <p:nvSpPr>
          <p:cNvPr id="30780" name="Rectangle 86"/>
          <p:cNvSpPr>
            <a:spLocks noChangeArrowheads="1"/>
          </p:cNvSpPr>
          <p:nvPr/>
        </p:nvSpPr>
        <p:spPr bwMode="auto">
          <a:xfrm>
            <a:off x="6008688" y="3028950"/>
            <a:ext cx="414337" cy="338138"/>
          </a:xfrm>
          <a:prstGeom prst="rect">
            <a:avLst/>
          </a:prstGeom>
          <a:solidFill>
            <a:srgbClr val="DDDDDD"/>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449263" indent="31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a:buFont typeface="Symbol" panose="05050102010706020507" pitchFamily="18" charset="2"/>
              <a:buNone/>
            </a:pPr>
            <a:r>
              <a:rPr lang="de-DE" altLang="de-DE" sz="1600">
                <a:solidFill>
                  <a:srgbClr val="000000"/>
                </a:solidFill>
              </a:rPr>
              <a:t>1</a:t>
            </a:r>
          </a:p>
        </p:txBody>
      </p:sp>
      <p:sp>
        <p:nvSpPr>
          <p:cNvPr id="30781" name="Rectangle 87"/>
          <p:cNvSpPr>
            <a:spLocks noChangeArrowheads="1"/>
          </p:cNvSpPr>
          <p:nvPr/>
        </p:nvSpPr>
        <p:spPr bwMode="auto">
          <a:xfrm>
            <a:off x="5592763" y="3028950"/>
            <a:ext cx="415925" cy="338138"/>
          </a:xfrm>
          <a:prstGeom prst="rect">
            <a:avLst/>
          </a:prstGeom>
          <a:solidFill>
            <a:srgbClr val="DDDDDD"/>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449263" indent="31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a:buFont typeface="Symbol" panose="05050102010706020507" pitchFamily="18" charset="2"/>
              <a:buNone/>
            </a:pPr>
            <a:r>
              <a:rPr lang="de-DE" altLang="de-DE" sz="1600">
                <a:solidFill>
                  <a:srgbClr val="808080"/>
                </a:solidFill>
              </a:rPr>
              <a:t>0</a:t>
            </a:r>
          </a:p>
        </p:txBody>
      </p:sp>
      <p:sp>
        <p:nvSpPr>
          <p:cNvPr id="30782" name="Rectangle 88"/>
          <p:cNvSpPr>
            <a:spLocks noChangeArrowheads="1"/>
          </p:cNvSpPr>
          <p:nvPr/>
        </p:nvSpPr>
        <p:spPr bwMode="auto">
          <a:xfrm>
            <a:off x="5178425" y="3028950"/>
            <a:ext cx="414338" cy="338138"/>
          </a:xfrm>
          <a:prstGeom prst="rect">
            <a:avLst/>
          </a:prstGeom>
          <a:solidFill>
            <a:srgbClr val="DDDDDD"/>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449263" indent="31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a:buFont typeface="Symbol" panose="05050102010706020507" pitchFamily="18" charset="2"/>
              <a:buNone/>
            </a:pPr>
            <a:r>
              <a:rPr lang="de-DE" altLang="de-DE" sz="1600">
                <a:solidFill>
                  <a:srgbClr val="000000"/>
                </a:solidFill>
              </a:rPr>
              <a:t>0</a:t>
            </a:r>
          </a:p>
        </p:txBody>
      </p:sp>
      <p:sp>
        <p:nvSpPr>
          <p:cNvPr id="30783" name="Rectangle 89"/>
          <p:cNvSpPr>
            <a:spLocks noChangeArrowheads="1"/>
          </p:cNvSpPr>
          <p:nvPr/>
        </p:nvSpPr>
        <p:spPr bwMode="auto">
          <a:xfrm>
            <a:off x="4408488" y="3025775"/>
            <a:ext cx="769937" cy="338138"/>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449263" indent="31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a:buFont typeface="Symbol" panose="05050102010706020507" pitchFamily="18" charset="2"/>
              <a:buNone/>
            </a:pPr>
            <a:r>
              <a:rPr lang="de-DE" altLang="de-DE" sz="1600" i="1">
                <a:solidFill>
                  <a:srgbClr val="000000"/>
                </a:solidFill>
              </a:rPr>
              <a:t>b</a:t>
            </a:r>
          </a:p>
        </p:txBody>
      </p:sp>
      <p:sp>
        <p:nvSpPr>
          <p:cNvPr id="30784" name="Rectangle 90"/>
          <p:cNvSpPr>
            <a:spLocks noChangeArrowheads="1"/>
          </p:cNvSpPr>
          <p:nvPr/>
        </p:nvSpPr>
        <p:spPr bwMode="auto">
          <a:xfrm>
            <a:off x="7251700" y="2689225"/>
            <a:ext cx="415925" cy="339725"/>
          </a:xfrm>
          <a:prstGeom prst="rect">
            <a:avLst/>
          </a:prstGeom>
          <a:solidFill>
            <a:srgbClr val="DDDDDD"/>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449263" indent="31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a:buFont typeface="Symbol" panose="05050102010706020507" pitchFamily="18" charset="2"/>
              <a:buNone/>
            </a:pPr>
            <a:r>
              <a:rPr lang="de-DE" altLang="de-DE" sz="1600"/>
              <a:t>0</a:t>
            </a:r>
          </a:p>
        </p:txBody>
      </p:sp>
      <p:sp>
        <p:nvSpPr>
          <p:cNvPr id="30785" name="Rectangle 91"/>
          <p:cNvSpPr>
            <a:spLocks noChangeArrowheads="1"/>
          </p:cNvSpPr>
          <p:nvPr/>
        </p:nvSpPr>
        <p:spPr bwMode="auto">
          <a:xfrm>
            <a:off x="6837363" y="2689225"/>
            <a:ext cx="414337" cy="339725"/>
          </a:xfrm>
          <a:prstGeom prst="rect">
            <a:avLst/>
          </a:prstGeom>
          <a:solidFill>
            <a:srgbClr val="DDDDDD"/>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449263" indent="31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a:buFont typeface="Symbol" panose="05050102010706020507" pitchFamily="18" charset="2"/>
              <a:buNone/>
            </a:pPr>
            <a:r>
              <a:rPr lang="de-DE" altLang="de-DE" sz="1600">
                <a:solidFill>
                  <a:srgbClr val="000000"/>
                </a:solidFill>
              </a:rPr>
              <a:t>0</a:t>
            </a:r>
          </a:p>
        </p:txBody>
      </p:sp>
      <p:sp>
        <p:nvSpPr>
          <p:cNvPr id="30786" name="Rectangle 92"/>
          <p:cNvSpPr>
            <a:spLocks noChangeArrowheads="1"/>
          </p:cNvSpPr>
          <p:nvPr/>
        </p:nvSpPr>
        <p:spPr bwMode="auto">
          <a:xfrm>
            <a:off x="6423025" y="2689225"/>
            <a:ext cx="414338" cy="339725"/>
          </a:xfrm>
          <a:prstGeom prst="rect">
            <a:avLst/>
          </a:prstGeom>
          <a:solidFill>
            <a:srgbClr val="DDDDDD"/>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449263" indent="31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a:buFont typeface="Symbol" panose="05050102010706020507" pitchFamily="18" charset="2"/>
              <a:buNone/>
            </a:pPr>
            <a:r>
              <a:rPr lang="de-DE" altLang="de-DE" sz="1600" b="1"/>
              <a:t>1</a:t>
            </a:r>
          </a:p>
        </p:txBody>
      </p:sp>
      <p:sp>
        <p:nvSpPr>
          <p:cNvPr id="30787" name="Rectangle 93"/>
          <p:cNvSpPr>
            <a:spLocks noChangeArrowheads="1"/>
          </p:cNvSpPr>
          <p:nvPr/>
        </p:nvSpPr>
        <p:spPr bwMode="auto">
          <a:xfrm>
            <a:off x="6008688" y="2689225"/>
            <a:ext cx="414337" cy="339725"/>
          </a:xfrm>
          <a:prstGeom prst="rect">
            <a:avLst/>
          </a:prstGeom>
          <a:solidFill>
            <a:srgbClr val="DDDDDD"/>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449263" indent="31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a:buFont typeface="Symbol" panose="05050102010706020507" pitchFamily="18" charset="2"/>
              <a:buNone/>
            </a:pPr>
            <a:r>
              <a:rPr lang="de-DE" altLang="de-DE" sz="1600" b="1">
                <a:solidFill>
                  <a:srgbClr val="000000"/>
                </a:solidFill>
              </a:rPr>
              <a:t>1</a:t>
            </a:r>
          </a:p>
        </p:txBody>
      </p:sp>
      <p:sp>
        <p:nvSpPr>
          <p:cNvPr id="30788" name="Rectangle 94"/>
          <p:cNvSpPr>
            <a:spLocks noChangeArrowheads="1"/>
          </p:cNvSpPr>
          <p:nvPr/>
        </p:nvSpPr>
        <p:spPr bwMode="auto">
          <a:xfrm>
            <a:off x="5592763" y="2689225"/>
            <a:ext cx="415925" cy="339725"/>
          </a:xfrm>
          <a:prstGeom prst="rect">
            <a:avLst/>
          </a:prstGeom>
          <a:solidFill>
            <a:srgbClr val="DDDDDD"/>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449263" indent="31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a:buFont typeface="Symbol" panose="05050102010706020507" pitchFamily="18" charset="2"/>
              <a:buNone/>
            </a:pPr>
            <a:r>
              <a:rPr lang="de-DE" altLang="de-DE" sz="1600">
                <a:solidFill>
                  <a:srgbClr val="000000"/>
                </a:solidFill>
              </a:rPr>
              <a:t>0</a:t>
            </a:r>
          </a:p>
        </p:txBody>
      </p:sp>
      <p:sp>
        <p:nvSpPr>
          <p:cNvPr id="30789" name="Rectangle 95"/>
          <p:cNvSpPr>
            <a:spLocks noChangeArrowheads="1"/>
          </p:cNvSpPr>
          <p:nvPr/>
        </p:nvSpPr>
        <p:spPr bwMode="auto">
          <a:xfrm>
            <a:off x="5178425" y="2689225"/>
            <a:ext cx="414338" cy="339725"/>
          </a:xfrm>
          <a:prstGeom prst="rect">
            <a:avLst/>
          </a:prstGeom>
          <a:solidFill>
            <a:srgbClr val="DDDDDD"/>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449263" indent="31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a:buFont typeface="Symbol" panose="05050102010706020507" pitchFamily="18" charset="2"/>
              <a:buNone/>
            </a:pPr>
            <a:r>
              <a:rPr lang="de-DE" altLang="de-DE" sz="1600">
                <a:solidFill>
                  <a:srgbClr val="808080"/>
                </a:solidFill>
              </a:rPr>
              <a:t>0</a:t>
            </a:r>
          </a:p>
        </p:txBody>
      </p:sp>
      <p:sp>
        <p:nvSpPr>
          <p:cNvPr id="30790" name="Rectangle 96"/>
          <p:cNvSpPr>
            <a:spLocks noChangeArrowheads="1"/>
          </p:cNvSpPr>
          <p:nvPr/>
        </p:nvSpPr>
        <p:spPr bwMode="auto">
          <a:xfrm>
            <a:off x="4408488" y="2687638"/>
            <a:ext cx="769937" cy="338137"/>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449263" indent="31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a:buFont typeface="Symbol" panose="05050102010706020507" pitchFamily="18" charset="2"/>
              <a:buNone/>
            </a:pPr>
            <a:r>
              <a:rPr lang="de-DE" altLang="de-DE" sz="1600" i="1">
                <a:solidFill>
                  <a:srgbClr val="000000"/>
                </a:solidFill>
              </a:rPr>
              <a:t>a</a:t>
            </a:r>
          </a:p>
        </p:txBody>
      </p:sp>
      <p:sp>
        <p:nvSpPr>
          <p:cNvPr id="30791" name="Rectangle 97"/>
          <p:cNvSpPr>
            <a:spLocks noChangeArrowheads="1"/>
          </p:cNvSpPr>
          <p:nvPr/>
        </p:nvSpPr>
        <p:spPr bwMode="auto">
          <a:xfrm>
            <a:off x="7251700" y="2205038"/>
            <a:ext cx="415925" cy="373062"/>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449263" indent="31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a:buFont typeface="Symbol" panose="05050102010706020507" pitchFamily="18" charset="2"/>
              <a:buNone/>
            </a:pPr>
            <a:r>
              <a:rPr lang="de-DE" altLang="de-DE" sz="1600" i="1">
                <a:solidFill>
                  <a:srgbClr val="000000"/>
                </a:solidFill>
              </a:rPr>
              <a:t>c</a:t>
            </a:r>
          </a:p>
        </p:txBody>
      </p:sp>
      <p:sp>
        <p:nvSpPr>
          <p:cNvPr id="30792" name="Rectangle 98"/>
          <p:cNvSpPr>
            <a:spLocks noChangeArrowheads="1"/>
          </p:cNvSpPr>
          <p:nvPr/>
        </p:nvSpPr>
        <p:spPr bwMode="auto">
          <a:xfrm>
            <a:off x="6837363" y="2205038"/>
            <a:ext cx="414337" cy="373062"/>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449263" indent="31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a:buFont typeface="Symbol" panose="05050102010706020507" pitchFamily="18" charset="2"/>
              <a:buNone/>
            </a:pPr>
            <a:r>
              <a:rPr lang="de-DE" altLang="de-DE" sz="1600" i="1">
                <a:solidFill>
                  <a:srgbClr val="000000"/>
                </a:solidFill>
              </a:rPr>
              <a:t>z</a:t>
            </a:r>
          </a:p>
        </p:txBody>
      </p:sp>
      <p:sp>
        <p:nvSpPr>
          <p:cNvPr id="30793" name="Rectangle 99"/>
          <p:cNvSpPr>
            <a:spLocks noChangeArrowheads="1"/>
          </p:cNvSpPr>
          <p:nvPr/>
        </p:nvSpPr>
        <p:spPr bwMode="auto">
          <a:xfrm>
            <a:off x="6423025" y="2205038"/>
            <a:ext cx="414338" cy="373062"/>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449263" indent="31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a:buFont typeface="Symbol" panose="05050102010706020507" pitchFamily="18" charset="2"/>
              <a:buNone/>
            </a:pPr>
            <a:r>
              <a:rPr lang="de-DE" altLang="de-DE" sz="1600" i="1">
                <a:solidFill>
                  <a:srgbClr val="000000"/>
                </a:solidFill>
              </a:rPr>
              <a:t>y</a:t>
            </a:r>
          </a:p>
        </p:txBody>
      </p:sp>
      <p:sp>
        <p:nvSpPr>
          <p:cNvPr id="30794" name="Rectangle 100"/>
          <p:cNvSpPr>
            <a:spLocks noChangeArrowheads="1"/>
          </p:cNvSpPr>
          <p:nvPr/>
        </p:nvSpPr>
        <p:spPr bwMode="auto">
          <a:xfrm>
            <a:off x="6008688" y="2205038"/>
            <a:ext cx="414337" cy="373062"/>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449263" indent="31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a:buFont typeface="Symbol" panose="05050102010706020507" pitchFamily="18" charset="2"/>
              <a:buNone/>
            </a:pPr>
            <a:r>
              <a:rPr lang="de-DE" altLang="de-DE" sz="1600" i="1">
                <a:solidFill>
                  <a:srgbClr val="000000"/>
                </a:solidFill>
              </a:rPr>
              <a:t>x</a:t>
            </a:r>
          </a:p>
        </p:txBody>
      </p:sp>
      <p:sp>
        <p:nvSpPr>
          <p:cNvPr id="30795" name="Rectangle 101"/>
          <p:cNvSpPr>
            <a:spLocks noChangeArrowheads="1"/>
          </p:cNvSpPr>
          <p:nvPr/>
        </p:nvSpPr>
        <p:spPr bwMode="auto">
          <a:xfrm>
            <a:off x="5592763" y="2205038"/>
            <a:ext cx="415925" cy="373062"/>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449263" indent="31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a:buFont typeface="Symbol" panose="05050102010706020507" pitchFamily="18" charset="2"/>
              <a:buNone/>
            </a:pPr>
            <a:r>
              <a:rPr lang="de-DE" altLang="de-DE" sz="1600" i="1">
                <a:solidFill>
                  <a:srgbClr val="000000"/>
                </a:solidFill>
              </a:rPr>
              <a:t>b</a:t>
            </a:r>
          </a:p>
        </p:txBody>
      </p:sp>
      <p:sp>
        <p:nvSpPr>
          <p:cNvPr id="30796" name="Rectangle 102"/>
          <p:cNvSpPr>
            <a:spLocks noChangeArrowheads="1"/>
          </p:cNvSpPr>
          <p:nvPr/>
        </p:nvSpPr>
        <p:spPr bwMode="auto">
          <a:xfrm>
            <a:off x="5178425" y="2205038"/>
            <a:ext cx="414338" cy="373062"/>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449263" indent="31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a:buFont typeface="Symbol" panose="05050102010706020507" pitchFamily="18" charset="2"/>
              <a:buNone/>
            </a:pPr>
            <a:r>
              <a:rPr lang="de-DE" altLang="de-DE" sz="1600" i="1">
                <a:solidFill>
                  <a:srgbClr val="000000"/>
                </a:solidFill>
              </a:rPr>
              <a:t>a</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liennummernplatzhalter 3"/>
          <p:cNvSpPr>
            <a:spLocks noGrp="1"/>
          </p:cNvSpPr>
          <p:nvPr>
            <p:ph type="sldNum" sz="quarter" idx="10"/>
          </p:nvPr>
        </p:nvSpPr>
        <p:spPr>
          <a:noFill/>
        </p:spPr>
        <p:txBody>
          <a:bodyPr/>
          <a:lstStyle>
            <a:lvl1pPr algn="ctr" defTabSz="1019175">
              <a:defRPr sz="1700">
                <a:solidFill>
                  <a:schemeClr val="tx1"/>
                </a:solidFill>
                <a:latin typeface="Arial" panose="020B0604020202020204" pitchFamily="34" charset="0"/>
              </a:defRPr>
            </a:lvl1pPr>
            <a:lvl2pPr marL="742950" indent="-285750" algn="ctr" defTabSz="1019175">
              <a:defRPr sz="1700">
                <a:solidFill>
                  <a:schemeClr val="tx1"/>
                </a:solidFill>
                <a:latin typeface="Arial" panose="020B0604020202020204" pitchFamily="34" charset="0"/>
              </a:defRPr>
            </a:lvl2pPr>
            <a:lvl3pPr marL="1143000" indent="-228600" algn="ctr" defTabSz="1019175">
              <a:defRPr sz="1700">
                <a:solidFill>
                  <a:schemeClr val="tx1"/>
                </a:solidFill>
                <a:latin typeface="Arial" panose="020B0604020202020204" pitchFamily="34" charset="0"/>
              </a:defRPr>
            </a:lvl3pPr>
            <a:lvl4pPr marL="1600200" indent="-228600" algn="ctr" defTabSz="1019175">
              <a:defRPr sz="1700">
                <a:solidFill>
                  <a:schemeClr val="tx1"/>
                </a:solidFill>
                <a:latin typeface="Arial" panose="020B0604020202020204" pitchFamily="34" charset="0"/>
              </a:defRPr>
            </a:lvl4pPr>
            <a:lvl5pPr marL="2057400" indent="-228600" algn="ctr" defTabSz="1019175">
              <a:defRPr sz="1700">
                <a:solidFill>
                  <a:schemeClr val="tx1"/>
                </a:solidFill>
                <a:latin typeface="Arial" panose="020B0604020202020204" pitchFamily="34" charset="0"/>
              </a:defRPr>
            </a:lvl5pPr>
            <a:lvl6pPr marL="2514600" indent="-228600" algn="ctr" defTabSz="1019175"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defTabSz="1019175"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defTabSz="1019175"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defTabSz="1019175" eaLnBrk="0" fontAlgn="base" hangingPunct="0">
              <a:spcBef>
                <a:spcPct val="0"/>
              </a:spcBef>
              <a:spcAft>
                <a:spcPct val="0"/>
              </a:spcAft>
              <a:defRPr sz="1700">
                <a:solidFill>
                  <a:schemeClr val="tx1"/>
                </a:solidFill>
                <a:latin typeface="Arial" panose="020B0604020202020204" pitchFamily="34" charset="0"/>
              </a:defRPr>
            </a:lvl9pPr>
          </a:lstStyle>
          <a:p>
            <a:pPr algn="r"/>
            <a:fld id="{A1C2E9DB-7FFE-4370-A9C4-506E4C493B99}" type="slidenum">
              <a:rPr lang="en-US" altLang="de-DE" sz="1000">
                <a:solidFill>
                  <a:srgbClr val="C0C0C0"/>
                </a:solidFill>
              </a:rPr>
              <a:pPr algn="r"/>
              <a:t>29</a:t>
            </a:fld>
            <a:endParaRPr lang="en-US" altLang="de-DE" sz="1000">
              <a:solidFill>
                <a:srgbClr val="C0C0C0"/>
              </a:solidFill>
            </a:endParaRPr>
          </a:p>
        </p:txBody>
      </p:sp>
      <p:sp>
        <p:nvSpPr>
          <p:cNvPr id="31747" name="Rectangle 2"/>
          <p:cNvSpPr>
            <a:spLocks noChangeArrowheads="1"/>
          </p:cNvSpPr>
          <p:nvPr/>
        </p:nvSpPr>
        <p:spPr bwMode="auto">
          <a:xfrm>
            <a:off x="1690688" y="4292600"/>
            <a:ext cx="2881312" cy="1800225"/>
          </a:xfrm>
          <a:prstGeom prst="rect">
            <a:avLst/>
          </a:prstGeom>
          <a:solidFill>
            <a:srgbClr val="EAEAEA"/>
          </a:solidFill>
          <a:ln w="9525">
            <a:solidFill>
              <a:srgbClr val="B2B2B2"/>
            </a:solidFill>
            <a:miter lim="800000"/>
            <a:headEnd/>
            <a:tailEnd/>
          </a:ln>
          <a:effectLst>
            <a:outerShdw dist="35921" dir="2700000" algn="ctr" rotWithShape="0">
              <a:schemeClr val="bg2"/>
            </a:outerShdw>
          </a:effec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31748" name="Rectangle 3"/>
          <p:cNvSpPr>
            <a:spLocks noGrp="1" noChangeArrowheads="1"/>
          </p:cNvSpPr>
          <p:nvPr>
            <p:ph type="title"/>
          </p:nvPr>
        </p:nvSpPr>
        <p:spPr/>
        <p:txBody>
          <a:bodyPr/>
          <a:lstStyle/>
          <a:p>
            <a:r>
              <a:rPr lang="de-DE" altLang="de-DE" smtClean="0"/>
              <a:t>1.8	Common EDA Terminology</a:t>
            </a:r>
            <a:endParaRPr lang="en-US" altLang="zh-CN" smtClean="0">
              <a:ea typeface="宋体" panose="02010600030101010101" pitchFamily="2" charset="-122"/>
            </a:endParaRPr>
          </a:p>
        </p:txBody>
      </p:sp>
      <p:graphicFrame>
        <p:nvGraphicFramePr>
          <p:cNvPr id="31749" name="Object 4"/>
          <p:cNvGraphicFramePr>
            <a:graphicFrameLocks noChangeAspect="1"/>
          </p:cNvGraphicFramePr>
          <p:nvPr/>
        </p:nvGraphicFramePr>
        <p:xfrm>
          <a:off x="912813" y="1714500"/>
          <a:ext cx="2790825" cy="642938"/>
        </p:xfrm>
        <a:graphic>
          <a:graphicData uri="http://schemas.openxmlformats.org/presentationml/2006/ole">
            <mc:AlternateContent xmlns:mc="http://schemas.openxmlformats.org/markup-compatibility/2006">
              <mc:Choice xmlns:v="urn:schemas-microsoft-com:vml" Requires="v">
                <p:oleObj spid="_x0000_s31791" name="Formel" r:id="rId3" imgW="1574800" imgH="330200" progId="Equation.3">
                  <p:embed/>
                </p:oleObj>
              </mc:Choice>
              <mc:Fallback>
                <p:oleObj name="Formel" r:id="rId3" imgW="1574800" imgH="3302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2813" y="1714500"/>
                        <a:ext cx="2790825"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1750" name="Rectangle 5"/>
          <p:cNvSpPr>
            <a:spLocks noChangeArrowheads="1"/>
          </p:cNvSpPr>
          <p:nvPr/>
        </p:nvSpPr>
        <p:spPr bwMode="auto">
          <a:xfrm>
            <a:off x="755650" y="1125538"/>
            <a:ext cx="6083300"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883" tIns="43942" rIns="87883" bIns="43942"/>
          <a:lstStyle>
            <a:lvl1pPr marL="342900" indent="-342900">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buFont typeface="Symbol" panose="05050102010706020507" pitchFamily="18" charset="2"/>
              <a:buNone/>
            </a:pPr>
            <a:r>
              <a:rPr lang="de-DE" altLang="de-DE" sz="1600"/>
              <a:t>Distance metric between two points </a:t>
            </a:r>
            <a:r>
              <a:rPr lang="de-DE" altLang="de-DE" sz="1600" i="1"/>
              <a:t>P</a:t>
            </a:r>
            <a:r>
              <a:rPr lang="de-DE" altLang="de-DE" sz="1600" baseline="-25000"/>
              <a:t>1 </a:t>
            </a:r>
            <a:r>
              <a:rPr lang="de-DE" altLang="de-DE" sz="1600"/>
              <a:t>(</a:t>
            </a:r>
            <a:r>
              <a:rPr lang="de-DE" altLang="de-DE" sz="1600" i="1"/>
              <a:t>x</a:t>
            </a:r>
            <a:r>
              <a:rPr lang="de-DE" altLang="de-DE" sz="1600" baseline="-25000"/>
              <a:t>1</a:t>
            </a:r>
            <a:r>
              <a:rPr lang="de-DE" altLang="de-DE" sz="1600"/>
              <a:t>,</a:t>
            </a:r>
            <a:r>
              <a:rPr lang="de-DE" altLang="de-DE" sz="1600" i="1"/>
              <a:t>y</a:t>
            </a:r>
            <a:r>
              <a:rPr lang="de-DE" altLang="de-DE" sz="1600" baseline="-25000"/>
              <a:t>1</a:t>
            </a:r>
            <a:r>
              <a:rPr lang="de-DE" altLang="de-DE" sz="1600"/>
              <a:t>) and </a:t>
            </a:r>
            <a:r>
              <a:rPr lang="de-DE" altLang="de-DE" sz="1600" i="1"/>
              <a:t>P</a:t>
            </a:r>
            <a:r>
              <a:rPr lang="de-DE" altLang="de-DE" sz="1600" baseline="-25000"/>
              <a:t>2 </a:t>
            </a:r>
            <a:r>
              <a:rPr lang="de-DE" altLang="de-DE" sz="1600"/>
              <a:t>(</a:t>
            </a:r>
            <a:r>
              <a:rPr lang="de-DE" altLang="de-DE" sz="1600" i="1"/>
              <a:t>x</a:t>
            </a:r>
            <a:r>
              <a:rPr lang="de-DE" altLang="de-DE" sz="1600" baseline="-25000"/>
              <a:t>2</a:t>
            </a:r>
            <a:r>
              <a:rPr lang="de-DE" altLang="de-DE" sz="1600"/>
              <a:t>,</a:t>
            </a:r>
            <a:r>
              <a:rPr lang="de-DE" altLang="de-DE" sz="1600" i="1"/>
              <a:t>y</a:t>
            </a:r>
            <a:r>
              <a:rPr lang="de-DE" altLang="de-DE" sz="1600" baseline="-25000"/>
              <a:t>2</a:t>
            </a:r>
            <a:r>
              <a:rPr lang="de-DE" altLang="de-DE" sz="1600"/>
              <a:t>)</a:t>
            </a:r>
          </a:p>
        </p:txBody>
      </p:sp>
      <p:grpSp>
        <p:nvGrpSpPr>
          <p:cNvPr id="31751" name="Group 6"/>
          <p:cNvGrpSpPr>
            <a:grpSpLocks/>
          </p:cNvGrpSpPr>
          <p:nvPr/>
        </p:nvGrpSpPr>
        <p:grpSpPr bwMode="auto">
          <a:xfrm>
            <a:off x="1690688" y="4292600"/>
            <a:ext cx="2881312" cy="1800225"/>
            <a:chOff x="647" y="1478"/>
            <a:chExt cx="1815" cy="1134"/>
          </a:xfrm>
        </p:grpSpPr>
        <p:sp>
          <p:nvSpPr>
            <p:cNvPr id="31771" name="Line 7"/>
            <p:cNvSpPr>
              <a:spLocks noChangeShapeType="1"/>
            </p:cNvSpPr>
            <p:nvPr/>
          </p:nvSpPr>
          <p:spPr bwMode="auto">
            <a:xfrm>
              <a:off x="2008" y="1478"/>
              <a:ext cx="0" cy="1134"/>
            </a:xfrm>
            <a:prstGeom prst="line">
              <a:avLst/>
            </a:prstGeom>
            <a:noFill/>
            <a:ln w="9525">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1772" name="Line 8"/>
            <p:cNvSpPr>
              <a:spLocks noChangeShapeType="1"/>
            </p:cNvSpPr>
            <p:nvPr/>
          </p:nvSpPr>
          <p:spPr bwMode="auto">
            <a:xfrm>
              <a:off x="1101" y="1478"/>
              <a:ext cx="0" cy="1134"/>
            </a:xfrm>
            <a:prstGeom prst="line">
              <a:avLst/>
            </a:prstGeom>
            <a:noFill/>
            <a:ln w="9525">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1773" name="Line 9"/>
            <p:cNvSpPr>
              <a:spLocks noChangeShapeType="1"/>
            </p:cNvSpPr>
            <p:nvPr/>
          </p:nvSpPr>
          <p:spPr bwMode="auto">
            <a:xfrm>
              <a:off x="647" y="2387"/>
              <a:ext cx="1815" cy="0"/>
            </a:xfrm>
            <a:prstGeom prst="line">
              <a:avLst/>
            </a:prstGeom>
            <a:noFill/>
            <a:ln w="9525">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1774" name="Line 10"/>
            <p:cNvSpPr>
              <a:spLocks noChangeShapeType="1"/>
            </p:cNvSpPr>
            <p:nvPr/>
          </p:nvSpPr>
          <p:spPr bwMode="auto">
            <a:xfrm>
              <a:off x="647" y="2160"/>
              <a:ext cx="1815" cy="0"/>
            </a:xfrm>
            <a:prstGeom prst="line">
              <a:avLst/>
            </a:prstGeom>
            <a:noFill/>
            <a:ln w="9525">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1775" name="Line 11"/>
            <p:cNvSpPr>
              <a:spLocks noChangeShapeType="1"/>
            </p:cNvSpPr>
            <p:nvPr/>
          </p:nvSpPr>
          <p:spPr bwMode="auto">
            <a:xfrm>
              <a:off x="647" y="1933"/>
              <a:ext cx="1815" cy="0"/>
            </a:xfrm>
            <a:prstGeom prst="line">
              <a:avLst/>
            </a:prstGeom>
            <a:noFill/>
            <a:ln w="9525">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1776" name="Line 12"/>
            <p:cNvSpPr>
              <a:spLocks noChangeShapeType="1"/>
            </p:cNvSpPr>
            <p:nvPr/>
          </p:nvSpPr>
          <p:spPr bwMode="auto">
            <a:xfrm>
              <a:off x="647" y="1706"/>
              <a:ext cx="1815" cy="0"/>
            </a:xfrm>
            <a:prstGeom prst="line">
              <a:avLst/>
            </a:prstGeom>
            <a:noFill/>
            <a:ln w="9525">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1777" name="Line 13"/>
            <p:cNvSpPr>
              <a:spLocks noChangeShapeType="1"/>
            </p:cNvSpPr>
            <p:nvPr/>
          </p:nvSpPr>
          <p:spPr bwMode="auto">
            <a:xfrm>
              <a:off x="874" y="1478"/>
              <a:ext cx="0" cy="1134"/>
            </a:xfrm>
            <a:prstGeom prst="line">
              <a:avLst/>
            </a:prstGeom>
            <a:noFill/>
            <a:ln w="9525">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1778" name="Line 14"/>
            <p:cNvSpPr>
              <a:spLocks noChangeShapeType="1"/>
            </p:cNvSpPr>
            <p:nvPr/>
          </p:nvSpPr>
          <p:spPr bwMode="auto">
            <a:xfrm>
              <a:off x="1328" y="1478"/>
              <a:ext cx="0" cy="1134"/>
            </a:xfrm>
            <a:prstGeom prst="line">
              <a:avLst/>
            </a:prstGeom>
            <a:noFill/>
            <a:ln w="9525">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1779" name="Line 15"/>
            <p:cNvSpPr>
              <a:spLocks noChangeShapeType="1"/>
            </p:cNvSpPr>
            <p:nvPr/>
          </p:nvSpPr>
          <p:spPr bwMode="auto">
            <a:xfrm>
              <a:off x="1554" y="1478"/>
              <a:ext cx="0" cy="1134"/>
            </a:xfrm>
            <a:prstGeom prst="line">
              <a:avLst/>
            </a:prstGeom>
            <a:noFill/>
            <a:ln w="9525">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1780" name="Line 16"/>
            <p:cNvSpPr>
              <a:spLocks noChangeShapeType="1"/>
            </p:cNvSpPr>
            <p:nvPr/>
          </p:nvSpPr>
          <p:spPr bwMode="auto">
            <a:xfrm>
              <a:off x="1781" y="1478"/>
              <a:ext cx="0" cy="1134"/>
            </a:xfrm>
            <a:prstGeom prst="line">
              <a:avLst/>
            </a:prstGeom>
            <a:noFill/>
            <a:ln w="9525">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1781" name="Line 17"/>
            <p:cNvSpPr>
              <a:spLocks noChangeShapeType="1"/>
            </p:cNvSpPr>
            <p:nvPr/>
          </p:nvSpPr>
          <p:spPr bwMode="auto">
            <a:xfrm>
              <a:off x="2235" y="1478"/>
              <a:ext cx="0" cy="1134"/>
            </a:xfrm>
            <a:prstGeom prst="line">
              <a:avLst/>
            </a:prstGeom>
            <a:noFill/>
            <a:ln w="9525">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31752" name="Text Box 18"/>
          <p:cNvSpPr txBox="1">
            <a:spLocks noChangeArrowheads="1"/>
          </p:cNvSpPr>
          <p:nvPr/>
        </p:nvSpPr>
        <p:spPr bwMode="auto">
          <a:xfrm>
            <a:off x="1649413" y="4264025"/>
            <a:ext cx="1000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de-DE" altLang="de-DE" sz="1600" i="1"/>
              <a:t>P</a:t>
            </a:r>
            <a:r>
              <a:rPr lang="de-DE" altLang="de-DE" sz="1600" baseline="-25000"/>
              <a:t>1</a:t>
            </a:r>
            <a:r>
              <a:rPr lang="de-DE" altLang="de-DE" sz="1600"/>
              <a:t> (2,4)</a:t>
            </a:r>
          </a:p>
        </p:txBody>
      </p:sp>
      <p:sp>
        <p:nvSpPr>
          <p:cNvPr id="31753" name="Text Box 19"/>
          <p:cNvSpPr txBox="1">
            <a:spLocks noChangeArrowheads="1"/>
          </p:cNvSpPr>
          <p:nvPr/>
        </p:nvSpPr>
        <p:spPr bwMode="auto">
          <a:xfrm>
            <a:off x="3678238" y="5734050"/>
            <a:ext cx="965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de-DE" altLang="de-DE" sz="1600" i="1"/>
              <a:t>P</a:t>
            </a:r>
            <a:r>
              <a:rPr lang="de-DE" altLang="de-DE" sz="1600" baseline="-25000"/>
              <a:t>2</a:t>
            </a:r>
            <a:r>
              <a:rPr lang="de-DE" altLang="de-DE" sz="1600"/>
              <a:t> (6,1)</a:t>
            </a:r>
          </a:p>
        </p:txBody>
      </p:sp>
      <p:sp>
        <p:nvSpPr>
          <p:cNvPr id="31754" name="Freeform 20"/>
          <p:cNvSpPr>
            <a:spLocks/>
          </p:cNvSpPr>
          <p:nvPr/>
        </p:nvSpPr>
        <p:spPr bwMode="auto">
          <a:xfrm>
            <a:off x="2416175" y="4656138"/>
            <a:ext cx="1433513" cy="1071562"/>
          </a:xfrm>
          <a:custGeom>
            <a:avLst/>
            <a:gdLst>
              <a:gd name="T0" fmla="*/ 0 w 1140"/>
              <a:gd name="T1" fmla="*/ 0 h 675"/>
              <a:gd name="T2" fmla="*/ 1433513 w 1140"/>
              <a:gd name="T3" fmla="*/ 0 h 675"/>
              <a:gd name="T4" fmla="*/ 1433513 w 1140"/>
              <a:gd name="T5" fmla="*/ 1071562 h 675"/>
              <a:gd name="T6" fmla="*/ 0 60000 65536"/>
              <a:gd name="T7" fmla="*/ 0 60000 65536"/>
              <a:gd name="T8" fmla="*/ 0 60000 65536"/>
            </a:gdLst>
            <a:ahLst/>
            <a:cxnLst>
              <a:cxn ang="T6">
                <a:pos x="T0" y="T1"/>
              </a:cxn>
              <a:cxn ang="T7">
                <a:pos x="T2" y="T3"/>
              </a:cxn>
              <a:cxn ang="T8">
                <a:pos x="T4" y="T5"/>
              </a:cxn>
            </a:cxnLst>
            <a:rect l="0" t="0" r="r" b="b"/>
            <a:pathLst>
              <a:path w="1140" h="675">
                <a:moveTo>
                  <a:pt x="0" y="0"/>
                </a:moveTo>
                <a:lnTo>
                  <a:pt x="1140" y="0"/>
                </a:lnTo>
                <a:lnTo>
                  <a:pt x="1140" y="675"/>
                </a:lnTo>
              </a:path>
            </a:pathLst>
          </a:custGeom>
          <a:noFill/>
          <a:ln w="19050" cap="flat">
            <a:solidFill>
              <a:srgbClr val="CC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1755" name="Line 21"/>
          <p:cNvSpPr>
            <a:spLocks noChangeShapeType="1"/>
          </p:cNvSpPr>
          <p:nvPr/>
        </p:nvSpPr>
        <p:spPr bwMode="auto">
          <a:xfrm>
            <a:off x="2411413" y="4660900"/>
            <a:ext cx="1438275" cy="1071563"/>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1756" name="Freeform 22"/>
          <p:cNvSpPr>
            <a:spLocks/>
          </p:cNvSpPr>
          <p:nvPr/>
        </p:nvSpPr>
        <p:spPr bwMode="auto">
          <a:xfrm>
            <a:off x="2411413" y="4651375"/>
            <a:ext cx="1438275" cy="1081088"/>
          </a:xfrm>
          <a:custGeom>
            <a:avLst/>
            <a:gdLst>
              <a:gd name="T0" fmla="*/ 0 w 1134"/>
              <a:gd name="T1" fmla="*/ 0 h 681"/>
              <a:gd name="T2" fmla="*/ 0 w 1134"/>
              <a:gd name="T3" fmla="*/ 1081088 h 681"/>
              <a:gd name="T4" fmla="*/ 1438275 w 1134"/>
              <a:gd name="T5" fmla="*/ 1081088 h 681"/>
              <a:gd name="T6" fmla="*/ 0 60000 65536"/>
              <a:gd name="T7" fmla="*/ 0 60000 65536"/>
              <a:gd name="T8" fmla="*/ 0 60000 65536"/>
            </a:gdLst>
            <a:ahLst/>
            <a:cxnLst>
              <a:cxn ang="T6">
                <a:pos x="T0" y="T1"/>
              </a:cxn>
              <a:cxn ang="T7">
                <a:pos x="T2" y="T3"/>
              </a:cxn>
              <a:cxn ang="T8">
                <a:pos x="T4" y="T5"/>
              </a:cxn>
            </a:cxnLst>
            <a:rect l="0" t="0" r="r" b="b"/>
            <a:pathLst>
              <a:path w="1134" h="681">
                <a:moveTo>
                  <a:pt x="0" y="0"/>
                </a:moveTo>
                <a:lnTo>
                  <a:pt x="0" y="681"/>
                </a:lnTo>
                <a:lnTo>
                  <a:pt x="1134" y="681"/>
                </a:lnTo>
              </a:path>
            </a:pathLst>
          </a:custGeom>
          <a:noFill/>
          <a:ln w="19050" cap="flat">
            <a:solidFill>
              <a:srgbClr val="CC00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1757" name="Oval 23"/>
          <p:cNvSpPr>
            <a:spLocks noChangeAspect="1" noChangeArrowheads="1"/>
          </p:cNvSpPr>
          <p:nvPr/>
        </p:nvSpPr>
        <p:spPr bwMode="auto">
          <a:xfrm>
            <a:off x="2363788" y="4610100"/>
            <a:ext cx="90487" cy="90488"/>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31758" name="Oval 24"/>
          <p:cNvSpPr>
            <a:spLocks noChangeAspect="1" noChangeArrowheads="1"/>
          </p:cNvSpPr>
          <p:nvPr/>
        </p:nvSpPr>
        <p:spPr bwMode="auto">
          <a:xfrm>
            <a:off x="3805238" y="5686425"/>
            <a:ext cx="90487" cy="90488"/>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grpSp>
        <p:nvGrpSpPr>
          <p:cNvPr id="31759" name="Group 25"/>
          <p:cNvGrpSpPr>
            <a:grpSpLocks/>
          </p:cNvGrpSpPr>
          <p:nvPr/>
        </p:nvGrpSpPr>
        <p:grpSpPr bwMode="auto">
          <a:xfrm>
            <a:off x="769938" y="2557463"/>
            <a:ext cx="7262812" cy="3513137"/>
            <a:chOff x="485" y="1611"/>
            <a:chExt cx="4575" cy="2213"/>
          </a:xfrm>
        </p:grpSpPr>
        <p:sp>
          <p:nvSpPr>
            <p:cNvPr id="31760" name="Rectangle 26"/>
            <p:cNvSpPr>
              <a:spLocks noChangeArrowheads="1"/>
            </p:cNvSpPr>
            <p:nvPr/>
          </p:nvSpPr>
          <p:spPr bwMode="auto">
            <a:xfrm>
              <a:off x="1163" y="2087"/>
              <a:ext cx="3897" cy="317"/>
            </a:xfrm>
            <a:prstGeom prst="rect">
              <a:avLst/>
            </a:prstGeom>
            <a:solidFill>
              <a:srgbClr val="FFD1D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500" tIns="42449" rIns="84899" bIns="64178"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31761" name="Text Box 27"/>
            <p:cNvSpPr txBox="1">
              <a:spLocks noChangeArrowheads="1"/>
            </p:cNvSpPr>
            <p:nvPr/>
          </p:nvSpPr>
          <p:spPr bwMode="auto">
            <a:xfrm>
              <a:off x="2064" y="2719"/>
              <a:ext cx="73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de-DE" altLang="de-DE" sz="1600" i="1">
                  <a:solidFill>
                    <a:srgbClr val="CC0000"/>
                  </a:solidFill>
                </a:rPr>
                <a:t>d</a:t>
              </a:r>
              <a:r>
                <a:rPr lang="de-DE" altLang="de-DE" sz="1600" i="1" baseline="-25000">
                  <a:solidFill>
                    <a:srgbClr val="CC0000"/>
                  </a:solidFill>
                </a:rPr>
                <a:t>M </a:t>
              </a:r>
              <a:r>
                <a:rPr lang="de-DE" altLang="de-DE" sz="1600" i="1">
                  <a:solidFill>
                    <a:srgbClr val="CC0000"/>
                  </a:solidFill>
                </a:rPr>
                <a:t>= 7</a:t>
              </a:r>
              <a:endParaRPr lang="de-DE" altLang="de-DE" sz="1600" i="1" baseline="-25000">
                <a:solidFill>
                  <a:srgbClr val="CC0000"/>
                </a:solidFill>
              </a:endParaRPr>
            </a:p>
          </p:txBody>
        </p:sp>
        <p:sp>
          <p:nvSpPr>
            <p:cNvPr id="31762" name="Line 28"/>
            <p:cNvSpPr>
              <a:spLocks noChangeShapeType="1"/>
            </p:cNvSpPr>
            <p:nvPr/>
          </p:nvSpPr>
          <p:spPr bwMode="auto">
            <a:xfrm>
              <a:off x="1701" y="2359"/>
              <a:ext cx="0" cy="574"/>
            </a:xfrm>
            <a:prstGeom prst="line">
              <a:avLst/>
            </a:prstGeom>
            <a:noFill/>
            <a:ln w="9525">
              <a:solidFill>
                <a:srgbClr val="CC00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500" tIns="42449" rIns="84899" bIns="64178" anchor="ctr"/>
            <a:lstStyle/>
            <a:p>
              <a:endParaRPr lang="de-DE"/>
            </a:p>
          </p:txBody>
        </p:sp>
        <p:sp>
          <p:nvSpPr>
            <p:cNvPr id="31763" name="Line 29"/>
            <p:cNvSpPr>
              <a:spLocks noChangeShapeType="1"/>
            </p:cNvSpPr>
            <p:nvPr/>
          </p:nvSpPr>
          <p:spPr bwMode="auto">
            <a:xfrm>
              <a:off x="1701" y="2359"/>
              <a:ext cx="696" cy="676"/>
            </a:xfrm>
            <a:prstGeom prst="line">
              <a:avLst/>
            </a:prstGeom>
            <a:noFill/>
            <a:ln w="9525">
              <a:solidFill>
                <a:srgbClr val="CC00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500" tIns="42449" rIns="84899" bIns="64178" anchor="ctr"/>
            <a:lstStyle/>
            <a:p>
              <a:endParaRPr lang="de-DE"/>
            </a:p>
          </p:txBody>
        </p:sp>
        <p:graphicFrame>
          <p:nvGraphicFramePr>
            <p:cNvPr id="31764" name="Object 30"/>
            <p:cNvGraphicFramePr>
              <a:graphicFrameLocks noChangeAspect="1"/>
            </p:cNvGraphicFramePr>
            <p:nvPr/>
          </p:nvGraphicFramePr>
          <p:xfrm>
            <a:off x="2699" y="2115"/>
            <a:ext cx="1950" cy="256"/>
          </p:xfrm>
          <a:graphic>
            <a:graphicData uri="http://schemas.openxmlformats.org/presentationml/2006/ole">
              <mc:AlternateContent xmlns:mc="http://schemas.openxmlformats.org/markup-compatibility/2006">
                <mc:Choice xmlns:v="urn:schemas-microsoft-com:vml" Requires="v">
                  <p:oleObj spid="_x0000_s31792" name="Formel" r:id="rId5" imgW="1739900" imgH="228600" progId="Equation.3">
                    <p:embed/>
                  </p:oleObj>
                </mc:Choice>
                <mc:Fallback>
                  <p:oleObj name="Formel" r:id="rId5" imgW="1739900" imgH="228600" progId="Equation.3">
                    <p:embed/>
                    <p:pic>
                      <p:nvPicPr>
                        <p:cNvPr id="0" name="Object 3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99" y="2115"/>
                          <a:ext cx="1950" cy="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1765" name="Text Box 31"/>
            <p:cNvSpPr txBox="1">
              <a:spLocks noChangeArrowheads="1"/>
            </p:cNvSpPr>
            <p:nvPr/>
          </p:nvSpPr>
          <p:spPr bwMode="auto">
            <a:xfrm>
              <a:off x="1334" y="3612"/>
              <a:ext cx="73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de-DE" altLang="de-DE" sz="1600" i="1">
                  <a:solidFill>
                    <a:srgbClr val="CC0000"/>
                  </a:solidFill>
                </a:rPr>
                <a:t>d</a:t>
              </a:r>
              <a:r>
                <a:rPr lang="de-DE" altLang="de-DE" sz="1600" i="1" baseline="-25000">
                  <a:solidFill>
                    <a:srgbClr val="CC0000"/>
                  </a:solidFill>
                </a:rPr>
                <a:t>M </a:t>
              </a:r>
              <a:r>
                <a:rPr lang="de-DE" altLang="de-DE" sz="1600" i="1">
                  <a:solidFill>
                    <a:srgbClr val="CC0000"/>
                  </a:solidFill>
                </a:rPr>
                <a:t>= 7</a:t>
              </a:r>
              <a:endParaRPr lang="de-DE" altLang="de-DE" sz="1600" i="1" baseline="-25000">
                <a:solidFill>
                  <a:srgbClr val="CC0000"/>
                </a:solidFill>
              </a:endParaRPr>
            </a:p>
          </p:txBody>
        </p:sp>
        <p:sp>
          <p:nvSpPr>
            <p:cNvPr id="31766" name="Rectangle 32"/>
            <p:cNvSpPr>
              <a:spLocks noChangeArrowheads="1"/>
            </p:cNvSpPr>
            <p:nvPr/>
          </p:nvSpPr>
          <p:spPr bwMode="auto">
            <a:xfrm>
              <a:off x="1160" y="1616"/>
              <a:ext cx="3897" cy="317"/>
            </a:xfrm>
            <a:prstGeom prst="rect">
              <a:avLst/>
            </a:prstGeom>
            <a:solidFill>
              <a:srgbClr val="CCCCF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500" tIns="42449" rIns="84899" bIns="64178"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31767" name="Rectangle 33"/>
            <p:cNvSpPr>
              <a:spLocks noChangeArrowheads="1"/>
            </p:cNvSpPr>
            <p:nvPr/>
          </p:nvSpPr>
          <p:spPr bwMode="auto">
            <a:xfrm>
              <a:off x="485" y="1661"/>
              <a:ext cx="3993" cy="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883" tIns="43942" rIns="87883" bIns="43942"/>
            <a:lstStyle>
              <a:lvl1pPr marL="342900" indent="-342900">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buFont typeface="Symbol" panose="05050102010706020507" pitchFamily="18" charset="2"/>
                <a:buNone/>
              </a:pPr>
              <a:r>
                <a:rPr lang="de-DE" altLang="de-DE" sz="1600"/>
                <a:t>with </a:t>
              </a:r>
              <a:r>
                <a:rPr lang="de-DE" altLang="de-DE" sz="1600" i="1"/>
                <a:t>n</a:t>
              </a:r>
              <a:r>
                <a:rPr lang="de-DE" altLang="de-DE" sz="1600"/>
                <a:t> = 2:  </a:t>
              </a:r>
              <a:r>
                <a:rPr lang="de-DE" altLang="de-DE" sz="1600">
                  <a:solidFill>
                    <a:srgbClr val="0C325C"/>
                  </a:solidFill>
                </a:rPr>
                <a:t>Euclidean distance</a:t>
              </a:r>
              <a:r>
                <a:rPr lang="de-DE" altLang="de-DE" sz="1600"/>
                <a:t>  </a:t>
              </a:r>
            </a:p>
            <a:p>
              <a:pPr>
                <a:buFont typeface="Symbol" panose="05050102010706020507" pitchFamily="18" charset="2"/>
                <a:buNone/>
              </a:pPr>
              <a:endParaRPr lang="de-DE" altLang="de-DE" sz="1600"/>
            </a:p>
            <a:p>
              <a:pPr>
                <a:buFont typeface="Symbol" panose="05050102010706020507" pitchFamily="18" charset="2"/>
                <a:buNone/>
              </a:pPr>
              <a:r>
                <a:rPr lang="de-DE" altLang="de-DE" sz="1600"/>
                <a:t>       </a:t>
              </a:r>
              <a:r>
                <a:rPr lang="de-DE" altLang="de-DE" sz="1600" i="1"/>
                <a:t>n</a:t>
              </a:r>
              <a:r>
                <a:rPr lang="de-DE" altLang="de-DE" sz="1600"/>
                <a:t> = 1:  </a:t>
              </a:r>
              <a:r>
                <a:rPr lang="de-DE" altLang="de-DE" sz="1600">
                  <a:solidFill>
                    <a:srgbClr val="CC0000"/>
                  </a:solidFill>
                </a:rPr>
                <a:t>Manhattan distance</a:t>
              </a:r>
            </a:p>
          </p:txBody>
        </p:sp>
        <p:sp>
          <p:nvSpPr>
            <p:cNvPr id="31768" name="Text Box 34"/>
            <p:cNvSpPr txBox="1">
              <a:spLocks noChangeArrowheads="1"/>
            </p:cNvSpPr>
            <p:nvPr/>
          </p:nvSpPr>
          <p:spPr bwMode="auto">
            <a:xfrm>
              <a:off x="1873" y="3082"/>
              <a:ext cx="55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spcBef>
                  <a:spcPct val="50000"/>
                </a:spcBef>
              </a:pPr>
              <a:r>
                <a:rPr lang="de-DE" altLang="de-DE" sz="1600" i="1">
                  <a:solidFill>
                    <a:schemeClr val="accent2"/>
                  </a:solidFill>
                </a:rPr>
                <a:t>d</a:t>
              </a:r>
              <a:r>
                <a:rPr lang="de-DE" altLang="de-DE" sz="1600" i="1" baseline="-25000">
                  <a:solidFill>
                    <a:schemeClr val="accent2"/>
                  </a:solidFill>
                </a:rPr>
                <a:t>E</a:t>
              </a:r>
              <a:r>
                <a:rPr lang="de-DE" altLang="de-DE" sz="1600" i="1">
                  <a:solidFill>
                    <a:schemeClr val="accent2"/>
                  </a:solidFill>
                </a:rPr>
                <a:t> = 5</a:t>
              </a:r>
              <a:endParaRPr lang="de-DE" altLang="de-DE" sz="1600" i="1" baseline="-25000">
                <a:solidFill>
                  <a:schemeClr val="accent2"/>
                </a:solidFill>
              </a:endParaRPr>
            </a:p>
          </p:txBody>
        </p:sp>
        <p:sp>
          <p:nvSpPr>
            <p:cNvPr id="31769" name="Freeform 35"/>
            <p:cNvSpPr>
              <a:spLocks/>
            </p:cNvSpPr>
            <p:nvPr/>
          </p:nvSpPr>
          <p:spPr bwMode="auto">
            <a:xfrm>
              <a:off x="2336" y="1797"/>
              <a:ext cx="355" cy="1724"/>
            </a:xfrm>
            <a:custGeom>
              <a:avLst/>
              <a:gdLst>
                <a:gd name="T0" fmla="*/ 0 w 355"/>
                <a:gd name="T1" fmla="*/ 0 h 1724"/>
                <a:gd name="T2" fmla="*/ 226 w 355"/>
                <a:gd name="T3" fmla="*/ 408 h 1724"/>
                <a:gd name="T4" fmla="*/ 317 w 355"/>
                <a:gd name="T5" fmla="*/ 1316 h 1724"/>
                <a:gd name="T6" fmla="*/ 0 w 355"/>
                <a:gd name="T7" fmla="*/ 1724 h 172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55" h="1724">
                  <a:moveTo>
                    <a:pt x="0" y="0"/>
                  </a:moveTo>
                  <a:cubicBezTo>
                    <a:pt x="86" y="94"/>
                    <a:pt x="173" y="189"/>
                    <a:pt x="226" y="408"/>
                  </a:cubicBezTo>
                  <a:cubicBezTo>
                    <a:pt x="279" y="627"/>
                    <a:pt x="355" y="1097"/>
                    <a:pt x="317" y="1316"/>
                  </a:cubicBezTo>
                  <a:cubicBezTo>
                    <a:pt x="279" y="1535"/>
                    <a:pt x="139" y="1629"/>
                    <a:pt x="0" y="1724"/>
                  </a:cubicBezTo>
                </a:path>
              </a:pathLst>
            </a:custGeom>
            <a:noFill/>
            <a:ln w="9525" cap="flat" cmpd="sng">
              <a:solidFill>
                <a:schemeClr val="accent2"/>
              </a:solidFill>
              <a:prstDash val="dash"/>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p>
              <a:endParaRPr lang="de-DE"/>
            </a:p>
          </p:txBody>
        </p:sp>
        <p:graphicFrame>
          <p:nvGraphicFramePr>
            <p:cNvPr id="31770" name="Object 36"/>
            <p:cNvGraphicFramePr>
              <a:graphicFrameLocks noChangeAspect="1"/>
            </p:cNvGraphicFramePr>
            <p:nvPr/>
          </p:nvGraphicFramePr>
          <p:xfrm>
            <a:off x="2699" y="1611"/>
            <a:ext cx="2313" cy="298"/>
          </p:xfrm>
          <a:graphic>
            <a:graphicData uri="http://schemas.openxmlformats.org/presentationml/2006/ole">
              <mc:AlternateContent xmlns:mc="http://schemas.openxmlformats.org/markup-compatibility/2006">
                <mc:Choice xmlns:v="urn:schemas-microsoft-com:vml" Requires="v">
                  <p:oleObj spid="_x0000_s31793" name="Formel" r:id="rId7" imgW="2070100" imgH="266700" progId="Equation.3">
                    <p:embed/>
                  </p:oleObj>
                </mc:Choice>
                <mc:Fallback>
                  <p:oleObj name="Formel" r:id="rId7" imgW="2070100" imgH="266700" progId="Equation.3">
                    <p:embed/>
                    <p:pic>
                      <p:nvPicPr>
                        <p:cNvPr id="0" name="Object 3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99" y="1611"/>
                          <a:ext cx="2313" cy="29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liennummernplatzhalter 3"/>
          <p:cNvSpPr>
            <a:spLocks noGrp="1"/>
          </p:cNvSpPr>
          <p:nvPr>
            <p:ph type="sldNum" sz="quarter" idx="10"/>
          </p:nvPr>
        </p:nvSpPr>
        <p:spPr>
          <a:noFill/>
        </p:spPr>
        <p:txBody>
          <a:bodyPr/>
          <a:lstStyle>
            <a:lvl1pPr algn="ctr" defTabSz="1019175">
              <a:defRPr sz="1700">
                <a:solidFill>
                  <a:schemeClr val="tx1"/>
                </a:solidFill>
                <a:latin typeface="Arial" panose="020B0604020202020204" pitchFamily="34" charset="0"/>
              </a:defRPr>
            </a:lvl1pPr>
            <a:lvl2pPr marL="742950" indent="-285750" algn="ctr" defTabSz="1019175">
              <a:defRPr sz="1700">
                <a:solidFill>
                  <a:schemeClr val="tx1"/>
                </a:solidFill>
                <a:latin typeface="Arial" panose="020B0604020202020204" pitchFamily="34" charset="0"/>
              </a:defRPr>
            </a:lvl2pPr>
            <a:lvl3pPr marL="1143000" indent="-228600" algn="ctr" defTabSz="1019175">
              <a:defRPr sz="1700">
                <a:solidFill>
                  <a:schemeClr val="tx1"/>
                </a:solidFill>
                <a:latin typeface="Arial" panose="020B0604020202020204" pitchFamily="34" charset="0"/>
              </a:defRPr>
            </a:lvl3pPr>
            <a:lvl4pPr marL="1600200" indent="-228600" algn="ctr" defTabSz="1019175">
              <a:defRPr sz="1700">
                <a:solidFill>
                  <a:schemeClr val="tx1"/>
                </a:solidFill>
                <a:latin typeface="Arial" panose="020B0604020202020204" pitchFamily="34" charset="0"/>
              </a:defRPr>
            </a:lvl4pPr>
            <a:lvl5pPr marL="2057400" indent="-228600" algn="ctr" defTabSz="1019175">
              <a:defRPr sz="1700">
                <a:solidFill>
                  <a:schemeClr val="tx1"/>
                </a:solidFill>
                <a:latin typeface="Arial" panose="020B0604020202020204" pitchFamily="34" charset="0"/>
              </a:defRPr>
            </a:lvl5pPr>
            <a:lvl6pPr marL="2514600" indent="-228600" algn="ctr" defTabSz="1019175"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defTabSz="1019175"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defTabSz="1019175"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defTabSz="1019175" eaLnBrk="0" fontAlgn="base" hangingPunct="0">
              <a:spcBef>
                <a:spcPct val="0"/>
              </a:spcBef>
              <a:spcAft>
                <a:spcPct val="0"/>
              </a:spcAft>
              <a:defRPr sz="1700">
                <a:solidFill>
                  <a:schemeClr val="tx1"/>
                </a:solidFill>
                <a:latin typeface="Arial" panose="020B0604020202020204" pitchFamily="34" charset="0"/>
              </a:defRPr>
            </a:lvl9pPr>
          </a:lstStyle>
          <a:p>
            <a:pPr algn="r"/>
            <a:fld id="{D517F452-7445-4B71-9746-563861ED69DC}" type="slidenum">
              <a:rPr lang="en-US" altLang="de-DE" sz="1000">
                <a:solidFill>
                  <a:srgbClr val="C0C0C0"/>
                </a:solidFill>
              </a:rPr>
              <a:pPr algn="r"/>
              <a:t>3</a:t>
            </a:fld>
            <a:endParaRPr lang="en-US" altLang="de-DE" sz="1000">
              <a:solidFill>
                <a:srgbClr val="C0C0C0"/>
              </a:solidFill>
            </a:endParaRPr>
          </a:p>
        </p:txBody>
      </p:sp>
      <p:sp>
        <p:nvSpPr>
          <p:cNvPr id="5123" name="Rectangle 327"/>
          <p:cNvSpPr>
            <a:spLocks noGrp="1" noChangeArrowheads="1"/>
          </p:cNvSpPr>
          <p:nvPr>
            <p:ph type="title"/>
          </p:nvPr>
        </p:nvSpPr>
        <p:spPr/>
        <p:txBody>
          <a:bodyPr/>
          <a:lstStyle/>
          <a:p>
            <a:r>
              <a:rPr lang="de-DE" altLang="de-DE" smtClean="0"/>
              <a:t>1.1	Electronic Design Automation (EDA)</a:t>
            </a:r>
            <a:endParaRPr lang="en-US" altLang="zh-CN" smtClean="0">
              <a:ea typeface="宋体" panose="02010600030101010101" pitchFamily="2" charset="-122"/>
            </a:endParaRPr>
          </a:p>
        </p:txBody>
      </p:sp>
      <p:pic>
        <p:nvPicPr>
          <p:cNvPr id="5124" name="Picture 642"/>
          <p:cNvPicPr>
            <a:picLocks noChangeAspect="1" noChangeArrowheads="1"/>
          </p:cNvPicPr>
          <p:nvPr/>
        </p:nvPicPr>
        <p:blipFill>
          <a:blip r:embed="rId2">
            <a:lum contrast="36000"/>
            <a:extLst>
              <a:ext uri="{28A0092B-C50C-407E-A947-70E740481C1C}">
                <a14:useLocalDpi xmlns:a14="http://schemas.microsoft.com/office/drawing/2010/main" val="0"/>
              </a:ext>
            </a:extLst>
          </a:blip>
          <a:srcRect l="5840" t="4718" r="8458" b="3577"/>
          <a:stretch>
            <a:fillRect/>
          </a:stretch>
        </p:blipFill>
        <p:spPr bwMode="auto">
          <a:xfrm>
            <a:off x="4645025" y="1916113"/>
            <a:ext cx="3671888" cy="3254375"/>
          </a:xfrm>
          <a:prstGeom prst="rect">
            <a:avLst/>
          </a:pr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25400">
                <a:solidFill>
                  <a:srgbClr val="CCFFFF"/>
                </a:solidFill>
                <a:miter lim="800000"/>
                <a:headEnd/>
                <a:tailEnd/>
              </a14:hiddenLine>
            </a:ext>
            <a:ext uri="{AF507438-7753-43E0-B8FC-AC1667EBCBE1}">
              <a14:hiddenEffects xmlns:a14="http://schemas.microsoft.com/office/drawing/2010/main">
                <a:effectLst>
                  <a:outerShdw dist="17961" dir="13500000" algn="ctr" rotWithShape="0">
                    <a:srgbClr val="737373"/>
                  </a:outerShdw>
                </a:effectLst>
              </a14:hiddenEffects>
            </a:ext>
          </a:extLst>
        </p:spPr>
      </p:pic>
      <p:grpSp>
        <p:nvGrpSpPr>
          <p:cNvPr id="5125" name="Group 644"/>
          <p:cNvGrpSpPr>
            <a:grpSpLocks/>
          </p:cNvGrpSpPr>
          <p:nvPr/>
        </p:nvGrpSpPr>
        <p:grpSpPr bwMode="auto">
          <a:xfrm>
            <a:off x="827088" y="1916113"/>
            <a:ext cx="3457575" cy="2952750"/>
            <a:chOff x="748" y="1344"/>
            <a:chExt cx="1815" cy="1723"/>
          </a:xfrm>
        </p:grpSpPr>
        <p:sp>
          <p:nvSpPr>
            <p:cNvPr id="5127" name="Rectangle 641"/>
            <p:cNvSpPr>
              <a:spLocks noChangeArrowheads="1"/>
            </p:cNvSpPr>
            <p:nvPr/>
          </p:nvSpPr>
          <p:spPr bwMode="auto">
            <a:xfrm>
              <a:off x="748" y="1344"/>
              <a:ext cx="1815" cy="1723"/>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5128" name="Text Box 643"/>
            <p:cNvSpPr txBox="1">
              <a:spLocks noChangeArrowheads="1"/>
            </p:cNvSpPr>
            <p:nvPr/>
          </p:nvSpPr>
          <p:spPr bwMode="auto">
            <a:xfrm>
              <a:off x="794" y="1430"/>
              <a:ext cx="1769" cy="1456"/>
            </a:xfrm>
            <a:prstGeom prst="rect">
              <a:avLst/>
            </a:prstGeom>
            <a:solidFill>
              <a:srgbClr val="DDDDDD"/>
            </a:solidFill>
            <a:ln>
              <a:noFill/>
            </a:ln>
            <a:extLst>
              <a:ext uri="{91240B29-F687-4F45-9708-019B960494DF}">
                <a14:hiddenLine xmlns:a14="http://schemas.microsoft.com/office/drawing/2010/main" w="9525">
                  <a:solidFill>
                    <a:srgbClr val="C0C0C0"/>
                  </a:solidFill>
                  <a:miter lim="800000"/>
                  <a:headEnd/>
                  <a:tailEnd/>
                </a14:hiddenLine>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algn="l" eaLnBrk="1" hangingPunct="1">
                <a:spcAft>
                  <a:spcPct val="30000"/>
                </a:spcAft>
              </a:pPr>
              <a:r>
                <a:rPr lang="en-US" altLang="zh-CN" sz="1600" b="1">
                  <a:ea typeface="宋体" panose="02010600030101010101" pitchFamily="2" charset="-122"/>
                </a:rPr>
                <a:t>Moore’s Law</a:t>
              </a:r>
            </a:p>
            <a:p>
              <a:pPr algn="l" eaLnBrk="1" hangingPunct="1"/>
              <a:r>
                <a:rPr lang="en-US" altLang="zh-CN" sz="1600">
                  <a:ea typeface="宋体" panose="02010600030101010101" pitchFamily="2" charset="-122"/>
                </a:rPr>
                <a:t>In 1965, Gordon Moore (Fairchild) stated that the number of transistors on an IC would double every year. 10 years later, he revised his statement, asserting that they double every 18 months. Since then, this “rule” has been famously known as Moore’s Law.</a:t>
              </a:r>
            </a:p>
          </p:txBody>
        </p:sp>
      </p:grpSp>
      <p:sp>
        <p:nvSpPr>
          <p:cNvPr id="550533" name="Text Box 645"/>
          <p:cNvSpPr txBox="1">
            <a:spLocks noChangeArrowheads="1"/>
          </p:cNvSpPr>
          <p:nvPr/>
        </p:nvSpPr>
        <p:spPr bwMode="auto">
          <a:xfrm rot="-5400000">
            <a:off x="7123906" y="3694907"/>
            <a:ext cx="3309937" cy="330200"/>
          </a:xfrm>
          <a:prstGeom prst="rect">
            <a:avLst/>
          </a:prstGeom>
          <a:noFill/>
          <a:ln>
            <a:noFill/>
          </a:ln>
          <a:effectLst/>
          <a:extLst>
            <a:ext uri="{909E8E84-426E-40DD-AFC4-6F175D3DCCD1}">
              <a14:hiddenFill xmlns:a14="http://schemas.microsoft.com/office/drawing/2010/main">
                <a:solidFill>
                  <a:srgbClr val="CCECFF"/>
                </a:solidFill>
              </a14:hiddenFill>
            </a:ext>
            <a:ext uri="{91240B29-F687-4F45-9708-019B960494DF}">
              <a14:hiddenLine xmlns:a14="http://schemas.microsoft.com/office/drawing/2010/main" w="635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7276" tIns="43639" rIns="87276" bIns="43639">
            <a:spAutoFit/>
          </a:bodyPr>
          <a:lstStyle>
            <a:lvl1pPr defTabSz="871538">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871538">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871538" indent="3175" defTabSz="871538">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871538">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871538">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871538"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871538"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871538"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871538"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de-DE" altLang="de-DE" sz="800">
                <a:solidFill>
                  <a:srgbClr val="C0C0C0"/>
                </a:solidFill>
              </a:rPr>
              <a:t>Moore: „</a:t>
            </a:r>
            <a:r>
              <a:rPr lang="de-DE" altLang="de-DE" sz="800">
                <a:solidFill>
                  <a:srgbClr val="C0C0C0"/>
                </a:solidFill>
                <a:latin typeface="Verdana" panose="020B0604030504040204" pitchFamily="34" charset="0"/>
              </a:rPr>
              <a:t>Cramming more components onto integrated circuits"</a:t>
            </a:r>
          </a:p>
          <a:p>
            <a:pPr eaLnBrk="1" hangingPunct="1">
              <a:lnSpc>
                <a:spcPct val="100000"/>
              </a:lnSpc>
              <a:spcBef>
                <a:spcPct val="0"/>
              </a:spcBef>
              <a:buClrTx/>
              <a:buFontTx/>
              <a:buNone/>
            </a:pPr>
            <a:r>
              <a:rPr lang="de-DE" altLang="de-DE" sz="800">
                <a:solidFill>
                  <a:srgbClr val="C0C0C0"/>
                </a:solidFill>
              </a:rPr>
              <a:t> Electronics, Vol. 38, No. 8, 1965</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550533"/>
                                        </p:tgtEl>
                                        <p:attrNameLst>
                                          <p:attrName>style.visibility</p:attrName>
                                        </p:attrNameLst>
                                      </p:cBhvr>
                                      <p:to>
                                        <p:strVal val="visible"/>
                                      </p:to>
                                    </p:set>
                                    <p:animEffect transition="in" filter="dissolve">
                                      <p:cBhvr>
                                        <p:cTn id="7" dur="500"/>
                                        <p:tgtEl>
                                          <p:spTgt spid="5505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0533" grpId="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Foliennummernplatzhalter 3"/>
          <p:cNvSpPr>
            <a:spLocks noGrp="1"/>
          </p:cNvSpPr>
          <p:nvPr>
            <p:ph type="sldNum" sz="quarter" idx="10"/>
          </p:nvPr>
        </p:nvSpPr>
        <p:spPr>
          <a:noFill/>
        </p:spPr>
        <p:txBody>
          <a:bodyPr/>
          <a:lstStyle>
            <a:lvl1pPr algn="ctr" defTabSz="1019175">
              <a:defRPr sz="1700">
                <a:solidFill>
                  <a:schemeClr val="tx1"/>
                </a:solidFill>
                <a:latin typeface="Arial" panose="020B0604020202020204" pitchFamily="34" charset="0"/>
              </a:defRPr>
            </a:lvl1pPr>
            <a:lvl2pPr marL="742950" indent="-285750" algn="ctr" defTabSz="1019175">
              <a:defRPr sz="1700">
                <a:solidFill>
                  <a:schemeClr val="tx1"/>
                </a:solidFill>
                <a:latin typeface="Arial" panose="020B0604020202020204" pitchFamily="34" charset="0"/>
              </a:defRPr>
            </a:lvl2pPr>
            <a:lvl3pPr marL="1143000" indent="-228600" algn="ctr" defTabSz="1019175">
              <a:defRPr sz="1700">
                <a:solidFill>
                  <a:schemeClr val="tx1"/>
                </a:solidFill>
                <a:latin typeface="Arial" panose="020B0604020202020204" pitchFamily="34" charset="0"/>
              </a:defRPr>
            </a:lvl3pPr>
            <a:lvl4pPr marL="1600200" indent="-228600" algn="ctr" defTabSz="1019175">
              <a:defRPr sz="1700">
                <a:solidFill>
                  <a:schemeClr val="tx1"/>
                </a:solidFill>
                <a:latin typeface="Arial" panose="020B0604020202020204" pitchFamily="34" charset="0"/>
              </a:defRPr>
            </a:lvl4pPr>
            <a:lvl5pPr marL="2057400" indent="-228600" algn="ctr" defTabSz="1019175">
              <a:defRPr sz="1700">
                <a:solidFill>
                  <a:schemeClr val="tx1"/>
                </a:solidFill>
                <a:latin typeface="Arial" panose="020B0604020202020204" pitchFamily="34" charset="0"/>
              </a:defRPr>
            </a:lvl5pPr>
            <a:lvl6pPr marL="2514600" indent="-228600" algn="ctr" defTabSz="1019175"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defTabSz="1019175"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defTabSz="1019175"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defTabSz="1019175" eaLnBrk="0" fontAlgn="base" hangingPunct="0">
              <a:spcBef>
                <a:spcPct val="0"/>
              </a:spcBef>
              <a:spcAft>
                <a:spcPct val="0"/>
              </a:spcAft>
              <a:defRPr sz="1700">
                <a:solidFill>
                  <a:schemeClr val="tx1"/>
                </a:solidFill>
                <a:latin typeface="Arial" panose="020B0604020202020204" pitchFamily="34" charset="0"/>
              </a:defRPr>
            </a:lvl9pPr>
          </a:lstStyle>
          <a:p>
            <a:pPr algn="r"/>
            <a:fld id="{6B43A1EB-C10B-4610-851A-87CDFF9C5DF8}" type="slidenum">
              <a:rPr lang="en-US" altLang="de-DE" sz="1000">
                <a:solidFill>
                  <a:srgbClr val="C0C0C0"/>
                </a:solidFill>
              </a:rPr>
              <a:pPr algn="r"/>
              <a:t>30</a:t>
            </a:fld>
            <a:endParaRPr lang="en-US" altLang="de-DE" sz="1000">
              <a:solidFill>
                <a:srgbClr val="C0C0C0"/>
              </a:solidFill>
            </a:endParaRPr>
          </a:p>
        </p:txBody>
      </p:sp>
      <p:sp>
        <p:nvSpPr>
          <p:cNvPr id="32771" name="Rectangle 2"/>
          <p:cNvSpPr>
            <a:spLocks noGrp="1" noChangeArrowheads="1"/>
          </p:cNvSpPr>
          <p:nvPr>
            <p:ph type="title"/>
          </p:nvPr>
        </p:nvSpPr>
        <p:spPr/>
        <p:txBody>
          <a:bodyPr/>
          <a:lstStyle/>
          <a:p>
            <a:r>
              <a:rPr lang="de-DE" altLang="de-DE" smtClean="0"/>
              <a:t>Summary of Chapter 1</a:t>
            </a:r>
            <a:endParaRPr lang="en-US" altLang="zh-CN" smtClean="0">
              <a:ea typeface="宋体" panose="02010600030101010101" pitchFamily="2" charset="-122"/>
            </a:endParaRPr>
          </a:p>
        </p:txBody>
      </p:sp>
      <p:sp>
        <p:nvSpPr>
          <p:cNvPr id="687138" name="Rectangle 34"/>
          <p:cNvSpPr>
            <a:spLocks noGrp="1" noChangeArrowheads="1"/>
          </p:cNvSpPr>
          <p:nvPr>
            <p:ph type="body" idx="1"/>
          </p:nvPr>
        </p:nvSpPr>
        <p:spPr>
          <a:xfrm>
            <a:off x="608013" y="1195388"/>
            <a:ext cx="8535987" cy="4897437"/>
          </a:xfrm>
          <a:noFill/>
        </p:spPr>
        <p:txBody>
          <a:bodyPr/>
          <a:lstStyle/>
          <a:p>
            <a:pPr marL="323850" indent="-323850" defTabSz="849313">
              <a:tabLst>
                <a:tab pos="284163" algn="l"/>
                <a:tab pos="512763" algn="l"/>
              </a:tabLst>
            </a:pPr>
            <a:r>
              <a:rPr lang="en-US" altLang="zh-CN" smtClean="0">
                <a:ea typeface="宋体" panose="02010600030101010101" pitchFamily="2" charset="-122"/>
              </a:rPr>
              <a:t>IC production experienced huge growth since the 1960s </a:t>
            </a:r>
          </a:p>
          <a:p>
            <a:pPr marL="588963" lvl="1" indent="-304800" defTabSz="849313">
              <a:tabLst>
                <a:tab pos="284163" algn="l"/>
                <a:tab pos="512763" algn="l"/>
              </a:tabLst>
            </a:pPr>
            <a:r>
              <a:rPr lang="en-US" altLang="zh-CN" smtClean="0">
                <a:ea typeface="宋体" panose="02010600030101010101" pitchFamily="2" charset="-122"/>
              </a:rPr>
              <a:t>Exponential decrease in transistor size, cost per transistor, power per transistor, etc </a:t>
            </a:r>
            <a:br>
              <a:rPr lang="en-US" altLang="zh-CN" smtClean="0">
                <a:ea typeface="宋体" panose="02010600030101010101" pitchFamily="2" charset="-122"/>
              </a:rPr>
            </a:br>
            <a:endParaRPr lang="en-US" altLang="zh-CN" smtClean="0">
              <a:ea typeface="宋体" panose="02010600030101010101" pitchFamily="2" charset="-122"/>
            </a:endParaRPr>
          </a:p>
          <a:p>
            <a:pPr marL="323850" indent="-323850" defTabSz="849313">
              <a:tabLst>
                <a:tab pos="284163" algn="l"/>
                <a:tab pos="512763" algn="l"/>
              </a:tabLst>
            </a:pPr>
            <a:r>
              <a:rPr lang="en-US" altLang="zh-CN" smtClean="0">
                <a:ea typeface="宋体" panose="02010600030101010101" pitchFamily="2" charset="-122"/>
              </a:rPr>
              <a:t>IC design is impossible without simplification and automation </a:t>
            </a:r>
          </a:p>
          <a:p>
            <a:pPr marL="588963" lvl="1" indent="-304800" defTabSz="849313">
              <a:tabLst>
                <a:tab pos="284163" algn="l"/>
                <a:tab pos="512763" algn="l"/>
              </a:tabLst>
            </a:pPr>
            <a:r>
              <a:rPr lang="en-US" altLang="zh-CN" smtClean="0">
                <a:ea typeface="宋体" panose="02010600030101010101" pitchFamily="2" charset="-122"/>
              </a:rPr>
              <a:t>Row-based standard-cell layout with design rules </a:t>
            </a:r>
          </a:p>
          <a:p>
            <a:pPr marL="588963" lvl="1" indent="-304800" defTabSz="849313">
              <a:tabLst>
                <a:tab pos="284163" algn="l"/>
                <a:tab pos="512763" algn="l"/>
              </a:tabLst>
            </a:pPr>
            <a:r>
              <a:rPr lang="en-US" altLang="zh-CN" smtClean="0">
                <a:ea typeface="宋体" panose="02010600030101010101" pitchFamily="2" charset="-122"/>
              </a:rPr>
              <a:t>Traditionally, each step in the VLSI design flow has been automated separately by software (CAD) tools </a:t>
            </a:r>
            <a:br>
              <a:rPr lang="en-US" altLang="zh-CN" smtClean="0">
                <a:ea typeface="宋体" panose="02010600030101010101" pitchFamily="2" charset="-122"/>
              </a:rPr>
            </a:br>
            <a:endParaRPr lang="en-US" altLang="zh-CN" smtClean="0">
              <a:ea typeface="宋体" panose="02010600030101010101" pitchFamily="2" charset="-122"/>
            </a:endParaRPr>
          </a:p>
          <a:p>
            <a:pPr marL="323850" indent="-323850" defTabSz="849313">
              <a:tabLst>
                <a:tab pos="284163" algn="l"/>
                <a:tab pos="512763" algn="l"/>
              </a:tabLst>
            </a:pPr>
            <a:r>
              <a:rPr lang="en-US" altLang="zh-CN" smtClean="0">
                <a:ea typeface="宋体" panose="02010600030101010101" pitchFamily="2" charset="-122"/>
              </a:rPr>
              <a:t>Software tools use sophisticated algorithms </a:t>
            </a:r>
          </a:p>
          <a:p>
            <a:pPr marL="588963" lvl="1" indent="-304800" defTabSz="849313">
              <a:tabLst>
                <a:tab pos="284163" algn="l"/>
                <a:tab pos="512763" algn="l"/>
              </a:tabLst>
            </a:pPr>
            <a:r>
              <a:rPr lang="en-US" altLang="zh-CN" smtClean="0">
                <a:ea typeface="宋体" panose="02010600030101010101" pitchFamily="2" charset="-122"/>
              </a:rPr>
              <a:t>Many problems in physical design are NP-hard – solved by heuristic algorithms that find near-optimal solutions </a:t>
            </a:r>
          </a:p>
          <a:p>
            <a:pPr marL="588963" lvl="1" indent="-304800" defTabSz="849313">
              <a:tabLst>
                <a:tab pos="284163" algn="l"/>
                <a:tab pos="512763" algn="l"/>
              </a:tabLst>
            </a:pPr>
            <a:r>
              <a:rPr lang="en-US" altLang="zh-CN" smtClean="0">
                <a:ea typeface="宋体" panose="02010600030101010101" pitchFamily="2" charset="-122"/>
              </a:rPr>
              <a:t>Deterministic versus stochastic algorithms </a:t>
            </a:r>
          </a:p>
          <a:p>
            <a:pPr marL="588963" lvl="1" indent="-304800" defTabSz="849313">
              <a:tabLst>
                <a:tab pos="284163" algn="l"/>
                <a:tab pos="512763" algn="l"/>
              </a:tabLst>
            </a:pPr>
            <a:r>
              <a:rPr lang="en-US" altLang="zh-CN" smtClean="0">
                <a:ea typeface="宋体" panose="02010600030101010101" pitchFamily="2" charset="-122"/>
              </a:rPr>
              <a:t>Constructive algorithms versus iterative improvement </a:t>
            </a:r>
          </a:p>
          <a:p>
            <a:pPr marL="588963" lvl="1" indent="-304800" defTabSz="849313">
              <a:tabLst>
                <a:tab pos="284163" algn="l"/>
                <a:tab pos="512763" algn="l"/>
              </a:tabLst>
            </a:pPr>
            <a:r>
              <a:rPr lang="en-US" altLang="zh-CN" smtClean="0">
                <a:ea typeface="宋体" panose="02010600030101010101" pitchFamily="2" charset="-122"/>
              </a:rPr>
              <a:t>Graph algorithms – deal with circuit connectivity </a:t>
            </a:r>
          </a:p>
          <a:p>
            <a:pPr marL="588963" lvl="1" indent="-304800" defTabSz="849313">
              <a:tabLst>
                <a:tab pos="284163" algn="l"/>
                <a:tab pos="512763" algn="l"/>
              </a:tabLst>
            </a:pPr>
            <a:r>
              <a:rPr lang="en-US" altLang="zh-CN" smtClean="0">
                <a:ea typeface="宋体" panose="02010600030101010101" pitchFamily="2" charset="-122"/>
              </a:rPr>
              <a:t>Computational geometry – deal with circuit layout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687138">
                                            <p:txEl>
                                              <p:pRg st="0" end="0"/>
                                            </p:txEl>
                                          </p:spTgt>
                                        </p:tgtEl>
                                        <p:attrNameLst>
                                          <p:attrName>style.visibility</p:attrName>
                                        </p:attrNameLst>
                                      </p:cBhvr>
                                      <p:to>
                                        <p:strVal val="visible"/>
                                      </p:to>
                                    </p:set>
                                    <p:animEffect transition="in" filter="dissolve">
                                      <p:cBhvr>
                                        <p:cTn id="7" dur="500"/>
                                        <p:tgtEl>
                                          <p:spTgt spid="687138">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687138">
                                            <p:txEl>
                                              <p:pRg st="1" end="1"/>
                                            </p:txEl>
                                          </p:spTgt>
                                        </p:tgtEl>
                                        <p:attrNameLst>
                                          <p:attrName>style.visibility</p:attrName>
                                        </p:attrNameLst>
                                      </p:cBhvr>
                                      <p:to>
                                        <p:strVal val="visible"/>
                                      </p:to>
                                    </p:set>
                                    <p:animEffect transition="in" filter="dissolve">
                                      <p:cBhvr>
                                        <p:cTn id="10" dur="500"/>
                                        <p:tgtEl>
                                          <p:spTgt spid="687138">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nodeType="clickEffect">
                                  <p:stCondLst>
                                    <p:cond delay="0"/>
                                  </p:stCondLst>
                                  <p:childTnLst>
                                    <p:set>
                                      <p:cBhvr>
                                        <p:cTn id="14" dur="1" fill="hold">
                                          <p:stCondLst>
                                            <p:cond delay="0"/>
                                          </p:stCondLst>
                                        </p:cTn>
                                        <p:tgtEl>
                                          <p:spTgt spid="687138">
                                            <p:txEl>
                                              <p:pRg st="2" end="2"/>
                                            </p:txEl>
                                          </p:spTgt>
                                        </p:tgtEl>
                                        <p:attrNameLst>
                                          <p:attrName>style.visibility</p:attrName>
                                        </p:attrNameLst>
                                      </p:cBhvr>
                                      <p:to>
                                        <p:strVal val="visible"/>
                                      </p:to>
                                    </p:set>
                                    <p:animEffect transition="in" filter="dissolve">
                                      <p:cBhvr>
                                        <p:cTn id="15" dur="500"/>
                                        <p:tgtEl>
                                          <p:spTgt spid="687138">
                                            <p:txEl>
                                              <p:pRg st="2" end="2"/>
                                            </p:txEl>
                                          </p:spTgt>
                                        </p:tgtEl>
                                      </p:cBhvr>
                                    </p:animEffect>
                                  </p:childTnLst>
                                </p:cTn>
                              </p:par>
                              <p:par>
                                <p:cTn id="16" presetID="9" presetClass="entr" presetSubtype="0" fill="hold" nodeType="withEffect">
                                  <p:stCondLst>
                                    <p:cond delay="0"/>
                                  </p:stCondLst>
                                  <p:childTnLst>
                                    <p:set>
                                      <p:cBhvr>
                                        <p:cTn id="17" dur="1" fill="hold">
                                          <p:stCondLst>
                                            <p:cond delay="0"/>
                                          </p:stCondLst>
                                        </p:cTn>
                                        <p:tgtEl>
                                          <p:spTgt spid="687138">
                                            <p:txEl>
                                              <p:pRg st="3" end="3"/>
                                            </p:txEl>
                                          </p:spTgt>
                                        </p:tgtEl>
                                        <p:attrNameLst>
                                          <p:attrName>style.visibility</p:attrName>
                                        </p:attrNameLst>
                                      </p:cBhvr>
                                      <p:to>
                                        <p:strVal val="visible"/>
                                      </p:to>
                                    </p:set>
                                    <p:animEffect transition="in" filter="dissolve">
                                      <p:cBhvr>
                                        <p:cTn id="18" dur="500"/>
                                        <p:tgtEl>
                                          <p:spTgt spid="687138">
                                            <p:txEl>
                                              <p:pRg st="3" end="3"/>
                                            </p:txEl>
                                          </p:spTgt>
                                        </p:tgtEl>
                                      </p:cBhvr>
                                    </p:animEffect>
                                  </p:childTnLst>
                                </p:cTn>
                              </p:par>
                              <p:par>
                                <p:cTn id="19" presetID="9" presetClass="entr" presetSubtype="0" fill="hold" nodeType="withEffect">
                                  <p:stCondLst>
                                    <p:cond delay="0"/>
                                  </p:stCondLst>
                                  <p:childTnLst>
                                    <p:set>
                                      <p:cBhvr>
                                        <p:cTn id="20" dur="1" fill="hold">
                                          <p:stCondLst>
                                            <p:cond delay="0"/>
                                          </p:stCondLst>
                                        </p:cTn>
                                        <p:tgtEl>
                                          <p:spTgt spid="687138">
                                            <p:txEl>
                                              <p:pRg st="4" end="4"/>
                                            </p:txEl>
                                          </p:spTgt>
                                        </p:tgtEl>
                                        <p:attrNameLst>
                                          <p:attrName>style.visibility</p:attrName>
                                        </p:attrNameLst>
                                      </p:cBhvr>
                                      <p:to>
                                        <p:strVal val="visible"/>
                                      </p:to>
                                    </p:set>
                                    <p:animEffect transition="in" filter="dissolve">
                                      <p:cBhvr>
                                        <p:cTn id="21" dur="500"/>
                                        <p:tgtEl>
                                          <p:spTgt spid="687138">
                                            <p:txEl>
                                              <p:pRg st="4" end="4"/>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9" presetClass="entr" presetSubtype="0" fill="hold" nodeType="clickEffect">
                                  <p:stCondLst>
                                    <p:cond delay="0"/>
                                  </p:stCondLst>
                                  <p:childTnLst>
                                    <p:set>
                                      <p:cBhvr>
                                        <p:cTn id="25" dur="1" fill="hold">
                                          <p:stCondLst>
                                            <p:cond delay="0"/>
                                          </p:stCondLst>
                                        </p:cTn>
                                        <p:tgtEl>
                                          <p:spTgt spid="687138">
                                            <p:txEl>
                                              <p:pRg st="5" end="5"/>
                                            </p:txEl>
                                          </p:spTgt>
                                        </p:tgtEl>
                                        <p:attrNameLst>
                                          <p:attrName>style.visibility</p:attrName>
                                        </p:attrNameLst>
                                      </p:cBhvr>
                                      <p:to>
                                        <p:strVal val="visible"/>
                                      </p:to>
                                    </p:set>
                                    <p:animEffect transition="in" filter="dissolve">
                                      <p:cBhvr>
                                        <p:cTn id="26" dur="500"/>
                                        <p:tgtEl>
                                          <p:spTgt spid="687138">
                                            <p:txEl>
                                              <p:pRg st="5" end="5"/>
                                            </p:txEl>
                                          </p:spTgt>
                                        </p:tgtEl>
                                      </p:cBhvr>
                                    </p:animEffect>
                                  </p:childTnLst>
                                </p:cTn>
                              </p:par>
                              <p:par>
                                <p:cTn id="27" presetID="9" presetClass="entr" presetSubtype="0" fill="hold" nodeType="withEffect">
                                  <p:stCondLst>
                                    <p:cond delay="0"/>
                                  </p:stCondLst>
                                  <p:childTnLst>
                                    <p:set>
                                      <p:cBhvr>
                                        <p:cTn id="28" dur="1" fill="hold">
                                          <p:stCondLst>
                                            <p:cond delay="0"/>
                                          </p:stCondLst>
                                        </p:cTn>
                                        <p:tgtEl>
                                          <p:spTgt spid="687138">
                                            <p:txEl>
                                              <p:pRg st="6" end="6"/>
                                            </p:txEl>
                                          </p:spTgt>
                                        </p:tgtEl>
                                        <p:attrNameLst>
                                          <p:attrName>style.visibility</p:attrName>
                                        </p:attrNameLst>
                                      </p:cBhvr>
                                      <p:to>
                                        <p:strVal val="visible"/>
                                      </p:to>
                                    </p:set>
                                    <p:animEffect transition="in" filter="dissolve">
                                      <p:cBhvr>
                                        <p:cTn id="29" dur="500"/>
                                        <p:tgtEl>
                                          <p:spTgt spid="687138">
                                            <p:txEl>
                                              <p:pRg st="6" end="6"/>
                                            </p:txEl>
                                          </p:spTgt>
                                        </p:tgtEl>
                                      </p:cBhvr>
                                    </p:animEffect>
                                  </p:childTnLst>
                                </p:cTn>
                              </p:par>
                              <p:par>
                                <p:cTn id="30" presetID="9" presetClass="entr" presetSubtype="0" fill="hold" nodeType="withEffect">
                                  <p:stCondLst>
                                    <p:cond delay="0"/>
                                  </p:stCondLst>
                                  <p:childTnLst>
                                    <p:set>
                                      <p:cBhvr>
                                        <p:cTn id="31" dur="1" fill="hold">
                                          <p:stCondLst>
                                            <p:cond delay="0"/>
                                          </p:stCondLst>
                                        </p:cTn>
                                        <p:tgtEl>
                                          <p:spTgt spid="687138">
                                            <p:txEl>
                                              <p:pRg st="7" end="7"/>
                                            </p:txEl>
                                          </p:spTgt>
                                        </p:tgtEl>
                                        <p:attrNameLst>
                                          <p:attrName>style.visibility</p:attrName>
                                        </p:attrNameLst>
                                      </p:cBhvr>
                                      <p:to>
                                        <p:strVal val="visible"/>
                                      </p:to>
                                    </p:set>
                                    <p:animEffect transition="in" filter="dissolve">
                                      <p:cBhvr>
                                        <p:cTn id="32" dur="500"/>
                                        <p:tgtEl>
                                          <p:spTgt spid="687138">
                                            <p:txEl>
                                              <p:pRg st="7" end="7"/>
                                            </p:txEl>
                                          </p:spTgt>
                                        </p:tgtEl>
                                      </p:cBhvr>
                                    </p:animEffect>
                                  </p:childTnLst>
                                </p:cTn>
                              </p:par>
                              <p:par>
                                <p:cTn id="33" presetID="9" presetClass="entr" presetSubtype="0" fill="hold" nodeType="withEffect">
                                  <p:stCondLst>
                                    <p:cond delay="0"/>
                                  </p:stCondLst>
                                  <p:childTnLst>
                                    <p:set>
                                      <p:cBhvr>
                                        <p:cTn id="34" dur="1" fill="hold">
                                          <p:stCondLst>
                                            <p:cond delay="0"/>
                                          </p:stCondLst>
                                        </p:cTn>
                                        <p:tgtEl>
                                          <p:spTgt spid="687138">
                                            <p:txEl>
                                              <p:pRg st="8" end="8"/>
                                            </p:txEl>
                                          </p:spTgt>
                                        </p:tgtEl>
                                        <p:attrNameLst>
                                          <p:attrName>style.visibility</p:attrName>
                                        </p:attrNameLst>
                                      </p:cBhvr>
                                      <p:to>
                                        <p:strVal val="visible"/>
                                      </p:to>
                                    </p:set>
                                    <p:animEffect transition="in" filter="dissolve">
                                      <p:cBhvr>
                                        <p:cTn id="35" dur="500"/>
                                        <p:tgtEl>
                                          <p:spTgt spid="687138">
                                            <p:txEl>
                                              <p:pRg st="8" end="8"/>
                                            </p:txEl>
                                          </p:spTgt>
                                        </p:tgtEl>
                                      </p:cBhvr>
                                    </p:animEffect>
                                  </p:childTnLst>
                                </p:cTn>
                              </p:par>
                              <p:par>
                                <p:cTn id="36" presetID="9" presetClass="entr" presetSubtype="0" fill="hold" nodeType="withEffect">
                                  <p:stCondLst>
                                    <p:cond delay="0"/>
                                  </p:stCondLst>
                                  <p:childTnLst>
                                    <p:set>
                                      <p:cBhvr>
                                        <p:cTn id="37" dur="1" fill="hold">
                                          <p:stCondLst>
                                            <p:cond delay="0"/>
                                          </p:stCondLst>
                                        </p:cTn>
                                        <p:tgtEl>
                                          <p:spTgt spid="687138">
                                            <p:txEl>
                                              <p:pRg st="9" end="9"/>
                                            </p:txEl>
                                          </p:spTgt>
                                        </p:tgtEl>
                                        <p:attrNameLst>
                                          <p:attrName>style.visibility</p:attrName>
                                        </p:attrNameLst>
                                      </p:cBhvr>
                                      <p:to>
                                        <p:strVal val="visible"/>
                                      </p:to>
                                    </p:set>
                                    <p:animEffect transition="in" filter="dissolve">
                                      <p:cBhvr>
                                        <p:cTn id="38" dur="500"/>
                                        <p:tgtEl>
                                          <p:spTgt spid="687138">
                                            <p:txEl>
                                              <p:pRg st="9" end="9"/>
                                            </p:txEl>
                                          </p:spTgt>
                                        </p:tgtEl>
                                      </p:cBhvr>
                                    </p:animEffect>
                                  </p:childTnLst>
                                </p:cTn>
                              </p:par>
                              <p:par>
                                <p:cTn id="39" presetID="9" presetClass="entr" presetSubtype="0" fill="hold" nodeType="withEffect">
                                  <p:stCondLst>
                                    <p:cond delay="0"/>
                                  </p:stCondLst>
                                  <p:childTnLst>
                                    <p:set>
                                      <p:cBhvr>
                                        <p:cTn id="40" dur="1" fill="hold">
                                          <p:stCondLst>
                                            <p:cond delay="0"/>
                                          </p:stCondLst>
                                        </p:cTn>
                                        <p:tgtEl>
                                          <p:spTgt spid="687138">
                                            <p:txEl>
                                              <p:pRg st="10" end="10"/>
                                            </p:txEl>
                                          </p:spTgt>
                                        </p:tgtEl>
                                        <p:attrNameLst>
                                          <p:attrName>style.visibility</p:attrName>
                                        </p:attrNameLst>
                                      </p:cBhvr>
                                      <p:to>
                                        <p:strVal val="visible"/>
                                      </p:to>
                                    </p:set>
                                    <p:animEffect transition="in" filter="dissolve">
                                      <p:cBhvr>
                                        <p:cTn id="41" dur="500"/>
                                        <p:tgtEl>
                                          <p:spTgt spid="687138">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liennummernplatzhalter 3"/>
          <p:cNvSpPr>
            <a:spLocks noGrp="1"/>
          </p:cNvSpPr>
          <p:nvPr>
            <p:ph type="sldNum" sz="quarter" idx="10"/>
          </p:nvPr>
        </p:nvSpPr>
        <p:spPr>
          <a:noFill/>
        </p:spPr>
        <p:txBody>
          <a:bodyPr/>
          <a:lstStyle>
            <a:lvl1pPr algn="ctr" defTabSz="1019175">
              <a:defRPr sz="1700">
                <a:solidFill>
                  <a:schemeClr val="tx1"/>
                </a:solidFill>
                <a:latin typeface="Arial" panose="020B0604020202020204" pitchFamily="34" charset="0"/>
              </a:defRPr>
            </a:lvl1pPr>
            <a:lvl2pPr marL="742950" indent="-285750" algn="ctr" defTabSz="1019175">
              <a:defRPr sz="1700">
                <a:solidFill>
                  <a:schemeClr val="tx1"/>
                </a:solidFill>
                <a:latin typeface="Arial" panose="020B0604020202020204" pitchFamily="34" charset="0"/>
              </a:defRPr>
            </a:lvl2pPr>
            <a:lvl3pPr marL="1143000" indent="-228600" algn="ctr" defTabSz="1019175">
              <a:defRPr sz="1700">
                <a:solidFill>
                  <a:schemeClr val="tx1"/>
                </a:solidFill>
                <a:latin typeface="Arial" panose="020B0604020202020204" pitchFamily="34" charset="0"/>
              </a:defRPr>
            </a:lvl3pPr>
            <a:lvl4pPr marL="1600200" indent="-228600" algn="ctr" defTabSz="1019175">
              <a:defRPr sz="1700">
                <a:solidFill>
                  <a:schemeClr val="tx1"/>
                </a:solidFill>
                <a:latin typeface="Arial" panose="020B0604020202020204" pitchFamily="34" charset="0"/>
              </a:defRPr>
            </a:lvl4pPr>
            <a:lvl5pPr marL="2057400" indent="-228600" algn="ctr" defTabSz="1019175">
              <a:defRPr sz="1700">
                <a:solidFill>
                  <a:schemeClr val="tx1"/>
                </a:solidFill>
                <a:latin typeface="Arial" panose="020B0604020202020204" pitchFamily="34" charset="0"/>
              </a:defRPr>
            </a:lvl5pPr>
            <a:lvl6pPr marL="2514600" indent="-228600" algn="ctr" defTabSz="1019175"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defTabSz="1019175"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defTabSz="1019175"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defTabSz="1019175" eaLnBrk="0" fontAlgn="base" hangingPunct="0">
              <a:spcBef>
                <a:spcPct val="0"/>
              </a:spcBef>
              <a:spcAft>
                <a:spcPct val="0"/>
              </a:spcAft>
              <a:defRPr sz="1700">
                <a:solidFill>
                  <a:schemeClr val="tx1"/>
                </a:solidFill>
                <a:latin typeface="Arial" panose="020B0604020202020204" pitchFamily="34" charset="0"/>
              </a:defRPr>
            </a:lvl9pPr>
          </a:lstStyle>
          <a:p>
            <a:pPr algn="r"/>
            <a:fld id="{90B76E8B-609F-45B5-889D-3896B9FA4BB2}" type="slidenum">
              <a:rPr lang="en-US" altLang="de-DE" sz="1000">
                <a:solidFill>
                  <a:srgbClr val="C0C0C0"/>
                </a:solidFill>
              </a:rPr>
              <a:pPr algn="r"/>
              <a:t>4</a:t>
            </a:fld>
            <a:endParaRPr lang="en-US" altLang="de-DE" sz="1000">
              <a:solidFill>
                <a:srgbClr val="C0C0C0"/>
              </a:solidFill>
            </a:endParaRPr>
          </a:p>
        </p:txBody>
      </p:sp>
      <p:grpSp>
        <p:nvGrpSpPr>
          <p:cNvPr id="6147" name="Group 13"/>
          <p:cNvGrpSpPr>
            <a:grpSpLocks/>
          </p:cNvGrpSpPr>
          <p:nvPr/>
        </p:nvGrpSpPr>
        <p:grpSpPr bwMode="auto">
          <a:xfrm>
            <a:off x="85725" y="2327275"/>
            <a:ext cx="8972550" cy="3838575"/>
            <a:chOff x="54" y="1466"/>
            <a:chExt cx="5652" cy="2418"/>
          </a:xfrm>
        </p:grpSpPr>
        <p:pic>
          <p:nvPicPr>
            <p:cNvPr id="6152"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 y="1466"/>
              <a:ext cx="5652" cy="2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3" name="Rectangle 9"/>
            <p:cNvSpPr>
              <a:spLocks noChangeArrowheads="1"/>
            </p:cNvSpPr>
            <p:nvPr/>
          </p:nvSpPr>
          <p:spPr bwMode="auto">
            <a:xfrm>
              <a:off x="2445" y="1532"/>
              <a:ext cx="1366" cy="46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pic>
          <p:nvPicPr>
            <p:cNvPr id="6154" name="Picture 3"/>
            <p:cNvPicPr>
              <a:picLocks noChangeAspect="1" noChangeArrowheads="1"/>
            </p:cNvPicPr>
            <p:nvPr/>
          </p:nvPicPr>
          <p:blipFill>
            <a:blip r:embed="rId2">
              <a:extLst>
                <a:ext uri="{28A0092B-C50C-407E-A947-70E740481C1C}">
                  <a14:useLocalDpi xmlns:a14="http://schemas.microsoft.com/office/drawing/2010/main" val="0"/>
                </a:ext>
              </a:extLst>
            </a:blip>
            <a:srcRect l="42905" t="4962" r="34483" b="80811"/>
            <a:stretch>
              <a:fillRect/>
            </a:stretch>
          </p:blipFill>
          <p:spPr bwMode="auto">
            <a:xfrm>
              <a:off x="2320" y="1750"/>
              <a:ext cx="1278" cy="3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5" name="Rectangle 11"/>
            <p:cNvSpPr>
              <a:spLocks noChangeArrowheads="1"/>
            </p:cNvSpPr>
            <p:nvPr/>
          </p:nvSpPr>
          <p:spPr bwMode="auto">
            <a:xfrm>
              <a:off x="423" y="3584"/>
              <a:ext cx="5063" cy="25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pic>
          <p:nvPicPr>
            <p:cNvPr id="6156" name="Picture 3"/>
            <p:cNvPicPr>
              <a:picLocks noChangeAspect="1" noChangeArrowheads="1"/>
            </p:cNvPicPr>
            <p:nvPr/>
          </p:nvPicPr>
          <p:blipFill>
            <a:blip r:embed="rId2">
              <a:extLst>
                <a:ext uri="{28A0092B-C50C-407E-A947-70E740481C1C}">
                  <a14:useLocalDpi xmlns:a14="http://schemas.microsoft.com/office/drawing/2010/main" val="0"/>
                </a:ext>
              </a:extLst>
            </a:blip>
            <a:srcRect l="5998" t="91068" r="5591" b="2687"/>
            <a:stretch>
              <a:fillRect/>
            </a:stretch>
          </p:blipFill>
          <p:spPr bwMode="auto">
            <a:xfrm>
              <a:off x="402" y="3642"/>
              <a:ext cx="4997" cy="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148" name="Rectangle 2"/>
          <p:cNvSpPr>
            <a:spLocks noGrp="1" noChangeArrowheads="1"/>
          </p:cNvSpPr>
          <p:nvPr>
            <p:ph type="title"/>
          </p:nvPr>
        </p:nvSpPr>
        <p:spPr/>
        <p:txBody>
          <a:bodyPr/>
          <a:lstStyle/>
          <a:p>
            <a:r>
              <a:rPr lang="de-DE" altLang="de-DE" smtClean="0"/>
              <a:t>1.1	Electronic Design Automation (EDA)</a:t>
            </a:r>
            <a:endParaRPr lang="en-US" altLang="zh-CN" smtClean="0">
              <a:ea typeface="宋体" panose="02010600030101010101" pitchFamily="2" charset="-122"/>
            </a:endParaRPr>
          </a:p>
        </p:txBody>
      </p:sp>
      <p:grpSp>
        <p:nvGrpSpPr>
          <p:cNvPr id="6149" name="Group 7"/>
          <p:cNvGrpSpPr>
            <a:grpSpLocks/>
          </p:cNvGrpSpPr>
          <p:nvPr/>
        </p:nvGrpSpPr>
        <p:grpSpPr bwMode="auto">
          <a:xfrm>
            <a:off x="827088" y="1339850"/>
            <a:ext cx="3443287" cy="1081088"/>
            <a:chOff x="748" y="1344"/>
            <a:chExt cx="1815" cy="966"/>
          </a:xfrm>
        </p:grpSpPr>
        <p:sp>
          <p:nvSpPr>
            <p:cNvPr id="6150" name="Rectangle 5"/>
            <p:cNvSpPr>
              <a:spLocks noChangeArrowheads="1"/>
            </p:cNvSpPr>
            <p:nvPr/>
          </p:nvSpPr>
          <p:spPr bwMode="auto">
            <a:xfrm>
              <a:off x="748" y="1344"/>
              <a:ext cx="1815" cy="966"/>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6151" name="Text Box 6"/>
            <p:cNvSpPr txBox="1">
              <a:spLocks noChangeArrowheads="1"/>
            </p:cNvSpPr>
            <p:nvPr/>
          </p:nvSpPr>
          <p:spPr bwMode="auto">
            <a:xfrm>
              <a:off x="794" y="1430"/>
              <a:ext cx="1769" cy="821"/>
            </a:xfrm>
            <a:prstGeom prst="rect">
              <a:avLst/>
            </a:prstGeom>
            <a:solidFill>
              <a:srgbClr val="CCCCFF"/>
            </a:solidFill>
            <a:ln>
              <a:noFill/>
            </a:ln>
            <a:extLst>
              <a:ext uri="{91240B29-F687-4F45-9708-019B960494DF}">
                <a14:hiddenLine xmlns:a14="http://schemas.microsoft.com/office/drawing/2010/main" w="9525">
                  <a:solidFill>
                    <a:srgbClr val="C0C0C0"/>
                  </a:solidFill>
                  <a:miter lim="800000"/>
                  <a:headEnd/>
                  <a:tailEnd/>
                </a14:hiddenLine>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algn="l" eaLnBrk="1" hangingPunct="1"/>
              <a:r>
                <a:rPr lang="en-US" altLang="zh-CN" sz="1600">
                  <a:ea typeface="宋体" panose="02010600030101010101" pitchFamily="2" charset="-122"/>
                </a:rPr>
                <a:t>Impact of EDA technologies on overall IC design productivity and IC design cost</a:t>
              </a:r>
            </a:p>
          </p:txBody>
        </p:sp>
      </p:gr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liennummernplatzhalter 3"/>
          <p:cNvSpPr>
            <a:spLocks noGrp="1"/>
          </p:cNvSpPr>
          <p:nvPr>
            <p:ph type="sldNum" sz="quarter" idx="10"/>
          </p:nvPr>
        </p:nvSpPr>
        <p:spPr>
          <a:noFill/>
        </p:spPr>
        <p:txBody>
          <a:bodyPr/>
          <a:lstStyle>
            <a:lvl1pPr algn="ctr" defTabSz="1019175">
              <a:defRPr sz="1700">
                <a:solidFill>
                  <a:schemeClr val="tx1"/>
                </a:solidFill>
                <a:latin typeface="Arial" panose="020B0604020202020204" pitchFamily="34" charset="0"/>
              </a:defRPr>
            </a:lvl1pPr>
            <a:lvl2pPr marL="742950" indent="-285750" algn="ctr" defTabSz="1019175">
              <a:defRPr sz="1700">
                <a:solidFill>
                  <a:schemeClr val="tx1"/>
                </a:solidFill>
                <a:latin typeface="Arial" panose="020B0604020202020204" pitchFamily="34" charset="0"/>
              </a:defRPr>
            </a:lvl2pPr>
            <a:lvl3pPr marL="1143000" indent="-228600" algn="ctr" defTabSz="1019175">
              <a:defRPr sz="1700">
                <a:solidFill>
                  <a:schemeClr val="tx1"/>
                </a:solidFill>
                <a:latin typeface="Arial" panose="020B0604020202020204" pitchFamily="34" charset="0"/>
              </a:defRPr>
            </a:lvl3pPr>
            <a:lvl4pPr marL="1600200" indent="-228600" algn="ctr" defTabSz="1019175">
              <a:defRPr sz="1700">
                <a:solidFill>
                  <a:schemeClr val="tx1"/>
                </a:solidFill>
                <a:latin typeface="Arial" panose="020B0604020202020204" pitchFamily="34" charset="0"/>
              </a:defRPr>
            </a:lvl4pPr>
            <a:lvl5pPr marL="2057400" indent="-228600" algn="ctr" defTabSz="1019175">
              <a:defRPr sz="1700">
                <a:solidFill>
                  <a:schemeClr val="tx1"/>
                </a:solidFill>
                <a:latin typeface="Arial" panose="020B0604020202020204" pitchFamily="34" charset="0"/>
              </a:defRPr>
            </a:lvl5pPr>
            <a:lvl6pPr marL="2514600" indent="-228600" algn="ctr" defTabSz="1019175"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defTabSz="1019175"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defTabSz="1019175"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defTabSz="1019175" eaLnBrk="0" fontAlgn="base" hangingPunct="0">
              <a:spcBef>
                <a:spcPct val="0"/>
              </a:spcBef>
              <a:spcAft>
                <a:spcPct val="0"/>
              </a:spcAft>
              <a:defRPr sz="1700">
                <a:solidFill>
                  <a:schemeClr val="tx1"/>
                </a:solidFill>
                <a:latin typeface="Arial" panose="020B0604020202020204" pitchFamily="34" charset="0"/>
              </a:defRPr>
            </a:lvl9pPr>
          </a:lstStyle>
          <a:p>
            <a:pPr algn="r"/>
            <a:fld id="{8CC1BD85-E114-45FC-955B-7C0C0F7D4421}" type="slidenum">
              <a:rPr lang="en-US" altLang="de-DE" sz="1000">
                <a:solidFill>
                  <a:srgbClr val="C0C0C0"/>
                </a:solidFill>
              </a:rPr>
              <a:pPr algn="r"/>
              <a:t>5</a:t>
            </a:fld>
            <a:endParaRPr lang="en-US" altLang="de-DE" sz="1000">
              <a:solidFill>
                <a:srgbClr val="C0C0C0"/>
              </a:solidFill>
            </a:endParaRPr>
          </a:p>
        </p:txBody>
      </p:sp>
      <p:sp>
        <p:nvSpPr>
          <p:cNvPr id="7171" name="Rectangle 7"/>
          <p:cNvSpPr>
            <a:spLocks noGrp="1" noChangeArrowheads="1"/>
          </p:cNvSpPr>
          <p:nvPr>
            <p:ph type="title"/>
          </p:nvPr>
        </p:nvSpPr>
        <p:spPr/>
        <p:txBody>
          <a:bodyPr/>
          <a:lstStyle/>
          <a:p>
            <a:r>
              <a:rPr lang="de-DE" altLang="de-DE" smtClean="0"/>
              <a:t>1.1	Electronic Design Automation (EDA)</a:t>
            </a:r>
            <a:endParaRPr lang="en-US" altLang="zh-CN" smtClean="0">
              <a:ea typeface="宋体" panose="02010600030101010101" pitchFamily="2" charset="-122"/>
            </a:endParaRPr>
          </a:p>
        </p:txBody>
      </p:sp>
      <p:sp>
        <p:nvSpPr>
          <p:cNvPr id="7172" name="Rectangle 11"/>
          <p:cNvSpPr>
            <a:spLocks noChangeArrowheads="1"/>
          </p:cNvSpPr>
          <p:nvPr/>
        </p:nvSpPr>
        <p:spPr bwMode="auto">
          <a:xfrm>
            <a:off x="0" y="1663700"/>
            <a:ext cx="9144000" cy="0"/>
          </a:xfrm>
          <a:prstGeom prst="rect">
            <a:avLst/>
          </a:prstGeom>
          <a:solidFill>
            <a:srgbClr val="DE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nchor="ct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7173" name="Rectangle 40"/>
          <p:cNvSpPr>
            <a:spLocks noChangeArrowheads="1"/>
          </p:cNvSpPr>
          <p:nvPr/>
        </p:nvSpPr>
        <p:spPr bwMode="auto">
          <a:xfrm>
            <a:off x="2459038" y="5162550"/>
            <a:ext cx="5505450" cy="1074738"/>
          </a:xfrm>
          <a:prstGeom prst="rect">
            <a:avLst/>
          </a:prstGeom>
          <a:solidFill>
            <a:srgbClr val="DDDDDD"/>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algn="l" eaLnBrk="1" hangingPunct="1"/>
            <a:r>
              <a:rPr lang="en-US" altLang="zh-CN" sz="1400">
                <a:ea typeface="宋体" panose="02010600030101010101" pitchFamily="2" charset="-122"/>
                <a:cs typeface="Times New Roman" panose="02020603050405020304" pitchFamily="18" charset="0"/>
              </a:rPr>
              <a:t>Design for Manufacturability (DFM), optical proximity correction (OPC), and other techniques emerge at the design-manufacturing interface. Increased reusability of blocks, including intellectual property (IP) blocks. </a:t>
            </a:r>
          </a:p>
        </p:txBody>
      </p:sp>
      <p:sp>
        <p:nvSpPr>
          <p:cNvPr id="7174" name="Rectangle 39"/>
          <p:cNvSpPr>
            <a:spLocks noChangeArrowheads="1"/>
          </p:cNvSpPr>
          <p:nvPr/>
        </p:nvSpPr>
        <p:spPr bwMode="auto">
          <a:xfrm>
            <a:off x="827088" y="5162550"/>
            <a:ext cx="1631950" cy="1074738"/>
          </a:xfrm>
          <a:prstGeom prst="rect">
            <a:avLst/>
          </a:prstGeom>
          <a:solidFill>
            <a:srgbClr val="DDDDDD"/>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r>
              <a:rPr lang="en-US" altLang="zh-CN" sz="1400">
                <a:ea typeface="宋体" panose="02010600030101010101" pitchFamily="2" charset="-122"/>
                <a:cs typeface="Times New Roman" panose="02020603050405020304" pitchFamily="18" charset="0"/>
              </a:rPr>
              <a:t>2000 - now</a:t>
            </a:r>
          </a:p>
        </p:txBody>
      </p:sp>
      <p:sp>
        <p:nvSpPr>
          <p:cNvPr id="7175" name="Rectangle 38"/>
          <p:cNvSpPr>
            <a:spLocks noChangeArrowheads="1"/>
          </p:cNvSpPr>
          <p:nvPr/>
        </p:nvSpPr>
        <p:spPr bwMode="auto">
          <a:xfrm>
            <a:off x="2459038" y="4070350"/>
            <a:ext cx="5505450" cy="1092200"/>
          </a:xfrm>
          <a:prstGeom prst="rect">
            <a:avLst/>
          </a:prstGeom>
          <a:solidFill>
            <a:srgbClr val="DDDDDD"/>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algn="l" eaLnBrk="1" hangingPunct="1"/>
            <a:r>
              <a:rPr lang="en-US" altLang="zh-CN" sz="1400">
                <a:ea typeface="宋体" panose="02010600030101010101" pitchFamily="2" charset="-122"/>
                <a:cs typeface="Times New Roman" panose="02020603050405020304" pitchFamily="18" charset="0"/>
              </a:rPr>
              <a:t>First over-the-cell routing, first 3D and multilayer placement and routing techniques developed. Automated circuit synthesis and routability-oriented design become dominant. Start of parallelizing workloads. Emergence of physical synthesis.</a:t>
            </a:r>
          </a:p>
        </p:txBody>
      </p:sp>
      <p:sp>
        <p:nvSpPr>
          <p:cNvPr id="7176" name="Rectangle 37"/>
          <p:cNvSpPr>
            <a:spLocks noChangeArrowheads="1"/>
          </p:cNvSpPr>
          <p:nvPr/>
        </p:nvSpPr>
        <p:spPr bwMode="auto">
          <a:xfrm>
            <a:off x="827088" y="4070350"/>
            <a:ext cx="1631950" cy="1092200"/>
          </a:xfrm>
          <a:prstGeom prst="rect">
            <a:avLst/>
          </a:prstGeom>
          <a:solidFill>
            <a:srgbClr val="DDDDDD"/>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r>
              <a:rPr lang="en-US" altLang="zh-CN" sz="1400">
                <a:ea typeface="宋体" panose="02010600030101010101" pitchFamily="2" charset="-122"/>
                <a:cs typeface="Times New Roman" panose="02020603050405020304" pitchFamily="18" charset="0"/>
              </a:rPr>
              <a:t>1990 -2000</a:t>
            </a:r>
          </a:p>
        </p:txBody>
      </p:sp>
      <p:sp>
        <p:nvSpPr>
          <p:cNvPr id="7177" name="Rectangle 36"/>
          <p:cNvSpPr>
            <a:spLocks noChangeArrowheads="1"/>
          </p:cNvSpPr>
          <p:nvPr/>
        </p:nvSpPr>
        <p:spPr bwMode="auto">
          <a:xfrm>
            <a:off x="2459038" y="3233738"/>
            <a:ext cx="5505450" cy="836612"/>
          </a:xfrm>
          <a:prstGeom prst="rect">
            <a:avLst/>
          </a:prstGeom>
          <a:solidFill>
            <a:srgbClr val="DDDDDD"/>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algn="l" eaLnBrk="1" hangingPunct="1"/>
            <a:r>
              <a:rPr lang="en-US" altLang="zh-CN" sz="1400">
                <a:ea typeface="宋体" panose="02010600030101010101" pitchFamily="2" charset="-122"/>
                <a:cs typeface="Times New Roman" panose="02020603050405020304" pitchFamily="18" charset="0"/>
              </a:rPr>
              <a:t>First performance-driven tools and parallel optimization algorithms for layout; better understanding of underlying theory (graph theory, solution complexity, etc.).</a:t>
            </a:r>
          </a:p>
        </p:txBody>
      </p:sp>
      <p:sp>
        <p:nvSpPr>
          <p:cNvPr id="7178" name="Rectangle 35"/>
          <p:cNvSpPr>
            <a:spLocks noChangeArrowheads="1"/>
          </p:cNvSpPr>
          <p:nvPr/>
        </p:nvSpPr>
        <p:spPr bwMode="auto">
          <a:xfrm>
            <a:off x="827088" y="3233738"/>
            <a:ext cx="1631950" cy="836612"/>
          </a:xfrm>
          <a:prstGeom prst="rect">
            <a:avLst/>
          </a:prstGeom>
          <a:solidFill>
            <a:srgbClr val="DDDDDD"/>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r>
              <a:rPr lang="en-US" altLang="zh-CN" sz="1400">
                <a:ea typeface="宋体" panose="02010600030101010101" pitchFamily="2" charset="-122"/>
                <a:cs typeface="Times New Roman" panose="02020603050405020304" pitchFamily="18" charset="0"/>
              </a:rPr>
              <a:t>1985 -1990</a:t>
            </a:r>
          </a:p>
        </p:txBody>
      </p:sp>
      <p:sp>
        <p:nvSpPr>
          <p:cNvPr id="7179" name="Rectangle 34"/>
          <p:cNvSpPr>
            <a:spLocks noChangeArrowheads="1"/>
          </p:cNvSpPr>
          <p:nvPr/>
        </p:nvSpPr>
        <p:spPr bwMode="auto">
          <a:xfrm>
            <a:off x="2459038" y="2628900"/>
            <a:ext cx="5505450" cy="604838"/>
          </a:xfrm>
          <a:prstGeom prst="rect">
            <a:avLst/>
          </a:prstGeom>
          <a:solidFill>
            <a:srgbClr val="DDDDDD"/>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algn="l" eaLnBrk="1" hangingPunct="1"/>
            <a:r>
              <a:rPr lang="en-US" altLang="zh-CN" sz="1400">
                <a:ea typeface="宋体" panose="02010600030101010101" pitchFamily="2" charset="-122"/>
                <a:cs typeface="Times New Roman" panose="02020603050405020304" pitchFamily="18" charset="0"/>
              </a:rPr>
              <a:t>More advanced tools for ICs and PCBs, with more sophisticated algorithms.</a:t>
            </a:r>
          </a:p>
        </p:txBody>
      </p:sp>
      <p:sp>
        <p:nvSpPr>
          <p:cNvPr id="7180" name="Rectangle 33"/>
          <p:cNvSpPr>
            <a:spLocks noChangeArrowheads="1"/>
          </p:cNvSpPr>
          <p:nvPr/>
        </p:nvSpPr>
        <p:spPr bwMode="auto">
          <a:xfrm>
            <a:off x="827088" y="2628900"/>
            <a:ext cx="1631950" cy="604838"/>
          </a:xfrm>
          <a:prstGeom prst="rect">
            <a:avLst/>
          </a:prstGeom>
          <a:solidFill>
            <a:srgbClr val="DDDDDD"/>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r>
              <a:rPr lang="en-US" altLang="zh-CN" sz="1400">
                <a:ea typeface="宋体" panose="02010600030101010101" pitchFamily="2" charset="-122"/>
                <a:cs typeface="Times New Roman" panose="02020603050405020304" pitchFamily="18" charset="0"/>
              </a:rPr>
              <a:t>1975 -1985</a:t>
            </a:r>
          </a:p>
        </p:txBody>
      </p:sp>
      <p:sp>
        <p:nvSpPr>
          <p:cNvPr id="7181" name="Rectangle 32"/>
          <p:cNvSpPr>
            <a:spLocks noChangeArrowheads="1"/>
          </p:cNvSpPr>
          <p:nvPr/>
        </p:nvSpPr>
        <p:spPr bwMode="auto">
          <a:xfrm>
            <a:off x="2459038" y="2025650"/>
            <a:ext cx="5505450" cy="603250"/>
          </a:xfrm>
          <a:prstGeom prst="rect">
            <a:avLst/>
          </a:prstGeom>
          <a:solidFill>
            <a:srgbClr val="DDDDDD"/>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algn="l" eaLnBrk="1" hangingPunct="1"/>
            <a:r>
              <a:rPr lang="en-US" altLang="zh-CN" sz="1400">
                <a:ea typeface="宋体" panose="02010600030101010101" pitchFamily="2" charset="-122"/>
                <a:cs typeface="Times New Roman" panose="02020603050405020304" pitchFamily="18" charset="0"/>
              </a:rPr>
              <a:t>Layout editors, e.g., place and route tools, first developed for printed circuit boards.</a:t>
            </a:r>
          </a:p>
        </p:txBody>
      </p:sp>
      <p:sp>
        <p:nvSpPr>
          <p:cNvPr id="7182" name="Rectangle 31"/>
          <p:cNvSpPr>
            <a:spLocks noChangeArrowheads="1"/>
          </p:cNvSpPr>
          <p:nvPr/>
        </p:nvSpPr>
        <p:spPr bwMode="auto">
          <a:xfrm>
            <a:off x="827088" y="2025650"/>
            <a:ext cx="1631950" cy="603250"/>
          </a:xfrm>
          <a:prstGeom prst="rect">
            <a:avLst/>
          </a:prstGeom>
          <a:solidFill>
            <a:srgbClr val="DDDDDD"/>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r>
              <a:rPr lang="en-US" altLang="zh-CN" sz="1400">
                <a:ea typeface="宋体" panose="02010600030101010101" pitchFamily="2" charset="-122"/>
                <a:cs typeface="Times New Roman" panose="02020603050405020304" pitchFamily="18" charset="0"/>
              </a:rPr>
              <a:t>1965 -1975</a:t>
            </a:r>
          </a:p>
        </p:txBody>
      </p:sp>
      <p:sp>
        <p:nvSpPr>
          <p:cNvPr id="7183" name="Rectangle 30"/>
          <p:cNvSpPr>
            <a:spLocks noChangeArrowheads="1"/>
          </p:cNvSpPr>
          <p:nvPr/>
        </p:nvSpPr>
        <p:spPr bwMode="auto">
          <a:xfrm>
            <a:off x="2459038" y="1643063"/>
            <a:ext cx="5505450" cy="382587"/>
          </a:xfrm>
          <a:prstGeom prst="rect">
            <a:avLst/>
          </a:prstGeom>
          <a:solidFill>
            <a:srgbClr val="DDDDDD"/>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algn="l" eaLnBrk="1" hangingPunct="1"/>
            <a:r>
              <a:rPr lang="en-US" altLang="zh-CN" sz="1400">
                <a:ea typeface="宋体" panose="02010600030101010101" pitchFamily="2" charset="-122"/>
                <a:cs typeface="Times New Roman" panose="02020603050405020304" pitchFamily="18" charset="0"/>
              </a:rPr>
              <a:t>Manual design only.</a:t>
            </a:r>
          </a:p>
        </p:txBody>
      </p:sp>
      <p:sp>
        <p:nvSpPr>
          <p:cNvPr id="7184" name="Rectangle 29"/>
          <p:cNvSpPr>
            <a:spLocks noChangeArrowheads="1"/>
          </p:cNvSpPr>
          <p:nvPr/>
        </p:nvSpPr>
        <p:spPr bwMode="auto">
          <a:xfrm>
            <a:off x="827088" y="1643063"/>
            <a:ext cx="1631950" cy="382587"/>
          </a:xfrm>
          <a:prstGeom prst="rect">
            <a:avLst/>
          </a:prstGeom>
          <a:solidFill>
            <a:srgbClr val="DDDDDD"/>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r>
              <a:rPr lang="en-US" altLang="zh-CN" sz="1400">
                <a:ea typeface="宋体" panose="02010600030101010101" pitchFamily="2" charset="-122"/>
                <a:cs typeface="Times New Roman" panose="02020603050405020304" pitchFamily="18" charset="0"/>
              </a:rPr>
              <a:t>1950 -1965</a:t>
            </a:r>
          </a:p>
        </p:txBody>
      </p:sp>
      <p:sp>
        <p:nvSpPr>
          <p:cNvPr id="7185" name="Rectangle 28"/>
          <p:cNvSpPr>
            <a:spLocks noChangeArrowheads="1"/>
          </p:cNvSpPr>
          <p:nvPr/>
        </p:nvSpPr>
        <p:spPr bwMode="auto">
          <a:xfrm>
            <a:off x="2459038" y="1130300"/>
            <a:ext cx="5505450" cy="382588"/>
          </a:xfrm>
          <a:prstGeom prst="rect">
            <a:avLst/>
          </a:prstGeom>
          <a:solidFill>
            <a:srgbClr val="CCCCFF"/>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algn="l" eaLnBrk="1" hangingPunct="1"/>
            <a:r>
              <a:rPr lang="en-US" altLang="zh-CN" sz="1400">
                <a:ea typeface="宋体" panose="02010600030101010101" pitchFamily="2" charset="-122"/>
                <a:cs typeface="Times New Roman" panose="02020603050405020304" pitchFamily="18" charset="0"/>
              </a:rPr>
              <a:t>Circuit and Physical Design Process Advancements</a:t>
            </a:r>
          </a:p>
        </p:txBody>
      </p:sp>
      <p:sp>
        <p:nvSpPr>
          <p:cNvPr id="7186" name="Rectangle 27"/>
          <p:cNvSpPr>
            <a:spLocks noChangeArrowheads="1"/>
          </p:cNvSpPr>
          <p:nvPr/>
        </p:nvSpPr>
        <p:spPr bwMode="auto">
          <a:xfrm>
            <a:off x="827088" y="1130300"/>
            <a:ext cx="1631950" cy="382588"/>
          </a:xfrm>
          <a:prstGeom prst="rect">
            <a:avLst/>
          </a:prstGeom>
          <a:solidFill>
            <a:srgbClr val="CCCCFF"/>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r>
              <a:rPr lang="en-US" altLang="zh-CN" sz="1400">
                <a:ea typeface="宋体" panose="02010600030101010101" pitchFamily="2" charset="-122"/>
                <a:cs typeface="Times New Roman" panose="02020603050405020304" pitchFamily="18" charset="0"/>
              </a:rPr>
              <a:t>Time Period</a:t>
            </a:r>
          </a:p>
        </p:txBody>
      </p:sp>
      <p:sp>
        <p:nvSpPr>
          <p:cNvPr id="7187" name="Line 41"/>
          <p:cNvSpPr>
            <a:spLocks noChangeShapeType="1"/>
          </p:cNvSpPr>
          <p:nvPr/>
        </p:nvSpPr>
        <p:spPr bwMode="auto">
          <a:xfrm>
            <a:off x="827088" y="1130300"/>
            <a:ext cx="7137400" cy="0"/>
          </a:xfrm>
          <a:prstGeom prst="line">
            <a:avLst/>
          </a:prstGeom>
          <a:noFill/>
          <a:ln w="12700"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p>
            <a:endParaRPr lang="de-DE"/>
          </a:p>
        </p:txBody>
      </p:sp>
      <p:sp>
        <p:nvSpPr>
          <p:cNvPr id="7188" name="Line 42"/>
          <p:cNvSpPr>
            <a:spLocks noChangeShapeType="1"/>
          </p:cNvSpPr>
          <p:nvPr/>
        </p:nvSpPr>
        <p:spPr bwMode="auto">
          <a:xfrm>
            <a:off x="827088" y="6237288"/>
            <a:ext cx="7137400" cy="0"/>
          </a:xfrm>
          <a:prstGeom prst="line">
            <a:avLst/>
          </a:prstGeom>
          <a:noFill/>
          <a:ln w="12700"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p>
            <a:endParaRPr lang="de-DE"/>
          </a:p>
        </p:txBody>
      </p:sp>
      <p:sp>
        <p:nvSpPr>
          <p:cNvPr id="7189" name="Line 43"/>
          <p:cNvSpPr>
            <a:spLocks noChangeShapeType="1"/>
          </p:cNvSpPr>
          <p:nvPr/>
        </p:nvSpPr>
        <p:spPr bwMode="auto">
          <a:xfrm>
            <a:off x="827088" y="1130300"/>
            <a:ext cx="0" cy="5106988"/>
          </a:xfrm>
          <a:prstGeom prst="line">
            <a:avLst/>
          </a:prstGeom>
          <a:noFill/>
          <a:ln w="12700"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p>
            <a:endParaRPr lang="de-DE"/>
          </a:p>
        </p:txBody>
      </p:sp>
      <p:sp>
        <p:nvSpPr>
          <p:cNvPr id="7190" name="Line 44"/>
          <p:cNvSpPr>
            <a:spLocks noChangeShapeType="1"/>
          </p:cNvSpPr>
          <p:nvPr/>
        </p:nvSpPr>
        <p:spPr bwMode="auto">
          <a:xfrm>
            <a:off x="7964488" y="1130300"/>
            <a:ext cx="0" cy="5106988"/>
          </a:xfrm>
          <a:prstGeom prst="line">
            <a:avLst/>
          </a:prstGeom>
          <a:noFill/>
          <a:ln w="12700"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p>
            <a:endParaRPr lang="de-DE"/>
          </a:p>
        </p:txBody>
      </p:sp>
      <p:sp>
        <p:nvSpPr>
          <p:cNvPr id="7191" name="Line 47"/>
          <p:cNvSpPr>
            <a:spLocks noChangeShapeType="1"/>
          </p:cNvSpPr>
          <p:nvPr/>
        </p:nvSpPr>
        <p:spPr bwMode="auto">
          <a:xfrm>
            <a:off x="827088" y="1643063"/>
            <a:ext cx="1631950" cy="0"/>
          </a:xfrm>
          <a:prstGeom prst="line">
            <a:avLst/>
          </a:prstGeom>
          <a:noFill/>
          <a:ln w="12700"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p>
            <a:endParaRPr lang="de-DE"/>
          </a:p>
        </p:txBody>
      </p:sp>
      <p:sp>
        <p:nvSpPr>
          <p:cNvPr id="7192" name="Line 49"/>
          <p:cNvSpPr>
            <a:spLocks noChangeShapeType="1"/>
          </p:cNvSpPr>
          <p:nvPr/>
        </p:nvSpPr>
        <p:spPr bwMode="auto">
          <a:xfrm>
            <a:off x="2459038" y="1130300"/>
            <a:ext cx="0" cy="5106988"/>
          </a:xfrm>
          <a:prstGeom prst="line">
            <a:avLst/>
          </a:prstGeom>
          <a:noFill/>
          <a:ln w="12700"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p>
            <a:endParaRPr lang="de-DE"/>
          </a:p>
        </p:txBody>
      </p:sp>
      <p:sp>
        <p:nvSpPr>
          <p:cNvPr id="7193" name="Line 52"/>
          <p:cNvSpPr>
            <a:spLocks noChangeShapeType="1"/>
          </p:cNvSpPr>
          <p:nvPr/>
        </p:nvSpPr>
        <p:spPr bwMode="auto">
          <a:xfrm>
            <a:off x="2459038" y="1643063"/>
            <a:ext cx="5505450" cy="0"/>
          </a:xfrm>
          <a:prstGeom prst="line">
            <a:avLst/>
          </a:prstGeom>
          <a:noFill/>
          <a:ln w="12700"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p>
            <a:endParaRPr lang="de-DE"/>
          </a:p>
        </p:txBody>
      </p:sp>
      <p:sp>
        <p:nvSpPr>
          <p:cNvPr id="7194" name="Line 53"/>
          <p:cNvSpPr>
            <a:spLocks noChangeShapeType="1"/>
          </p:cNvSpPr>
          <p:nvPr/>
        </p:nvSpPr>
        <p:spPr bwMode="auto">
          <a:xfrm>
            <a:off x="827088" y="2025650"/>
            <a:ext cx="7137400" cy="0"/>
          </a:xfrm>
          <a:prstGeom prst="line">
            <a:avLst/>
          </a:prstGeom>
          <a:noFill/>
          <a:ln w="12700"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p>
            <a:endParaRPr lang="de-DE"/>
          </a:p>
        </p:txBody>
      </p:sp>
      <p:sp>
        <p:nvSpPr>
          <p:cNvPr id="7195" name="Line 60"/>
          <p:cNvSpPr>
            <a:spLocks noChangeShapeType="1"/>
          </p:cNvSpPr>
          <p:nvPr/>
        </p:nvSpPr>
        <p:spPr bwMode="auto">
          <a:xfrm>
            <a:off x="827088" y="2628900"/>
            <a:ext cx="7137400" cy="0"/>
          </a:xfrm>
          <a:prstGeom prst="line">
            <a:avLst/>
          </a:prstGeom>
          <a:noFill/>
          <a:ln w="12700"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p>
            <a:endParaRPr lang="de-DE"/>
          </a:p>
        </p:txBody>
      </p:sp>
      <p:sp>
        <p:nvSpPr>
          <p:cNvPr id="7196" name="Line 68"/>
          <p:cNvSpPr>
            <a:spLocks noChangeShapeType="1"/>
          </p:cNvSpPr>
          <p:nvPr/>
        </p:nvSpPr>
        <p:spPr bwMode="auto">
          <a:xfrm>
            <a:off x="827088" y="3233738"/>
            <a:ext cx="7137400" cy="0"/>
          </a:xfrm>
          <a:prstGeom prst="line">
            <a:avLst/>
          </a:prstGeom>
          <a:noFill/>
          <a:ln w="12700"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p>
            <a:endParaRPr lang="de-DE"/>
          </a:p>
        </p:txBody>
      </p:sp>
      <p:sp>
        <p:nvSpPr>
          <p:cNvPr id="7197" name="Line 76"/>
          <p:cNvSpPr>
            <a:spLocks noChangeShapeType="1"/>
          </p:cNvSpPr>
          <p:nvPr/>
        </p:nvSpPr>
        <p:spPr bwMode="auto">
          <a:xfrm>
            <a:off x="827088" y="4070350"/>
            <a:ext cx="7137400" cy="0"/>
          </a:xfrm>
          <a:prstGeom prst="line">
            <a:avLst/>
          </a:prstGeom>
          <a:noFill/>
          <a:ln w="12700"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p>
            <a:endParaRPr lang="de-DE"/>
          </a:p>
        </p:txBody>
      </p:sp>
      <p:sp>
        <p:nvSpPr>
          <p:cNvPr id="7198" name="Line 84"/>
          <p:cNvSpPr>
            <a:spLocks noChangeShapeType="1"/>
          </p:cNvSpPr>
          <p:nvPr/>
        </p:nvSpPr>
        <p:spPr bwMode="auto">
          <a:xfrm>
            <a:off x="827088" y="5162550"/>
            <a:ext cx="7137400" cy="0"/>
          </a:xfrm>
          <a:prstGeom prst="line">
            <a:avLst/>
          </a:prstGeom>
          <a:noFill/>
          <a:ln w="12700" cap="rnd">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p>
            <a:endParaRPr lang="de-DE"/>
          </a:p>
        </p:txBody>
      </p:sp>
      <p:sp>
        <p:nvSpPr>
          <p:cNvPr id="7199" name="Text Box 99"/>
          <p:cNvSpPr txBox="1">
            <a:spLocks noChangeArrowheads="1"/>
          </p:cNvSpPr>
          <p:nvPr/>
        </p:nvSpPr>
        <p:spPr bwMode="auto">
          <a:xfrm rot="-5400000">
            <a:off x="8237048" y="5525241"/>
            <a:ext cx="1256691" cy="211245"/>
          </a:xfrm>
          <a:prstGeom prst="rect">
            <a:avLst/>
          </a:prstGeom>
          <a:noFill/>
          <a:ln>
            <a:noFill/>
          </a:ln>
          <a:effectLst/>
          <a:extLst>
            <a:ext uri="{909E8E84-426E-40DD-AFC4-6F175D3DCCD1}">
              <a14:hiddenFill xmlns:a14="http://schemas.microsoft.com/office/drawing/2010/main">
                <a:solidFill>
                  <a:srgbClr val="CCECFF"/>
                </a:solidFill>
              </a14:hiddenFill>
            </a:ext>
            <a:ext uri="{91240B29-F687-4F45-9708-019B960494DF}">
              <a14:hiddenLine xmlns:a14="http://schemas.microsoft.com/office/drawing/2010/main" w="635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7281" tIns="43641" rIns="87281" bIns="43641">
            <a:spAutoFit/>
          </a:bodyPr>
          <a:lstStyle>
            <a:lvl1pPr defTabSz="871538">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871538">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871538" indent="3175" defTabSz="871538">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871538">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871538">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871538"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871538"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871538"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871538"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de-DE" altLang="de-DE" sz="800" dirty="0">
                <a:solidFill>
                  <a:srgbClr val="C0C0C0"/>
                </a:solidFill>
              </a:rPr>
              <a:t>© </a:t>
            </a:r>
            <a:r>
              <a:rPr lang="de-DE" altLang="de-DE" sz="800" dirty="0" smtClean="0">
                <a:solidFill>
                  <a:srgbClr val="C0C0C0"/>
                </a:solidFill>
              </a:rPr>
              <a:t>2022 </a:t>
            </a:r>
            <a:r>
              <a:rPr lang="de-DE" altLang="de-DE" sz="800" dirty="0">
                <a:solidFill>
                  <a:srgbClr val="C0C0C0"/>
                </a:solidFill>
              </a:rPr>
              <a:t>Springer Verlag</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liennummernplatzhalter 3"/>
          <p:cNvSpPr>
            <a:spLocks noGrp="1"/>
          </p:cNvSpPr>
          <p:nvPr>
            <p:ph type="sldNum" sz="quarter" idx="10"/>
          </p:nvPr>
        </p:nvSpPr>
        <p:spPr>
          <a:noFill/>
        </p:spPr>
        <p:txBody>
          <a:bodyPr/>
          <a:lstStyle>
            <a:lvl1pPr algn="ctr" defTabSz="1019175">
              <a:defRPr sz="1700">
                <a:solidFill>
                  <a:schemeClr val="tx1"/>
                </a:solidFill>
                <a:latin typeface="Arial" panose="020B0604020202020204" pitchFamily="34" charset="0"/>
              </a:defRPr>
            </a:lvl1pPr>
            <a:lvl2pPr marL="742950" indent="-285750" algn="ctr" defTabSz="1019175">
              <a:defRPr sz="1700">
                <a:solidFill>
                  <a:schemeClr val="tx1"/>
                </a:solidFill>
                <a:latin typeface="Arial" panose="020B0604020202020204" pitchFamily="34" charset="0"/>
              </a:defRPr>
            </a:lvl2pPr>
            <a:lvl3pPr marL="1143000" indent="-228600" algn="ctr" defTabSz="1019175">
              <a:defRPr sz="1700">
                <a:solidFill>
                  <a:schemeClr val="tx1"/>
                </a:solidFill>
                <a:latin typeface="Arial" panose="020B0604020202020204" pitchFamily="34" charset="0"/>
              </a:defRPr>
            </a:lvl3pPr>
            <a:lvl4pPr marL="1600200" indent="-228600" algn="ctr" defTabSz="1019175">
              <a:defRPr sz="1700">
                <a:solidFill>
                  <a:schemeClr val="tx1"/>
                </a:solidFill>
                <a:latin typeface="Arial" panose="020B0604020202020204" pitchFamily="34" charset="0"/>
              </a:defRPr>
            </a:lvl4pPr>
            <a:lvl5pPr marL="2057400" indent="-228600" algn="ctr" defTabSz="1019175">
              <a:defRPr sz="1700">
                <a:solidFill>
                  <a:schemeClr val="tx1"/>
                </a:solidFill>
                <a:latin typeface="Arial" panose="020B0604020202020204" pitchFamily="34" charset="0"/>
              </a:defRPr>
            </a:lvl5pPr>
            <a:lvl6pPr marL="2514600" indent="-228600" algn="ctr" defTabSz="1019175"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defTabSz="1019175"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defTabSz="1019175"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defTabSz="1019175" eaLnBrk="0" fontAlgn="base" hangingPunct="0">
              <a:spcBef>
                <a:spcPct val="0"/>
              </a:spcBef>
              <a:spcAft>
                <a:spcPct val="0"/>
              </a:spcAft>
              <a:defRPr sz="1700">
                <a:solidFill>
                  <a:schemeClr val="tx1"/>
                </a:solidFill>
                <a:latin typeface="Arial" panose="020B0604020202020204" pitchFamily="34" charset="0"/>
              </a:defRPr>
            </a:lvl9pPr>
          </a:lstStyle>
          <a:p>
            <a:pPr algn="r"/>
            <a:fld id="{7FAA729F-B527-4D92-98B9-3880308B78A6}" type="slidenum">
              <a:rPr lang="en-US" altLang="de-DE" sz="1000">
                <a:solidFill>
                  <a:srgbClr val="C0C0C0"/>
                </a:solidFill>
              </a:rPr>
              <a:pPr algn="r"/>
              <a:t>6</a:t>
            </a:fld>
            <a:endParaRPr lang="en-US" altLang="de-DE" sz="1000">
              <a:solidFill>
                <a:srgbClr val="C0C0C0"/>
              </a:solidFill>
            </a:endParaRPr>
          </a:p>
        </p:txBody>
      </p:sp>
      <p:sp>
        <p:nvSpPr>
          <p:cNvPr id="8195" name="Line 2"/>
          <p:cNvSpPr>
            <a:spLocks noChangeShapeType="1"/>
          </p:cNvSpPr>
          <p:nvPr/>
        </p:nvSpPr>
        <p:spPr bwMode="auto">
          <a:xfrm>
            <a:off x="5610225" y="4508500"/>
            <a:ext cx="1588" cy="446088"/>
          </a:xfrm>
          <a:prstGeom prst="line">
            <a:avLst/>
          </a:prstGeom>
          <a:noFill/>
          <a:ln w="12700">
            <a:solidFill>
              <a:schemeClr val="tx1"/>
            </a:solidFill>
            <a:round/>
            <a:headEnd/>
            <a:tailEnd type="stealth" w="lg" len="lg"/>
          </a:ln>
          <a:extLst>
            <a:ext uri="{909E8E84-426E-40DD-AFC4-6F175D3DCCD1}">
              <a14:hiddenFill xmlns:a14="http://schemas.microsoft.com/office/drawing/2010/main">
                <a:noFill/>
              </a14:hiddenFill>
            </a:ext>
          </a:extLst>
        </p:spPr>
        <p:txBody>
          <a:bodyPr/>
          <a:lstStyle/>
          <a:p>
            <a:endParaRPr lang="de-DE"/>
          </a:p>
        </p:txBody>
      </p:sp>
      <p:sp>
        <p:nvSpPr>
          <p:cNvPr id="8196" name="Line 3"/>
          <p:cNvSpPr>
            <a:spLocks noChangeShapeType="1"/>
          </p:cNvSpPr>
          <p:nvPr/>
        </p:nvSpPr>
        <p:spPr bwMode="auto">
          <a:xfrm>
            <a:off x="5610225" y="3821113"/>
            <a:ext cx="0" cy="471487"/>
          </a:xfrm>
          <a:prstGeom prst="line">
            <a:avLst/>
          </a:prstGeom>
          <a:noFill/>
          <a:ln w="12700">
            <a:solidFill>
              <a:schemeClr val="tx1"/>
            </a:solidFill>
            <a:round/>
            <a:headEnd/>
            <a:tailEnd type="stealth" w="lg" len="lg"/>
          </a:ln>
          <a:extLst>
            <a:ext uri="{909E8E84-426E-40DD-AFC4-6F175D3DCCD1}">
              <a14:hiddenFill xmlns:a14="http://schemas.microsoft.com/office/drawing/2010/main">
                <a:noFill/>
              </a14:hiddenFill>
            </a:ext>
          </a:extLst>
        </p:spPr>
        <p:txBody>
          <a:bodyPr/>
          <a:lstStyle/>
          <a:p>
            <a:endParaRPr lang="de-DE"/>
          </a:p>
        </p:txBody>
      </p:sp>
      <p:sp>
        <p:nvSpPr>
          <p:cNvPr id="8197" name="Rectangle 4"/>
          <p:cNvSpPr>
            <a:spLocks noGrp="1" noChangeArrowheads="1"/>
          </p:cNvSpPr>
          <p:nvPr>
            <p:ph type="title"/>
          </p:nvPr>
        </p:nvSpPr>
        <p:spPr/>
        <p:txBody>
          <a:bodyPr/>
          <a:lstStyle/>
          <a:p>
            <a:r>
              <a:rPr lang="de-DE" altLang="de-DE" smtClean="0"/>
              <a:t>1.2	VLSI Design Flow</a:t>
            </a:r>
            <a:endParaRPr lang="en-US" altLang="zh-CN" smtClean="0">
              <a:ea typeface="宋体" panose="02010600030101010101" pitchFamily="2" charset="-122"/>
            </a:endParaRPr>
          </a:p>
        </p:txBody>
      </p:sp>
      <p:grpSp>
        <p:nvGrpSpPr>
          <p:cNvPr id="8198" name="Group 5"/>
          <p:cNvGrpSpPr>
            <a:grpSpLocks/>
          </p:cNvGrpSpPr>
          <p:nvPr/>
        </p:nvGrpSpPr>
        <p:grpSpPr bwMode="auto">
          <a:xfrm>
            <a:off x="7002463" y="1398588"/>
            <a:ext cx="996950" cy="576262"/>
            <a:chOff x="617" y="1399"/>
            <a:chExt cx="687" cy="454"/>
          </a:xfrm>
        </p:grpSpPr>
        <p:sp>
          <p:nvSpPr>
            <p:cNvPr id="8486" name="Rectangle 6"/>
            <p:cNvSpPr>
              <a:spLocks noChangeArrowheads="1"/>
            </p:cNvSpPr>
            <p:nvPr/>
          </p:nvSpPr>
          <p:spPr bwMode="auto">
            <a:xfrm>
              <a:off x="617" y="1399"/>
              <a:ext cx="687" cy="454"/>
            </a:xfrm>
            <a:prstGeom prst="rect">
              <a:avLst/>
            </a:prstGeom>
            <a:solidFill>
              <a:srgbClr val="FFFFFF"/>
            </a:solidFill>
            <a:ln w="9525">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487" name="Line 7"/>
            <p:cNvSpPr>
              <a:spLocks noChangeShapeType="1"/>
            </p:cNvSpPr>
            <p:nvPr/>
          </p:nvSpPr>
          <p:spPr bwMode="auto">
            <a:xfrm>
              <a:off x="976" y="1724"/>
              <a:ext cx="40" cy="2"/>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nvGrpSpPr>
            <p:cNvPr id="8488" name="Group 8"/>
            <p:cNvGrpSpPr>
              <a:grpSpLocks/>
            </p:cNvGrpSpPr>
            <p:nvPr/>
          </p:nvGrpSpPr>
          <p:grpSpPr bwMode="auto">
            <a:xfrm>
              <a:off x="682" y="1504"/>
              <a:ext cx="105" cy="88"/>
              <a:chOff x="328" y="1585"/>
              <a:chExt cx="145" cy="121"/>
            </a:xfrm>
          </p:grpSpPr>
          <p:sp>
            <p:nvSpPr>
              <p:cNvPr id="8507" name="AutoShape 9"/>
              <p:cNvSpPr>
                <a:spLocks noChangeArrowheads="1"/>
              </p:cNvSpPr>
              <p:nvPr/>
            </p:nvSpPr>
            <p:spPr bwMode="auto">
              <a:xfrm rot="5400000">
                <a:off x="320" y="1593"/>
                <a:ext cx="121" cy="105"/>
              </a:xfrm>
              <a:prstGeom prst="triangle">
                <a:avLst>
                  <a:gd name="adj" fmla="val 50000"/>
                </a:avLst>
              </a:prstGeom>
              <a:solidFill>
                <a:srgbClr val="C0C0C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508" name="Oval 10"/>
              <p:cNvSpPr>
                <a:spLocks noChangeArrowheads="1"/>
              </p:cNvSpPr>
              <p:nvPr/>
            </p:nvSpPr>
            <p:spPr bwMode="auto">
              <a:xfrm>
                <a:off x="432" y="1626"/>
                <a:ext cx="41" cy="41"/>
              </a:xfrm>
              <a:prstGeom prst="ellipse">
                <a:avLst/>
              </a:prstGeom>
              <a:solidFill>
                <a:srgbClr val="C0C0C0"/>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grpSp>
        <p:grpSp>
          <p:nvGrpSpPr>
            <p:cNvPr id="8489" name="Group 11"/>
            <p:cNvGrpSpPr>
              <a:grpSpLocks/>
            </p:cNvGrpSpPr>
            <p:nvPr/>
          </p:nvGrpSpPr>
          <p:grpSpPr bwMode="auto">
            <a:xfrm>
              <a:off x="866" y="1679"/>
              <a:ext cx="105" cy="88"/>
              <a:chOff x="328" y="1585"/>
              <a:chExt cx="145" cy="121"/>
            </a:xfrm>
          </p:grpSpPr>
          <p:sp>
            <p:nvSpPr>
              <p:cNvPr id="8505" name="AutoShape 12"/>
              <p:cNvSpPr>
                <a:spLocks noChangeArrowheads="1"/>
              </p:cNvSpPr>
              <p:nvPr/>
            </p:nvSpPr>
            <p:spPr bwMode="auto">
              <a:xfrm rot="5400000">
                <a:off x="320" y="1593"/>
                <a:ext cx="121" cy="105"/>
              </a:xfrm>
              <a:prstGeom prst="triangle">
                <a:avLst>
                  <a:gd name="adj" fmla="val 50000"/>
                </a:avLst>
              </a:prstGeom>
              <a:solidFill>
                <a:srgbClr val="C0C0C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506" name="Oval 13"/>
              <p:cNvSpPr>
                <a:spLocks noChangeArrowheads="1"/>
              </p:cNvSpPr>
              <p:nvPr/>
            </p:nvSpPr>
            <p:spPr bwMode="auto">
              <a:xfrm>
                <a:off x="432" y="1626"/>
                <a:ext cx="41" cy="41"/>
              </a:xfrm>
              <a:prstGeom prst="ellipse">
                <a:avLst/>
              </a:prstGeom>
              <a:solidFill>
                <a:srgbClr val="C0C0C0"/>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grpSp>
        <p:sp>
          <p:nvSpPr>
            <p:cNvPr id="8490" name="Freeform 14"/>
            <p:cNvSpPr>
              <a:spLocks/>
            </p:cNvSpPr>
            <p:nvPr/>
          </p:nvSpPr>
          <p:spPr bwMode="auto">
            <a:xfrm>
              <a:off x="639" y="1470"/>
              <a:ext cx="336" cy="60"/>
            </a:xfrm>
            <a:custGeom>
              <a:avLst/>
              <a:gdLst>
                <a:gd name="T0" fmla="*/ 0 w 288"/>
                <a:gd name="T1" fmla="*/ 0 h 60"/>
                <a:gd name="T2" fmla="*/ 291 w 288"/>
                <a:gd name="T3" fmla="*/ 0 h 60"/>
                <a:gd name="T4" fmla="*/ 291 w 288"/>
                <a:gd name="T5" fmla="*/ 60 h 60"/>
                <a:gd name="T6" fmla="*/ 336 w 288"/>
                <a:gd name="T7" fmla="*/ 60 h 6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88" h="60">
                  <a:moveTo>
                    <a:pt x="0" y="0"/>
                  </a:moveTo>
                  <a:lnTo>
                    <a:pt x="249" y="0"/>
                  </a:lnTo>
                  <a:lnTo>
                    <a:pt x="249" y="60"/>
                  </a:lnTo>
                  <a:lnTo>
                    <a:pt x="288" y="6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491" name="Line 15"/>
            <p:cNvSpPr>
              <a:spLocks noChangeShapeType="1"/>
            </p:cNvSpPr>
            <p:nvPr/>
          </p:nvSpPr>
          <p:spPr bwMode="auto">
            <a:xfrm flipH="1">
              <a:off x="639" y="1551"/>
              <a:ext cx="39"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492" name="Line 16"/>
            <p:cNvSpPr>
              <a:spLocks noChangeShapeType="1"/>
            </p:cNvSpPr>
            <p:nvPr/>
          </p:nvSpPr>
          <p:spPr bwMode="auto">
            <a:xfrm flipH="1">
              <a:off x="787" y="1549"/>
              <a:ext cx="39"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493" name="Line 17"/>
            <p:cNvSpPr>
              <a:spLocks noChangeShapeType="1"/>
            </p:cNvSpPr>
            <p:nvPr/>
          </p:nvSpPr>
          <p:spPr bwMode="auto">
            <a:xfrm>
              <a:off x="909" y="1575"/>
              <a:ext cx="8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494" name="Moon 11"/>
            <p:cNvSpPr>
              <a:spLocks noChangeArrowheads="1"/>
            </p:cNvSpPr>
            <p:nvPr/>
          </p:nvSpPr>
          <p:spPr bwMode="auto">
            <a:xfrm rot="10800000">
              <a:off x="961" y="1503"/>
              <a:ext cx="101" cy="114"/>
            </a:xfrm>
            <a:prstGeom prst="moon">
              <a:avLst>
                <a:gd name="adj" fmla="val 75500"/>
              </a:avLst>
            </a:prstGeom>
            <a:solidFill>
              <a:srgbClr val="C0C0C0"/>
            </a:solidFill>
            <a:ln w="12700" algn="ctr">
              <a:solidFill>
                <a:schemeClr val="tx1"/>
              </a:solidFill>
              <a:miter lim="800000"/>
              <a:headEnd/>
              <a:tailEnd/>
            </a:ln>
          </p:spPr>
          <p:txBody>
            <a:bodyPr rot="10800000" anchor="ct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eaLnBrk="1" hangingPunct="1">
                <a:lnSpc>
                  <a:spcPct val="100000"/>
                </a:lnSpc>
                <a:spcBef>
                  <a:spcPct val="0"/>
                </a:spcBef>
                <a:buClrTx/>
                <a:buFontTx/>
                <a:buNone/>
              </a:pPr>
              <a:endParaRPr lang="en-US" altLang="zh-TW" sz="1100">
                <a:ea typeface="新細明體" pitchFamily="18" charset="-120"/>
                <a:cs typeface="Arial" panose="020B0604020202020204" pitchFamily="34" charset="0"/>
              </a:endParaRPr>
            </a:p>
          </p:txBody>
        </p:sp>
        <p:sp>
          <p:nvSpPr>
            <p:cNvPr id="8495" name="AutoShape 19"/>
            <p:cNvSpPr>
              <a:spLocks noChangeArrowheads="1"/>
            </p:cNvSpPr>
            <p:nvPr/>
          </p:nvSpPr>
          <p:spPr bwMode="auto">
            <a:xfrm>
              <a:off x="822" y="1533"/>
              <a:ext cx="87" cy="87"/>
            </a:xfrm>
            <a:prstGeom prst="flowChartDelay">
              <a:avLst/>
            </a:prstGeom>
            <a:solidFill>
              <a:srgbClr val="C0C0C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496" name="Line 20"/>
            <p:cNvSpPr>
              <a:spLocks noChangeShapeType="1"/>
            </p:cNvSpPr>
            <p:nvPr/>
          </p:nvSpPr>
          <p:spPr bwMode="auto">
            <a:xfrm>
              <a:off x="639" y="1725"/>
              <a:ext cx="2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497" name="Freeform 21"/>
            <p:cNvSpPr>
              <a:spLocks/>
            </p:cNvSpPr>
            <p:nvPr/>
          </p:nvSpPr>
          <p:spPr bwMode="auto">
            <a:xfrm>
              <a:off x="780" y="1599"/>
              <a:ext cx="42" cy="123"/>
            </a:xfrm>
            <a:custGeom>
              <a:avLst/>
              <a:gdLst>
                <a:gd name="T0" fmla="*/ 0 w 42"/>
                <a:gd name="T1" fmla="*/ 123 h 123"/>
                <a:gd name="T2" fmla="*/ 0 w 42"/>
                <a:gd name="T3" fmla="*/ 0 h 123"/>
                <a:gd name="T4" fmla="*/ 42 w 42"/>
                <a:gd name="T5" fmla="*/ 0 h 123"/>
                <a:gd name="T6" fmla="*/ 0 60000 65536"/>
                <a:gd name="T7" fmla="*/ 0 60000 65536"/>
                <a:gd name="T8" fmla="*/ 0 60000 65536"/>
              </a:gdLst>
              <a:ahLst/>
              <a:cxnLst>
                <a:cxn ang="T6">
                  <a:pos x="T0" y="T1"/>
                </a:cxn>
                <a:cxn ang="T7">
                  <a:pos x="T2" y="T3"/>
                </a:cxn>
                <a:cxn ang="T8">
                  <a:pos x="T4" y="T5"/>
                </a:cxn>
              </a:cxnLst>
              <a:rect l="0" t="0" r="r" b="b"/>
              <a:pathLst>
                <a:path w="42" h="123">
                  <a:moveTo>
                    <a:pt x="0" y="123"/>
                  </a:moveTo>
                  <a:lnTo>
                    <a:pt x="0" y="0"/>
                  </a:lnTo>
                  <a:lnTo>
                    <a:pt x="42" y="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498" name="Oval 22"/>
            <p:cNvSpPr>
              <a:spLocks noChangeArrowheads="1"/>
            </p:cNvSpPr>
            <p:nvPr/>
          </p:nvSpPr>
          <p:spPr bwMode="auto">
            <a:xfrm>
              <a:off x="765" y="1710"/>
              <a:ext cx="29" cy="29"/>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499" name="Line 23"/>
            <p:cNvSpPr>
              <a:spLocks noChangeShapeType="1"/>
            </p:cNvSpPr>
            <p:nvPr/>
          </p:nvSpPr>
          <p:spPr bwMode="auto">
            <a:xfrm>
              <a:off x="636" y="1773"/>
              <a:ext cx="369"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500" name="Freeform 24"/>
            <p:cNvSpPr>
              <a:spLocks/>
            </p:cNvSpPr>
            <p:nvPr/>
          </p:nvSpPr>
          <p:spPr bwMode="auto">
            <a:xfrm>
              <a:off x="1062" y="1560"/>
              <a:ext cx="99" cy="147"/>
            </a:xfrm>
            <a:custGeom>
              <a:avLst/>
              <a:gdLst>
                <a:gd name="T0" fmla="*/ 0 w 99"/>
                <a:gd name="T1" fmla="*/ 0 h 126"/>
                <a:gd name="T2" fmla="*/ 60 w 99"/>
                <a:gd name="T3" fmla="*/ 0 h 126"/>
                <a:gd name="T4" fmla="*/ 60 w 99"/>
                <a:gd name="T5" fmla="*/ 147 h 126"/>
                <a:gd name="T6" fmla="*/ 99 w 99"/>
                <a:gd name="T7" fmla="*/ 147 h 12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9" h="126">
                  <a:moveTo>
                    <a:pt x="0" y="0"/>
                  </a:moveTo>
                  <a:lnTo>
                    <a:pt x="60" y="0"/>
                  </a:lnTo>
                  <a:lnTo>
                    <a:pt x="60" y="126"/>
                  </a:lnTo>
                  <a:lnTo>
                    <a:pt x="99" y="126"/>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501" name="Line 25"/>
            <p:cNvSpPr>
              <a:spLocks noChangeShapeType="1"/>
            </p:cNvSpPr>
            <p:nvPr/>
          </p:nvSpPr>
          <p:spPr bwMode="auto">
            <a:xfrm>
              <a:off x="1092" y="1752"/>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502" name="AutoShape 26"/>
            <p:cNvSpPr>
              <a:spLocks noChangeArrowheads="1"/>
            </p:cNvSpPr>
            <p:nvPr/>
          </p:nvSpPr>
          <p:spPr bwMode="auto">
            <a:xfrm>
              <a:off x="1009" y="1708"/>
              <a:ext cx="87" cy="87"/>
            </a:xfrm>
            <a:prstGeom prst="flowChartDelay">
              <a:avLst/>
            </a:prstGeom>
            <a:solidFill>
              <a:srgbClr val="C0C0C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503" name="Moon 11"/>
            <p:cNvSpPr>
              <a:spLocks noChangeArrowheads="1"/>
            </p:cNvSpPr>
            <p:nvPr/>
          </p:nvSpPr>
          <p:spPr bwMode="auto">
            <a:xfrm rot="10800000">
              <a:off x="1143" y="1673"/>
              <a:ext cx="101" cy="114"/>
            </a:xfrm>
            <a:prstGeom prst="moon">
              <a:avLst>
                <a:gd name="adj" fmla="val 75500"/>
              </a:avLst>
            </a:prstGeom>
            <a:solidFill>
              <a:srgbClr val="C0C0C0"/>
            </a:solidFill>
            <a:ln w="12700" algn="ctr">
              <a:solidFill>
                <a:schemeClr val="tx1"/>
              </a:solidFill>
              <a:miter lim="800000"/>
              <a:headEnd/>
              <a:tailEnd/>
            </a:ln>
          </p:spPr>
          <p:txBody>
            <a:bodyPr rot="10800000" anchor="ct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eaLnBrk="1" hangingPunct="1">
                <a:lnSpc>
                  <a:spcPct val="100000"/>
                </a:lnSpc>
                <a:spcBef>
                  <a:spcPct val="0"/>
                </a:spcBef>
                <a:buClrTx/>
                <a:buFontTx/>
                <a:buNone/>
              </a:pPr>
              <a:endParaRPr lang="en-US" altLang="zh-TW" sz="1100">
                <a:ea typeface="新細明體" pitchFamily="18" charset="-120"/>
                <a:cs typeface="Arial" panose="020B0604020202020204" pitchFamily="34" charset="0"/>
              </a:endParaRPr>
            </a:p>
          </p:txBody>
        </p:sp>
        <p:sp>
          <p:nvSpPr>
            <p:cNvPr id="8504" name="Line 28"/>
            <p:cNvSpPr>
              <a:spLocks noChangeShapeType="1"/>
            </p:cNvSpPr>
            <p:nvPr/>
          </p:nvSpPr>
          <p:spPr bwMode="auto">
            <a:xfrm>
              <a:off x="1245" y="1731"/>
              <a:ext cx="4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8199" name="Line 29"/>
          <p:cNvSpPr>
            <a:spLocks noChangeShapeType="1"/>
          </p:cNvSpPr>
          <p:nvPr/>
        </p:nvSpPr>
        <p:spPr bwMode="auto">
          <a:xfrm>
            <a:off x="1328738" y="3986213"/>
            <a:ext cx="0" cy="158750"/>
          </a:xfrm>
          <a:prstGeom prst="line">
            <a:avLst/>
          </a:prstGeom>
          <a:noFill/>
          <a:ln w="9525">
            <a:solidFill>
              <a:srgbClr val="969696"/>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8200" name="Line 30"/>
          <p:cNvSpPr>
            <a:spLocks noChangeShapeType="1"/>
          </p:cNvSpPr>
          <p:nvPr/>
        </p:nvSpPr>
        <p:spPr bwMode="auto">
          <a:xfrm>
            <a:off x="5619750" y="1766888"/>
            <a:ext cx="0" cy="492125"/>
          </a:xfrm>
          <a:prstGeom prst="line">
            <a:avLst/>
          </a:prstGeom>
          <a:noFill/>
          <a:ln w="12700">
            <a:solidFill>
              <a:schemeClr val="tx1"/>
            </a:solidFill>
            <a:round/>
            <a:headEnd/>
            <a:tailEnd type="stealth" w="lg" len="lg"/>
          </a:ln>
          <a:extLst>
            <a:ext uri="{909E8E84-426E-40DD-AFC4-6F175D3DCCD1}">
              <a14:hiddenFill xmlns:a14="http://schemas.microsoft.com/office/drawing/2010/main">
                <a:noFill/>
              </a14:hiddenFill>
            </a:ext>
          </a:extLst>
        </p:spPr>
        <p:txBody>
          <a:bodyPr/>
          <a:lstStyle/>
          <a:p>
            <a:endParaRPr lang="de-DE"/>
          </a:p>
        </p:txBody>
      </p:sp>
      <p:sp>
        <p:nvSpPr>
          <p:cNvPr id="8201" name="Line 31"/>
          <p:cNvSpPr>
            <a:spLocks noChangeShapeType="1"/>
          </p:cNvSpPr>
          <p:nvPr/>
        </p:nvSpPr>
        <p:spPr bwMode="auto">
          <a:xfrm flipH="1">
            <a:off x="5610225" y="2479675"/>
            <a:ext cx="6350" cy="468313"/>
          </a:xfrm>
          <a:prstGeom prst="line">
            <a:avLst/>
          </a:prstGeom>
          <a:noFill/>
          <a:ln w="12700">
            <a:solidFill>
              <a:schemeClr val="tx1"/>
            </a:solidFill>
            <a:round/>
            <a:headEnd/>
            <a:tailEnd type="stealth" w="lg" len="lg"/>
          </a:ln>
          <a:extLst>
            <a:ext uri="{909E8E84-426E-40DD-AFC4-6F175D3DCCD1}">
              <a14:hiddenFill xmlns:a14="http://schemas.microsoft.com/office/drawing/2010/main">
                <a:noFill/>
              </a14:hiddenFill>
            </a:ext>
          </a:extLst>
        </p:spPr>
        <p:txBody>
          <a:bodyPr/>
          <a:lstStyle/>
          <a:p>
            <a:endParaRPr lang="de-DE"/>
          </a:p>
        </p:txBody>
      </p:sp>
      <p:sp>
        <p:nvSpPr>
          <p:cNvPr id="8202" name="Line 32"/>
          <p:cNvSpPr>
            <a:spLocks noChangeShapeType="1"/>
          </p:cNvSpPr>
          <p:nvPr/>
        </p:nvSpPr>
        <p:spPr bwMode="auto">
          <a:xfrm flipH="1">
            <a:off x="5610225" y="3148013"/>
            <a:ext cx="3175" cy="484187"/>
          </a:xfrm>
          <a:prstGeom prst="line">
            <a:avLst/>
          </a:prstGeom>
          <a:noFill/>
          <a:ln w="12700">
            <a:solidFill>
              <a:schemeClr val="tx1"/>
            </a:solidFill>
            <a:round/>
            <a:headEnd/>
            <a:tailEnd type="stealth" w="lg" len="lg"/>
          </a:ln>
          <a:extLst>
            <a:ext uri="{909E8E84-426E-40DD-AFC4-6F175D3DCCD1}">
              <a14:hiddenFill xmlns:a14="http://schemas.microsoft.com/office/drawing/2010/main">
                <a:noFill/>
              </a14:hiddenFill>
            </a:ext>
          </a:extLst>
        </p:spPr>
        <p:txBody>
          <a:bodyPr/>
          <a:lstStyle/>
          <a:p>
            <a:endParaRPr lang="de-DE"/>
          </a:p>
        </p:txBody>
      </p:sp>
      <p:sp>
        <p:nvSpPr>
          <p:cNvPr id="8203" name="Line 33"/>
          <p:cNvSpPr>
            <a:spLocks noChangeShapeType="1"/>
          </p:cNvSpPr>
          <p:nvPr/>
        </p:nvSpPr>
        <p:spPr bwMode="auto">
          <a:xfrm>
            <a:off x="3017838" y="1300163"/>
            <a:ext cx="0" cy="365125"/>
          </a:xfrm>
          <a:prstGeom prst="line">
            <a:avLst/>
          </a:prstGeom>
          <a:noFill/>
          <a:ln w="1270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8204" name="Line 34"/>
          <p:cNvSpPr>
            <a:spLocks noChangeShapeType="1"/>
          </p:cNvSpPr>
          <p:nvPr/>
        </p:nvSpPr>
        <p:spPr bwMode="auto">
          <a:xfrm>
            <a:off x="3009900" y="1893888"/>
            <a:ext cx="0" cy="365125"/>
          </a:xfrm>
          <a:prstGeom prst="line">
            <a:avLst/>
          </a:prstGeom>
          <a:noFill/>
          <a:ln w="1270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8205" name="Line 35"/>
          <p:cNvSpPr>
            <a:spLocks noChangeShapeType="1"/>
          </p:cNvSpPr>
          <p:nvPr/>
        </p:nvSpPr>
        <p:spPr bwMode="auto">
          <a:xfrm>
            <a:off x="3009900" y="2487613"/>
            <a:ext cx="0" cy="365125"/>
          </a:xfrm>
          <a:prstGeom prst="line">
            <a:avLst/>
          </a:prstGeom>
          <a:noFill/>
          <a:ln w="1270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8206" name="Line 36"/>
          <p:cNvSpPr>
            <a:spLocks noChangeShapeType="1"/>
          </p:cNvSpPr>
          <p:nvPr/>
        </p:nvSpPr>
        <p:spPr bwMode="auto">
          <a:xfrm>
            <a:off x="3009900" y="3073400"/>
            <a:ext cx="0" cy="365125"/>
          </a:xfrm>
          <a:prstGeom prst="line">
            <a:avLst/>
          </a:prstGeom>
          <a:noFill/>
          <a:ln w="1270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8207" name="Line 37"/>
          <p:cNvSpPr>
            <a:spLocks noChangeShapeType="1"/>
          </p:cNvSpPr>
          <p:nvPr/>
        </p:nvSpPr>
        <p:spPr bwMode="auto">
          <a:xfrm>
            <a:off x="3009900" y="3648075"/>
            <a:ext cx="0" cy="365125"/>
          </a:xfrm>
          <a:prstGeom prst="line">
            <a:avLst/>
          </a:prstGeom>
          <a:noFill/>
          <a:ln w="1270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8208" name="Line 38"/>
          <p:cNvSpPr>
            <a:spLocks noChangeShapeType="1"/>
          </p:cNvSpPr>
          <p:nvPr/>
        </p:nvSpPr>
        <p:spPr bwMode="auto">
          <a:xfrm>
            <a:off x="3008313" y="4237038"/>
            <a:ext cx="0" cy="365125"/>
          </a:xfrm>
          <a:prstGeom prst="line">
            <a:avLst/>
          </a:prstGeom>
          <a:noFill/>
          <a:ln w="1270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8209" name="Line 39"/>
          <p:cNvSpPr>
            <a:spLocks noChangeShapeType="1"/>
          </p:cNvSpPr>
          <p:nvPr/>
        </p:nvSpPr>
        <p:spPr bwMode="auto">
          <a:xfrm>
            <a:off x="3001963" y="5399088"/>
            <a:ext cx="0" cy="365125"/>
          </a:xfrm>
          <a:prstGeom prst="line">
            <a:avLst/>
          </a:prstGeom>
          <a:noFill/>
          <a:ln w="1270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8210" name="Line 40"/>
          <p:cNvSpPr>
            <a:spLocks noChangeShapeType="1"/>
          </p:cNvSpPr>
          <p:nvPr/>
        </p:nvSpPr>
        <p:spPr bwMode="auto">
          <a:xfrm>
            <a:off x="3005138" y="4819650"/>
            <a:ext cx="0" cy="365125"/>
          </a:xfrm>
          <a:prstGeom prst="line">
            <a:avLst/>
          </a:prstGeom>
          <a:noFill/>
          <a:ln w="1270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8211" name="Rectangle 41"/>
          <p:cNvSpPr>
            <a:spLocks noChangeArrowheads="1"/>
          </p:cNvSpPr>
          <p:nvPr/>
        </p:nvSpPr>
        <p:spPr bwMode="auto">
          <a:xfrm>
            <a:off x="2070100" y="2833688"/>
            <a:ext cx="1917700" cy="447675"/>
          </a:xfrm>
          <a:prstGeom prst="rect">
            <a:avLst/>
          </a:prstGeom>
          <a:solidFill>
            <a:srgbClr val="CCCCFF"/>
          </a:solidFill>
          <a:ln w="8001">
            <a:solidFill>
              <a:srgbClr val="CCCCFF"/>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212" name="Rectangle 42"/>
          <p:cNvSpPr>
            <a:spLocks noChangeArrowheads="1"/>
          </p:cNvSpPr>
          <p:nvPr/>
        </p:nvSpPr>
        <p:spPr bwMode="auto">
          <a:xfrm>
            <a:off x="4622800" y="1584325"/>
            <a:ext cx="2011363" cy="225425"/>
          </a:xfrm>
          <a:prstGeom prst="rect">
            <a:avLst/>
          </a:prstGeom>
          <a:solidFill>
            <a:srgbClr val="808080"/>
          </a:solidFill>
          <a:ln>
            <a:noFill/>
          </a:ln>
          <a:extLst>
            <a:ext uri="{91240B29-F687-4F45-9708-019B960494DF}">
              <a14:hiddenLine xmlns:a14="http://schemas.microsoft.com/office/drawing/2010/main" w="8001">
                <a:solidFill>
                  <a:srgbClr val="000000"/>
                </a:solidFill>
                <a:miter lim="800000"/>
                <a:headEnd/>
                <a:tailEnd/>
              </a14:hiddenLine>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213" name="Rectangle 43"/>
          <p:cNvSpPr>
            <a:spLocks noChangeArrowheads="1"/>
          </p:cNvSpPr>
          <p:nvPr/>
        </p:nvSpPr>
        <p:spPr bwMode="auto">
          <a:xfrm>
            <a:off x="4622800" y="2286000"/>
            <a:ext cx="2011363" cy="227013"/>
          </a:xfrm>
          <a:prstGeom prst="rect">
            <a:avLst/>
          </a:prstGeom>
          <a:solidFill>
            <a:srgbClr val="808080"/>
          </a:solidFill>
          <a:ln>
            <a:noFill/>
          </a:ln>
          <a:extLst>
            <a:ext uri="{91240B29-F687-4F45-9708-019B960494DF}">
              <a14:hiddenLine xmlns:a14="http://schemas.microsoft.com/office/drawing/2010/main" w="8001">
                <a:solidFill>
                  <a:srgbClr val="000000"/>
                </a:solidFill>
                <a:miter lim="800000"/>
                <a:headEnd/>
                <a:tailEnd/>
              </a14:hiddenLine>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214" name="Rectangle 44"/>
          <p:cNvSpPr>
            <a:spLocks noChangeArrowheads="1"/>
          </p:cNvSpPr>
          <p:nvPr/>
        </p:nvSpPr>
        <p:spPr bwMode="auto">
          <a:xfrm>
            <a:off x="4622800" y="2954338"/>
            <a:ext cx="2011363" cy="223837"/>
          </a:xfrm>
          <a:prstGeom prst="rect">
            <a:avLst/>
          </a:prstGeom>
          <a:solidFill>
            <a:srgbClr val="808080"/>
          </a:solidFill>
          <a:ln>
            <a:noFill/>
          </a:ln>
          <a:extLst>
            <a:ext uri="{91240B29-F687-4F45-9708-019B960494DF}">
              <a14:hiddenLine xmlns:a14="http://schemas.microsoft.com/office/drawing/2010/main" w="8001">
                <a:solidFill>
                  <a:srgbClr val="000000"/>
                </a:solidFill>
                <a:miter lim="800000"/>
                <a:headEnd/>
                <a:tailEnd/>
              </a14:hiddenLine>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215" name="Rectangle 45"/>
          <p:cNvSpPr>
            <a:spLocks noChangeArrowheads="1"/>
          </p:cNvSpPr>
          <p:nvPr/>
        </p:nvSpPr>
        <p:spPr bwMode="auto">
          <a:xfrm>
            <a:off x="4622800" y="3632200"/>
            <a:ext cx="2011363" cy="225425"/>
          </a:xfrm>
          <a:prstGeom prst="rect">
            <a:avLst/>
          </a:prstGeom>
          <a:solidFill>
            <a:srgbClr val="808080"/>
          </a:solidFill>
          <a:ln>
            <a:noFill/>
          </a:ln>
          <a:extLst>
            <a:ext uri="{91240B29-F687-4F45-9708-019B960494DF}">
              <a14:hiddenLine xmlns:a14="http://schemas.microsoft.com/office/drawing/2010/main" w="8001">
                <a:solidFill>
                  <a:srgbClr val="000000"/>
                </a:solidFill>
                <a:miter lim="800000"/>
                <a:headEnd/>
                <a:tailEnd/>
              </a14:hiddenLine>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216" name="Rectangle 46"/>
          <p:cNvSpPr>
            <a:spLocks noChangeArrowheads="1"/>
          </p:cNvSpPr>
          <p:nvPr/>
        </p:nvSpPr>
        <p:spPr bwMode="auto">
          <a:xfrm>
            <a:off x="4622800" y="4305300"/>
            <a:ext cx="2011363" cy="225425"/>
          </a:xfrm>
          <a:prstGeom prst="rect">
            <a:avLst/>
          </a:prstGeom>
          <a:solidFill>
            <a:srgbClr val="808080"/>
          </a:solidFill>
          <a:ln>
            <a:noFill/>
          </a:ln>
          <a:extLst>
            <a:ext uri="{91240B29-F687-4F45-9708-019B960494DF}">
              <a14:hiddenLine xmlns:a14="http://schemas.microsoft.com/office/drawing/2010/main" w="8001">
                <a:solidFill>
                  <a:srgbClr val="000000"/>
                </a:solidFill>
                <a:miter lim="800000"/>
                <a:headEnd/>
                <a:tailEnd/>
              </a14:hiddenLine>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217" name="Rectangle 47"/>
          <p:cNvSpPr>
            <a:spLocks noChangeArrowheads="1"/>
          </p:cNvSpPr>
          <p:nvPr/>
        </p:nvSpPr>
        <p:spPr bwMode="auto">
          <a:xfrm>
            <a:off x="2070100" y="2239963"/>
            <a:ext cx="1917700" cy="447675"/>
          </a:xfrm>
          <a:prstGeom prst="rect">
            <a:avLst/>
          </a:prstGeom>
          <a:solidFill>
            <a:srgbClr val="CCCCFF"/>
          </a:solidFill>
          <a:ln w="8001">
            <a:solidFill>
              <a:srgbClr val="CCCCFF"/>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218" name="Rectangle 48"/>
          <p:cNvSpPr>
            <a:spLocks noChangeArrowheads="1"/>
          </p:cNvSpPr>
          <p:nvPr/>
        </p:nvSpPr>
        <p:spPr bwMode="auto">
          <a:xfrm>
            <a:off x="2074863" y="3413125"/>
            <a:ext cx="1917700" cy="447675"/>
          </a:xfrm>
          <a:prstGeom prst="rect">
            <a:avLst/>
          </a:prstGeom>
          <a:solidFill>
            <a:srgbClr val="808080"/>
          </a:solidFill>
          <a:ln>
            <a:noFill/>
          </a:ln>
          <a:extLst>
            <a:ext uri="{91240B29-F687-4F45-9708-019B960494DF}">
              <a14:hiddenLine xmlns:a14="http://schemas.microsoft.com/office/drawing/2010/main" w="8001">
                <a:solidFill>
                  <a:srgbClr val="000000"/>
                </a:solidFill>
                <a:miter lim="800000"/>
                <a:headEnd/>
                <a:tailEnd/>
              </a14:hiddenLine>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219" name="Rectangle 49"/>
          <p:cNvSpPr>
            <a:spLocks noChangeArrowheads="1"/>
          </p:cNvSpPr>
          <p:nvPr/>
        </p:nvSpPr>
        <p:spPr bwMode="auto">
          <a:xfrm>
            <a:off x="2071688" y="3992563"/>
            <a:ext cx="1917700" cy="447675"/>
          </a:xfrm>
          <a:prstGeom prst="rect">
            <a:avLst/>
          </a:prstGeom>
          <a:solidFill>
            <a:srgbClr val="CCCCFF"/>
          </a:solidFill>
          <a:ln w="8001">
            <a:solidFill>
              <a:srgbClr val="CCCCFF"/>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220" name="Line 50"/>
          <p:cNvSpPr>
            <a:spLocks noChangeShapeType="1"/>
          </p:cNvSpPr>
          <p:nvPr/>
        </p:nvSpPr>
        <p:spPr bwMode="auto">
          <a:xfrm>
            <a:off x="3698875" y="3865563"/>
            <a:ext cx="6350" cy="7937"/>
          </a:xfrm>
          <a:prstGeom prst="line">
            <a:avLst/>
          </a:prstGeom>
          <a:noFill/>
          <a:ln w="14288">
            <a:solidFill>
              <a:srgbClr val="FFCC99"/>
            </a:solidFill>
            <a:round/>
            <a:headEnd/>
            <a:tailEnd/>
          </a:ln>
          <a:extLst>
            <a:ext uri="{909E8E84-426E-40DD-AFC4-6F175D3DCCD1}">
              <a14:hiddenFill xmlns:a14="http://schemas.microsoft.com/office/drawing/2010/main">
                <a:noFill/>
              </a14:hiddenFill>
            </a:ext>
          </a:extLst>
        </p:spPr>
        <p:txBody>
          <a:bodyPr/>
          <a:lstStyle/>
          <a:p>
            <a:endParaRPr lang="de-DE"/>
          </a:p>
        </p:txBody>
      </p:sp>
      <p:grpSp>
        <p:nvGrpSpPr>
          <p:cNvPr id="8221" name="Group 51"/>
          <p:cNvGrpSpPr>
            <a:grpSpLocks/>
          </p:cNvGrpSpPr>
          <p:nvPr/>
        </p:nvGrpSpPr>
        <p:grpSpPr bwMode="auto">
          <a:xfrm>
            <a:off x="7008813" y="2752725"/>
            <a:ext cx="989012" cy="576263"/>
            <a:chOff x="3914" y="2070"/>
            <a:chExt cx="581" cy="387"/>
          </a:xfrm>
        </p:grpSpPr>
        <p:sp>
          <p:nvSpPr>
            <p:cNvPr id="8469" name="Rectangle 52"/>
            <p:cNvSpPr>
              <a:spLocks noChangeArrowheads="1"/>
            </p:cNvSpPr>
            <p:nvPr/>
          </p:nvSpPr>
          <p:spPr bwMode="auto">
            <a:xfrm>
              <a:off x="3914" y="2070"/>
              <a:ext cx="581" cy="387"/>
            </a:xfrm>
            <a:prstGeom prst="rect">
              <a:avLst/>
            </a:prstGeom>
            <a:solidFill>
              <a:srgbClr val="FFFFFF"/>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470" name="Rectangle 53"/>
            <p:cNvSpPr>
              <a:spLocks noChangeArrowheads="1"/>
            </p:cNvSpPr>
            <p:nvPr/>
          </p:nvSpPr>
          <p:spPr bwMode="auto">
            <a:xfrm>
              <a:off x="3914" y="2070"/>
              <a:ext cx="581" cy="387"/>
            </a:xfrm>
            <a:prstGeom prst="rect">
              <a:avLst/>
            </a:prstGeom>
            <a:solidFill>
              <a:srgbClr val="F8F8F8"/>
            </a:solidFill>
            <a:ln w="9525">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471" name="Rectangle 54"/>
            <p:cNvSpPr>
              <a:spLocks noChangeArrowheads="1"/>
            </p:cNvSpPr>
            <p:nvPr/>
          </p:nvSpPr>
          <p:spPr bwMode="auto">
            <a:xfrm>
              <a:off x="3979" y="2103"/>
              <a:ext cx="31" cy="32"/>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472" name="Rectangle 55"/>
            <p:cNvSpPr>
              <a:spLocks noChangeArrowheads="1"/>
            </p:cNvSpPr>
            <p:nvPr/>
          </p:nvSpPr>
          <p:spPr bwMode="auto">
            <a:xfrm>
              <a:off x="4398" y="2103"/>
              <a:ext cx="32" cy="32"/>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473" name="Rectangle 56"/>
            <p:cNvSpPr>
              <a:spLocks noChangeArrowheads="1"/>
            </p:cNvSpPr>
            <p:nvPr/>
          </p:nvSpPr>
          <p:spPr bwMode="auto">
            <a:xfrm>
              <a:off x="4188" y="2103"/>
              <a:ext cx="32" cy="32"/>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474" name="Rectangle 57"/>
            <p:cNvSpPr>
              <a:spLocks noChangeArrowheads="1"/>
            </p:cNvSpPr>
            <p:nvPr/>
          </p:nvSpPr>
          <p:spPr bwMode="auto">
            <a:xfrm>
              <a:off x="4293" y="2103"/>
              <a:ext cx="32" cy="32"/>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475" name="Rectangle 58"/>
            <p:cNvSpPr>
              <a:spLocks noChangeArrowheads="1"/>
            </p:cNvSpPr>
            <p:nvPr/>
          </p:nvSpPr>
          <p:spPr bwMode="auto">
            <a:xfrm>
              <a:off x="4084" y="2103"/>
              <a:ext cx="31" cy="32"/>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476" name="Rectangle 59"/>
            <p:cNvSpPr>
              <a:spLocks noChangeArrowheads="1"/>
            </p:cNvSpPr>
            <p:nvPr/>
          </p:nvSpPr>
          <p:spPr bwMode="auto">
            <a:xfrm>
              <a:off x="3979" y="2393"/>
              <a:ext cx="31" cy="32"/>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477" name="Rectangle 60"/>
            <p:cNvSpPr>
              <a:spLocks noChangeArrowheads="1"/>
            </p:cNvSpPr>
            <p:nvPr/>
          </p:nvSpPr>
          <p:spPr bwMode="auto">
            <a:xfrm>
              <a:off x="4398" y="2393"/>
              <a:ext cx="32" cy="32"/>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478" name="Rectangle 61"/>
            <p:cNvSpPr>
              <a:spLocks noChangeArrowheads="1"/>
            </p:cNvSpPr>
            <p:nvPr/>
          </p:nvSpPr>
          <p:spPr bwMode="auto">
            <a:xfrm>
              <a:off x="4188" y="2393"/>
              <a:ext cx="32" cy="32"/>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479" name="Rectangle 62"/>
            <p:cNvSpPr>
              <a:spLocks noChangeArrowheads="1"/>
            </p:cNvSpPr>
            <p:nvPr/>
          </p:nvSpPr>
          <p:spPr bwMode="auto">
            <a:xfrm>
              <a:off x="4293" y="2393"/>
              <a:ext cx="32" cy="32"/>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480" name="Rectangle 63"/>
            <p:cNvSpPr>
              <a:spLocks noChangeArrowheads="1"/>
            </p:cNvSpPr>
            <p:nvPr/>
          </p:nvSpPr>
          <p:spPr bwMode="auto">
            <a:xfrm>
              <a:off x="4084" y="2393"/>
              <a:ext cx="31" cy="32"/>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481" name="Rectangle 64"/>
            <p:cNvSpPr>
              <a:spLocks noChangeArrowheads="1"/>
            </p:cNvSpPr>
            <p:nvPr/>
          </p:nvSpPr>
          <p:spPr bwMode="auto">
            <a:xfrm>
              <a:off x="4398" y="2247"/>
              <a:ext cx="32" cy="33"/>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482" name="Rectangle 65"/>
            <p:cNvSpPr>
              <a:spLocks noChangeArrowheads="1"/>
            </p:cNvSpPr>
            <p:nvPr/>
          </p:nvSpPr>
          <p:spPr bwMode="auto">
            <a:xfrm>
              <a:off x="3979" y="2247"/>
              <a:ext cx="31" cy="33"/>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483" name="Rectangle 66"/>
            <p:cNvSpPr>
              <a:spLocks noChangeArrowheads="1"/>
            </p:cNvSpPr>
            <p:nvPr/>
          </p:nvSpPr>
          <p:spPr bwMode="auto">
            <a:xfrm>
              <a:off x="4067" y="2183"/>
              <a:ext cx="65" cy="178"/>
            </a:xfrm>
            <a:prstGeom prst="rect">
              <a:avLst/>
            </a:prstGeom>
            <a:solidFill>
              <a:srgbClr val="B3B3B3"/>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484" name="Rectangle 67"/>
            <p:cNvSpPr>
              <a:spLocks noChangeArrowheads="1"/>
            </p:cNvSpPr>
            <p:nvPr/>
          </p:nvSpPr>
          <p:spPr bwMode="auto">
            <a:xfrm>
              <a:off x="4220" y="2159"/>
              <a:ext cx="129" cy="97"/>
            </a:xfrm>
            <a:prstGeom prst="rect">
              <a:avLst/>
            </a:prstGeom>
            <a:solidFill>
              <a:srgbClr val="B3B3B3"/>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485" name="Rectangle 68"/>
            <p:cNvSpPr>
              <a:spLocks noChangeArrowheads="1"/>
            </p:cNvSpPr>
            <p:nvPr/>
          </p:nvSpPr>
          <p:spPr bwMode="auto">
            <a:xfrm>
              <a:off x="4220" y="2304"/>
              <a:ext cx="81" cy="57"/>
            </a:xfrm>
            <a:prstGeom prst="rect">
              <a:avLst/>
            </a:prstGeom>
            <a:solidFill>
              <a:srgbClr val="B3B3B3"/>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grpSp>
      <p:sp>
        <p:nvSpPr>
          <p:cNvPr id="8222" name="Line 69"/>
          <p:cNvSpPr>
            <a:spLocks noChangeShapeType="1"/>
          </p:cNvSpPr>
          <p:nvPr/>
        </p:nvSpPr>
        <p:spPr bwMode="auto">
          <a:xfrm>
            <a:off x="1328738" y="1654175"/>
            <a:ext cx="0" cy="209550"/>
          </a:xfrm>
          <a:prstGeom prst="line">
            <a:avLst/>
          </a:prstGeom>
          <a:noFill/>
          <a:ln w="9525">
            <a:solidFill>
              <a:srgbClr val="969696"/>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8223" name="Rectangle 70"/>
          <p:cNvSpPr>
            <a:spLocks noChangeArrowheads="1"/>
          </p:cNvSpPr>
          <p:nvPr/>
        </p:nvSpPr>
        <p:spPr bwMode="auto">
          <a:xfrm>
            <a:off x="833438" y="1865313"/>
            <a:ext cx="987425" cy="574675"/>
          </a:xfrm>
          <a:prstGeom prst="rect">
            <a:avLst/>
          </a:prstGeom>
          <a:solidFill>
            <a:srgbClr val="FFFFFF"/>
          </a:solidFill>
          <a:ln w="9525">
            <a:solidFill>
              <a:schemeClr val="tx1"/>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224" name="Rectangle 71"/>
          <p:cNvSpPr>
            <a:spLocks noChangeArrowheads="1"/>
          </p:cNvSpPr>
          <p:nvPr/>
        </p:nvSpPr>
        <p:spPr bwMode="auto">
          <a:xfrm>
            <a:off x="896938" y="1944688"/>
            <a:ext cx="876300"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r>
              <a:rPr lang="en-US" altLang="zh-CN" sz="900">
                <a:solidFill>
                  <a:srgbClr val="000000"/>
                </a:solidFill>
                <a:ea typeface="宋体" panose="02010600030101010101" pitchFamily="2" charset="-122"/>
              </a:rPr>
              <a:t>ENTITY test is</a:t>
            </a:r>
            <a:br>
              <a:rPr lang="en-US" altLang="zh-CN" sz="900">
                <a:solidFill>
                  <a:srgbClr val="000000"/>
                </a:solidFill>
                <a:ea typeface="宋体" panose="02010600030101010101" pitchFamily="2" charset="-122"/>
              </a:rPr>
            </a:br>
            <a:r>
              <a:rPr lang="en-US" altLang="zh-CN" sz="900">
                <a:solidFill>
                  <a:srgbClr val="000000"/>
                </a:solidFill>
                <a:ea typeface="宋体" panose="02010600030101010101" pitchFamily="2" charset="-122"/>
              </a:rPr>
              <a:t>port a: in bit;</a:t>
            </a:r>
            <a:br>
              <a:rPr lang="en-US" altLang="zh-CN" sz="900">
                <a:solidFill>
                  <a:srgbClr val="000000"/>
                </a:solidFill>
                <a:ea typeface="宋体" panose="02010600030101010101" pitchFamily="2" charset="-122"/>
              </a:rPr>
            </a:br>
            <a:r>
              <a:rPr lang="en-US" altLang="zh-CN" sz="900">
                <a:solidFill>
                  <a:srgbClr val="000000"/>
                </a:solidFill>
                <a:ea typeface="宋体" panose="02010600030101010101" pitchFamily="2" charset="-122"/>
              </a:rPr>
              <a:t>end ENTITY test;</a:t>
            </a:r>
            <a:endParaRPr lang="en-US" altLang="zh-CN" sz="900">
              <a:ea typeface="宋体" panose="02010600030101010101" pitchFamily="2" charset="-122"/>
            </a:endParaRPr>
          </a:p>
        </p:txBody>
      </p:sp>
      <p:grpSp>
        <p:nvGrpSpPr>
          <p:cNvPr id="8225" name="Group 72"/>
          <p:cNvGrpSpPr>
            <a:grpSpLocks/>
          </p:cNvGrpSpPr>
          <p:nvPr/>
        </p:nvGrpSpPr>
        <p:grpSpPr bwMode="auto">
          <a:xfrm>
            <a:off x="841375" y="5614988"/>
            <a:ext cx="1004888" cy="584200"/>
            <a:chOff x="623" y="3214"/>
            <a:chExt cx="590" cy="392"/>
          </a:xfrm>
        </p:grpSpPr>
        <p:sp>
          <p:nvSpPr>
            <p:cNvPr id="8438" name="Rectangle 73"/>
            <p:cNvSpPr>
              <a:spLocks noChangeArrowheads="1"/>
            </p:cNvSpPr>
            <p:nvPr/>
          </p:nvSpPr>
          <p:spPr bwMode="auto">
            <a:xfrm>
              <a:off x="629" y="3220"/>
              <a:ext cx="580" cy="38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439" name="Rectangle 74"/>
            <p:cNvSpPr>
              <a:spLocks noChangeArrowheads="1"/>
            </p:cNvSpPr>
            <p:nvPr/>
          </p:nvSpPr>
          <p:spPr bwMode="auto">
            <a:xfrm>
              <a:off x="629" y="3470"/>
              <a:ext cx="271" cy="15"/>
            </a:xfrm>
            <a:prstGeom prst="rect">
              <a:avLst/>
            </a:prstGeom>
            <a:solidFill>
              <a:srgbClr val="B3B3B3"/>
            </a:solidFill>
            <a:ln w="7938">
              <a:solidFill>
                <a:srgbClr val="FFFFFF"/>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440" name="Rectangle 75"/>
            <p:cNvSpPr>
              <a:spLocks noChangeArrowheads="1"/>
            </p:cNvSpPr>
            <p:nvPr/>
          </p:nvSpPr>
          <p:spPr bwMode="auto">
            <a:xfrm>
              <a:off x="629" y="3437"/>
              <a:ext cx="271" cy="17"/>
            </a:xfrm>
            <a:prstGeom prst="rect">
              <a:avLst/>
            </a:prstGeom>
            <a:solidFill>
              <a:srgbClr val="B3B3B3"/>
            </a:solidFill>
            <a:ln w="7938">
              <a:solidFill>
                <a:srgbClr val="FFFFFF"/>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441" name="Rectangle 76"/>
            <p:cNvSpPr>
              <a:spLocks noChangeArrowheads="1"/>
            </p:cNvSpPr>
            <p:nvPr/>
          </p:nvSpPr>
          <p:spPr bwMode="auto">
            <a:xfrm>
              <a:off x="629" y="3410"/>
              <a:ext cx="271" cy="16"/>
            </a:xfrm>
            <a:prstGeom prst="rect">
              <a:avLst/>
            </a:prstGeom>
            <a:solidFill>
              <a:srgbClr val="B3B3B3"/>
            </a:solidFill>
            <a:ln w="7938">
              <a:solidFill>
                <a:srgbClr val="FFFFFF"/>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442" name="Rectangle 77"/>
            <p:cNvSpPr>
              <a:spLocks noChangeArrowheads="1"/>
            </p:cNvSpPr>
            <p:nvPr/>
          </p:nvSpPr>
          <p:spPr bwMode="auto">
            <a:xfrm>
              <a:off x="631" y="3383"/>
              <a:ext cx="270" cy="16"/>
            </a:xfrm>
            <a:prstGeom prst="rect">
              <a:avLst/>
            </a:prstGeom>
            <a:solidFill>
              <a:srgbClr val="B3B3B3"/>
            </a:solidFill>
            <a:ln w="7938">
              <a:solidFill>
                <a:srgbClr val="FFFFFF"/>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443" name="Rectangle 78"/>
            <p:cNvSpPr>
              <a:spLocks noChangeArrowheads="1"/>
            </p:cNvSpPr>
            <p:nvPr/>
          </p:nvSpPr>
          <p:spPr bwMode="auto">
            <a:xfrm>
              <a:off x="630" y="3356"/>
              <a:ext cx="270" cy="17"/>
            </a:xfrm>
            <a:prstGeom prst="rect">
              <a:avLst/>
            </a:prstGeom>
            <a:solidFill>
              <a:srgbClr val="B3B3B3"/>
            </a:solidFill>
            <a:ln w="7938">
              <a:solidFill>
                <a:srgbClr val="FFFFFF"/>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444" name="Rectangle 79"/>
            <p:cNvSpPr>
              <a:spLocks noChangeArrowheads="1"/>
            </p:cNvSpPr>
            <p:nvPr/>
          </p:nvSpPr>
          <p:spPr bwMode="auto">
            <a:xfrm>
              <a:off x="1121" y="3437"/>
              <a:ext cx="88" cy="17"/>
            </a:xfrm>
            <a:prstGeom prst="rect">
              <a:avLst/>
            </a:prstGeom>
            <a:solidFill>
              <a:srgbClr val="B3B3B3"/>
            </a:solidFill>
            <a:ln w="7938">
              <a:solidFill>
                <a:srgbClr val="FFFFFF"/>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445" name="Rectangle 80"/>
            <p:cNvSpPr>
              <a:spLocks noChangeArrowheads="1"/>
            </p:cNvSpPr>
            <p:nvPr/>
          </p:nvSpPr>
          <p:spPr bwMode="auto">
            <a:xfrm>
              <a:off x="1072" y="3461"/>
              <a:ext cx="137" cy="17"/>
            </a:xfrm>
            <a:prstGeom prst="rect">
              <a:avLst/>
            </a:prstGeom>
            <a:solidFill>
              <a:srgbClr val="B3B3B3"/>
            </a:solidFill>
            <a:ln w="7938">
              <a:solidFill>
                <a:srgbClr val="FFFFFF"/>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446" name="Rectangle 81"/>
            <p:cNvSpPr>
              <a:spLocks noChangeArrowheads="1"/>
            </p:cNvSpPr>
            <p:nvPr/>
          </p:nvSpPr>
          <p:spPr bwMode="auto">
            <a:xfrm>
              <a:off x="1030" y="3484"/>
              <a:ext cx="183" cy="15"/>
            </a:xfrm>
            <a:prstGeom prst="rect">
              <a:avLst/>
            </a:prstGeom>
            <a:solidFill>
              <a:srgbClr val="B3B3B3"/>
            </a:solidFill>
            <a:ln w="7938">
              <a:solidFill>
                <a:srgbClr val="FFFFFF"/>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447" name="Rectangle 82"/>
            <p:cNvSpPr>
              <a:spLocks noChangeArrowheads="1"/>
            </p:cNvSpPr>
            <p:nvPr/>
          </p:nvSpPr>
          <p:spPr bwMode="auto">
            <a:xfrm>
              <a:off x="983" y="3503"/>
              <a:ext cx="228" cy="16"/>
            </a:xfrm>
            <a:prstGeom prst="rect">
              <a:avLst/>
            </a:prstGeom>
            <a:solidFill>
              <a:srgbClr val="B3B3B3"/>
            </a:solidFill>
            <a:ln w="7938">
              <a:solidFill>
                <a:srgbClr val="FFFFFF"/>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448" name="Rectangle 83"/>
            <p:cNvSpPr>
              <a:spLocks noChangeArrowheads="1"/>
            </p:cNvSpPr>
            <p:nvPr/>
          </p:nvSpPr>
          <p:spPr bwMode="auto">
            <a:xfrm>
              <a:off x="939" y="3526"/>
              <a:ext cx="270" cy="16"/>
            </a:xfrm>
            <a:prstGeom prst="rect">
              <a:avLst/>
            </a:prstGeom>
            <a:solidFill>
              <a:srgbClr val="B3B3B3"/>
            </a:solidFill>
            <a:ln w="7938">
              <a:solidFill>
                <a:srgbClr val="FFFFFF"/>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449" name="Rectangle 84"/>
            <p:cNvSpPr>
              <a:spLocks noChangeArrowheads="1"/>
            </p:cNvSpPr>
            <p:nvPr/>
          </p:nvSpPr>
          <p:spPr bwMode="auto">
            <a:xfrm>
              <a:off x="895" y="3550"/>
              <a:ext cx="314" cy="16"/>
            </a:xfrm>
            <a:prstGeom prst="rect">
              <a:avLst/>
            </a:prstGeom>
            <a:solidFill>
              <a:srgbClr val="B3B3B3"/>
            </a:solidFill>
            <a:ln w="7938">
              <a:solidFill>
                <a:srgbClr val="FFFFFF"/>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450" name="Rectangle 85"/>
            <p:cNvSpPr>
              <a:spLocks noChangeArrowheads="1"/>
            </p:cNvSpPr>
            <p:nvPr/>
          </p:nvSpPr>
          <p:spPr bwMode="auto">
            <a:xfrm>
              <a:off x="623" y="3498"/>
              <a:ext cx="125" cy="17"/>
            </a:xfrm>
            <a:prstGeom prst="rect">
              <a:avLst/>
            </a:prstGeom>
            <a:solidFill>
              <a:srgbClr val="B3B3B3"/>
            </a:solidFill>
            <a:ln w="7938">
              <a:solidFill>
                <a:srgbClr val="FFFFFF"/>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451" name="Line 86"/>
            <p:cNvSpPr>
              <a:spLocks noChangeShapeType="1"/>
            </p:cNvSpPr>
            <p:nvPr/>
          </p:nvSpPr>
          <p:spPr bwMode="auto">
            <a:xfrm flipV="1">
              <a:off x="693" y="3320"/>
              <a:ext cx="283" cy="146"/>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452" name="Line 87"/>
            <p:cNvSpPr>
              <a:spLocks noChangeShapeType="1"/>
            </p:cNvSpPr>
            <p:nvPr/>
          </p:nvSpPr>
          <p:spPr bwMode="auto">
            <a:xfrm flipV="1">
              <a:off x="863" y="3361"/>
              <a:ext cx="282" cy="145"/>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453" name="Line 88"/>
            <p:cNvSpPr>
              <a:spLocks noChangeShapeType="1"/>
            </p:cNvSpPr>
            <p:nvPr/>
          </p:nvSpPr>
          <p:spPr bwMode="auto">
            <a:xfrm>
              <a:off x="976" y="3320"/>
              <a:ext cx="169" cy="4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454" name="Line 89"/>
            <p:cNvSpPr>
              <a:spLocks noChangeShapeType="1"/>
            </p:cNvSpPr>
            <p:nvPr/>
          </p:nvSpPr>
          <p:spPr bwMode="auto">
            <a:xfrm>
              <a:off x="693" y="3466"/>
              <a:ext cx="170" cy="4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455" name="Line 90"/>
            <p:cNvSpPr>
              <a:spLocks noChangeShapeType="1"/>
            </p:cNvSpPr>
            <p:nvPr/>
          </p:nvSpPr>
          <p:spPr bwMode="auto">
            <a:xfrm flipV="1">
              <a:off x="693" y="3268"/>
              <a:ext cx="283" cy="145"/>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456" name="Line 91"/>
            <p:cNvSpPr>
              <a:spLocks noChangeShapeType="1"/>
            </p:cNvSpPr>
            <p:nvPr/>
          </p:nvSpPr>
          <p:spPr bwMode="auto">
            <a:xfrm flipV="1">
              <a:off x="863" y="3308"/>
              <a:ext cx="282" cy="146"/>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457" name="Line 92"/>
            <p:cNvSpPr>
              <a:spLocks noChangeShapeType="1"/>
            </p:cNvSpPr>
            <p:nvPr/>
          </p:nvSpPr>
          <p:spPr bwMode="auto">
            <a:xfrm>
              <a:off x="976" y="3268"/>
              <a:ext cx="169" cy="4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458" name="Line 93"/>
            <p:cNvSpPr>
              <a:spLocks noChangeShapeType="1"/>
            </p:cNvSpPr>
            <p:nvPr/>
          </p:nvSpPr>
          <p:spPr bwMode="auto">
            <a:xfrm>
              <a:off x="693" y="3413"/>
              <a:ext cx="170" cy="4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459" name="Freeform 94"/>
            <p:cNvSpPr>
              <a:spLocks/>
            </p:cNvSpPr>
            <p:nvPr/>
          </p:nvSpPr>
          <p:spPr bwMode="auto">
            <a:xfrm>
              <a:off x="693" y="3268"/>
              <a:ext cx="452" cy="186"/>
            </a:xfrm>
            <a:custGeom>
              <a:avLst/>
              <a:gdLst>
                <a:gd name="T0" fmla="*/ 0 w 452"/>
                <a:gd name="T1" fmla="*/ 145 h 186"/>
                <a:gd name="T2" fmla="*/ 283 w 452"/>
                <a:gd name="T3" fmla="*/ 0 h 186"/>
                <a:gd name="T4" fmla="*/ 452 w 452"/>
                <a:gd name="T5" fmla="*/ 40 h 186"/>
                <a:gd name="T6" fmla="*/ 170 w 452"/>
                <a:gd name="T7" fmla="*/ 186 h 186"/>
                <a:gd name="T8" fmla="*/ 0 w 452"/>
                <a:gd name="T9" fmla="*/ 145 h 18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52" h="186">
                  <a:moveTo>
                    <a:pt x="0" y="145"/>
                  </a:moveTo>
                  <a:lnTo>
                    <a:pt x="283" y="0"/>
                  </a:lnTo>
                  <a:lnTo>
                    <a:pt x="452" y="40"/>
                  </a:lnTo>
                  <a:lnTo>
                    <a:pt x="170" y="186"/>
                  </a:lnTo>
                  <a:lnTo>
                    <a:pt x="0" y="145"/>
                  </a:lnTo>
                  <a:close/>
                </a:path>
              </a:pathLst>
            </a:custGeom>
            <a:solidFill>
              <a:srgbClr val="E6E6E6"/>
            </a:solidFill>
            <a:ln w="7938">
              <a:solidFill>
                <a:srgbClr val="000000"/>
              </a:solidFill>
              <a:prstDash val="solid"/>
              <a:round/>
              <a:headEnd/>
              <a:tailEnd/>
            </a:ln>
          </p:spPr>
          <p:txBody>
            <a:bodyPr/>
            <a:lstStyle/>
            <a:p>
              <a:endParaRPr lang="de-DE"/>
            </a:p>
          </p:txBody>
        </p:sp>
        <p:sp>
          <p:nvSpPr>
            <p:cNvPr id="8460" name="Freeform 95"/>
            <p:cNvSpPr>
              <a:spLocks/>
            </p:cNvSpPr>
            <p:nvPr/>
          </p:nvSpPr>
          <p:spPr bwMode="auto">
            <a:xfrm>
              <a:off x="693" y="3308"/>
              <a:ext cx="452" cy="202"/>
            </a:xfrm>
            <a:custGeom>
              <a:avLst/>
              <a:gdLst>
                <a:gd name="T0" fmla="*/ 0 w 452"/>
                <a:gd name="T1" fmla="*/ 105 h 202"/>
                <a:gd name="T2" fmla="*/ 0 w 452"/>
                <a:gd name="T3" fmla="*/ 162 h 202"/>
                <a:gd name="T4" fmla="*/ 170 w 452"/>
                <a:gd name="T5" fmla="*/ 202 h 202"/>
                <a:gd name="T6" fmla="*/ 452 w 452"/>
                <a:gd name="T7" fmla="*/ 57 h 202"/>
                <a:gd name="T8" fmla="*/ 452 w 452"/>
                <a:gd name="T9" fmla="*/ 0 h 202"/>
                <a:gd name="T10" fmla="*/ 170 w 452"/>
                <a:gd name="T11" fmla="*/ 146 h 202"/>
                <a:gd name="T12" fmla="*/ 0 w 452"/>
                <a:gd name="T13" fmla="*/ 105 h 20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52" h="202">
                  <a:moveTo>
                    <a:pt x="0" y="105"/>
                  </a:moveTo>
                  <a:lnTo>
                    <a:pt x="0" y="162"/>
                  </a:lnTo>
                  <a:lnTo>
                    <a:pt x="170" y="202"/>
                  </a:lnTo>
                  <a:lnTo>
                    <a:pt x="452" y="57"/>
                  </a:lnTo>
                  <a:lnTo>
                    <a:pt x="452" y="0"/>
                  </a:lnTo>
                  <a:lnTo>
                    <a:pt x="170" y="146"/>
                  </a:lnTo>
                  <a:lnTo>
                    <a:pt x="0" y="105"/>
                  </a:lnTo>
                  <a:close/>
                </a:path>
              </a:pathLst>
            </a:custGeom>
            <a:solidFill>
              <a:srgbClr val="000000"/>
            </a:solidFill>
            <a:ln w="7938">
              <a:solidFill>
                <a:srgbClr val="000000"/>
              </a:solidFill>
              <a:prstDash val="solid"/>
              <a:round/>
              <a:headEnd/>
              <a:tailEnd/>
            </a:ln>
          </p:spPr>
          <p:txBody>
            <a:bodyPr/>
            <a:lstStyle/>
            <a:p>
              <a:endParaRPr lang="de-DE"/>
            </a:p>
          </p:txBody>
        </p:sp>
        <p:sp>
          <p:nvSpPr>
            <p:cNvPr id="8461" name="Freeform 96"/>
            <p:cNvSpPr>
              <a:spLocks/>
            </p:cNvSpPr>
            <p:nvPr/>
          </p:nvSpPr>
          <p:spPr bwMode="auto">
            <a:xfrm>
              <a:off x="733" y="3437"/>
              <a:ext cx="25" cy="73"/>
            </a:xfrm>
            <a:custGeom>
              <a:avLst/>
              <a:gdLst>
                <a:gd name="T0" fmla="*/ 0 w 25"/>
                <a:gd name="T1" fmla="*/ 17 h 73"/>
                <a:gd name="T2" fmla="*/ 25 w 25"/>
                <a:gd name="T3" fmla="*/ 0 h 73"/>
                <a:gd name="T4" fmla="*/ 25 w 25"/>
                <a:gd name="T5" fmla="*/ 24 h 73"/>
                <a:gd name="T6" fmla="*/ 19 w 25"/>
                <a:gd name="T7" fmla="*/ 33 h 73"/>
                <a:gd name="T8" fmla="*/ 19 w 25"/>
                <a:gd name="T9" fmla="*/ 65 h 73"/>
                <a:gd name="T10" fmla="*/ 13 w 25"/>
                <a:gd name="T11" fmla="*/ 73 h 73"/>
                <a:gd name="T12" fmla="*/ 13 w 25"/>
                <a:gd name="T13" fmla="*/ 41 h 73"/>
                <a:gd name="T14" fmla="*/ 0 w 25"/>
                <a:gd name="T15" fmla="*/ 48 h 73"/>
                <a:gd name="T16" fmla="*/ 0 w 25"/>
                <a:gd name="T17" fmla="*/ 17 h 7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5" h="73">
                  <a:moveTo>
                    <a:pt x="0" y="17"/>
                  </a:moveTo>
                  <a:lnTo>
                    <a:pt x="25" y="0"/>
                  </a:lnTo>
                  <a:lnTo>
                    <a:pt x="25" y="24"/>
                  </a:lnTo>
                  <a:lnTo>
                    <a:pt x="19" y="33"/>
                  </a:lnTo>
                  <a:lnTo>
                    <a:pt x="19" y="65"/>
                  </a:lnTo>
                  <a:lnTo>
                    <a:pt x="13" y="73"/>
                  </a:lnTo>
                  <a:lnTo>
                    <a:pt x="13" y="41"/>
                  </a:lnTo>
                  <a:lnTo>
                    <a:pt x="0" y="48"/>
                  </a:lnTo>
                  <a:lnTo>
                    <a:pt x="0" y="17"/>
                  </a:lnTo>
                  <a:close/>
                </a:path>
              </a:pathLst>
            </a:custGeom>
            <a:solidFill>
              <a:srgbClr val="000000"/>
            </a:solidFill>
            <a:ln w="7938">
              <a:solidFill>
                <a:srgbClr val="000000"/>
              </a:solidFill>
              <a:prstDash val="solid"/>
              <a:round/>
              <a:headEnd/>
              <a:tailEnd/>
            </a:ln>
          </p:spPr>
          <p:txBody>
            <a:bodyPr/>
            <a:lstStyle/>
            <a:p>
              <a:endParaRPr lang="de-DE"/>
            </a:p>
          </p:txBody>
        </p:sp>
        <p:sp>
          <p:nvSpPr>
            <p:cNvPr id="8462" name="Freeform 97"/>
            <p:cNvSpPr>
              <a:spLocks/>
            </p:cNvSpPr>
            <p:nvPr/>
          </p:nvSpPr>
          <p:spPr bwMode="auto">
            <a:xfrm>
              <a:off x="1113" y="3373"/>
              <a:ext cx="24" cy="73"/>
            </a:xfrm>
            <a:custGeom>
              <a:avLst/>
              <a:gdLst>
                <a:gd name="T0" fmla="*/ 0 w 24"/>
                <a:gd name="T1" fmla="*/ 16 h 73"/>
                <a:gd name="T2" fmla="*/ 24 w 24"/>
                <a:gd name="T3" fmla="*/ 0 h 73"/>
                <a:gd name="T4" fmla="*/ 24 w 24"/>
                <a:gd name="T5" fmla="*/ 24 h 73"/>
                <a:gd name="T6" fmla="*/ 18 w 24"/>
                <a:gd name="T7" fmla="*/ 32 h 73"/>
                <a:gd name="T8" fmla="*/ 18 w 24"/>
                <a:gd name="T9" fmla="*/ 64 h 73"/>
                <a:gd name="T10" fmla="*/ 12 w 24"/>
                <a:gd name="T11" fmla="*/ 73 h 73"/>
                <a:gd name="T12" fmla="*/ 12 w 24"/>
                <a:gd name="T13" fmla="*/ 40 h 73"/>
                <a:gd name="T14" fmla="*/ 0 w 24"/>
                <a:gd name="T15" fmla="*/ 48 h 73"/>
                <a:gd name="T16" fmla="*/ 0 w 24"/>
                <a:gd name="T17" fmla="*/ 16 h 7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4" h="73">
                  <a:moveTo>
                    <a:pt x="0" y="16"/>
                  </a:moveTo>
                  <a:lnTo>
                    <a:pt x="24" y="0"/>
                  </a:lnTo>
                  <a:lnTo>
                    <a:pt x="24" y="24"/>
                  </a:lnTo>
                  <a:lnTo>
                    <a:pt x="18" y="32"/>
                  </a:lnTo>
                  <a:lnTo>
                    <a:pt x="18" y="64"/>
                  </a:lnTo>
                  <a:lnTo>
                    <a:pt x="12" y="73"/>
                  </a:lnTo>
                  <a:lnTo>
                    <a:pt x="12" y="40"/>
                  </a:lnTo>
                  <a:lnTo>
                    <a:pt x="0" y="48"/>
                  </a:lnTo>
                  <a:lnTo>
                    <a:pt x="0" y="16"/>
                  </a:lnTo>
                  <a:close/>
                </a:path>
              </a:pathLst>
            </a:custGeom>
            <a:solidFill>
              <a:srgbClr val="000000"/>
            </a:solidFill>
            <a:ln w="7938">
              <a:solidFill>
                <a:srgbClr val="000000"/>
              </a:solidFill>
              <a:prstDash val="solid"/>
              <a:round/>
              <a:headEnd/>
              <a:tailEnd/>
            </a:ln>
          </p:spPr>
          <p:txBody>
            <a:bodyPr/>
            <a:lstStyle/>
            <a:p>
              <a:endParaRPr lang="de-DE"/>
            </a:p>
          </p:txBody>
        </p:sp>
        <p:sp>
          <p:nvSpPr>
            <p:cNvPr id="8463" name="Freeform 98"/>
            <p:cNvSpPr>
              <a:spLocks/>
            </p:cNvSpPr>
            <p:nvPr/>
          </p:nvSpPr>
          <p:spPr bwMode="auto">
            <a:xfrm>
              <a:off x="1067" y="3395"/>
              <a:ext cx="25" cy="73"/>
            </a:xfrm>
            <a:custGeom>
              <a:avLst/>
              <a:gdLst>
                <a:gd name="T0" fmla="*/ 0 w 25"/>
                <a:gd name="T1" fmla="*/ 16 h 73"/>
                <a:gd name="T2" fmla="*/ 25 w 25"/>
                <a:gd name="T3" fmla="*/ 0 h 73"/>
                <a:gd name="T4" fmla="*/ 25 w 25"/>
                <a:gd name="T5" fmla="*/ 25 h 73"/>
                <a:gd name="T6" fmla="*/ 19 w 25"/>
                <a:gd name="T7" fmla="*/ 33 h 73"/>
                <a:gd name="T8" fmla="*/ 19 w 25"/>
                <a:gd name="T9" fmla="*/ 65 h 73"/>
                <a:gd name="T10" fmla="*/ 13 w 25"/>
                <a:gd name="T11" fmla="*/ 73 h 73"/>
                <a:gd name="T12" fmla="*/ 13 w 25"/>
                <a:gd name="T13" fmla="*/ 41 h 73"/>
                <a:gd name="T14" fmla="*/ 0 w 25"/>
                <a:gd name="T15" fmla="*/ 49 h 73"/>
                <a:gd name="T16" fmla="*/ 0 w 25"/>
                <a:gd name="T17" fmla="*/ 16 h 7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5" h="73">
                  <a:moveTo>
                    <a:pt x="0" y="16"/>
                  </a:moveTo>
                  <a:lnTo>
                    <a:pt x="25" y="0"/>
                  </a:lnTo>
                  <a:lnTo>
                    <a:pt x="25" y="25"/>
                  </a:lnTo>
                  <a:lnTo>
                    <a:pt x="19" y="33"/>
                  </a:lnTo>
                  <a:lnTo>
                    <a:pt x="19" y="65"/>
                  </a:lnTo>
                  <a:lnTo>
                    <a:pt x="13" y="73"/>
                  </a:lnTo>
                  <a:lnTo>
                    <a:pt x="13" y="41"/>
                  </a:lnTo>
                  <a:lnTo>
                    <a:pt x="0" y="49"/>
                  </a:lnTo>
                  <a:lnTo>
                    <a:pt x="0" y="16"/>
                  </a:lnTo>
                  <a:close/>
                </a:path>
              </a:pathLst>
            </a:custGeom>
            <a:solidFill>
              <a:srgbClr val="000000"/>
            </a:solidFill>
            <a:ln w="7938">
              <a:solidFill>
                <a:srgbClr val="000000"/>
              </a:solidFill>
              <a:prstDash val="solid"/>
              <a:round/>
              <a:headEnd/>
              <a:tailEnd/>
            </a:ln>
          </p:spPr>
          <p:txBody>
            <a:bodyPr/>
            <a:lstStyle/>
            <a:p>
              <a:endParaRPr lang="de-DE"/>
            </a:p>
          </p:txBody>
        </p:sp>
        <p:sp>
          <p:nvSpPr>
            <p:cNvPr id="8464" name="Freeform 99"/>
            <p:cNvSpPr>
              <a:spLocks/>
            </p:cNvSpPr>
            <p:nvPr/>
          </p:nvSpPr>
          <p:spPr bwMode="auto">
            <a:xfrm>
              <a:off x="1023" y="3418"/>
              <a:ext cx="24" cy="72"/>
            </a:xfrm>
            <a:custGeom>
              <a:avLst/>
              <a:gdLst>
                <a:gd name="T0" fmla="*/ 0 w 24"/>
                <a:gd name="T1" fmla="*/ 16 h 72"/>
                <a:gd name="T2" fmla="*/ 24 w 24"/>
                <a:gd name="T3" fmla="*/ 0 h 72"/>
                <a:gd name="T4" fmla="*/ 24 w 24"/>
                <a:gd name="T5" fmla="*/ 24 h 72"/>
                <a:gd name="T6" fmla="*/ 18 w 24"/>
                <a:gd name="T7" fmla="*/ 32 h 72"/>
                <a:gd name="T8" fmla="*/ 18 w 24"/>
                <a:gd name="T9" fmla="*/ 65 h 72"/>
                <a:gd name="T10" fmla="*/ 12 w 24"/>
                <a:gd name="T11" fmla="*/ 72 h 72"/>
                <a:gd name="T12" fmla="*/ 12 w 24"/>
                <a:gd name="T13" fmla="*/ 41 h 72"/>
                <a:gd name="T14" fmla="*/ 0 w 24"/>
                <a:gd name="T15" fmla="*/ 48 h 72"/>
                <a:gd name="T16" fmla="*/ 0 w 24"/>
                <a:gd name="T17" fmla="*/ 16 h 7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4" h="72">
                  <a:moveTo>
                    <a:pt x="0" y="16"/>
                  </a:moveTo>
                  <a:lnTo>
                    <a:pt x="24" y="0"/>
                  </a:lnTo>
                  <a:lnTo>
                    <a:pt x="24" y="24"/>
                  </a:lnTo>
                  <a:lnTo>
                    <a:pt x="18" y="32"/>
                  </a:lnTo>
                  <a:lnTo>
                    <a:pt x="18" y="65"/>
                  </a:lnTo>
                  <a:lnTo>
                    <a:pt x="12" y="72"/>
                  </a:lnTo>
                  <a:lnTo>
                    <a:pt x="12" y="41"/>
                  </a:lnTo>
                  <a:lnTo>
                    <a:pt x="0" y="48"/>
                  </a:lnTo>
                  <a:lnTo>
                    <a:pt x="0" y="16"/>
                  </a:lnTo>
                  <a:close/>
                </a:path>
              </a:pathLst>
            </a:custGeom>
            <a:solidFill>
              <a:srgbClr val="000000"/>
            </a:solidFill>
            <a:ln w="7938">
              <a:solidFill>
                <a:srgbClr val="000000"/>
              </a:solidFill>
              <a:prstDash val="solid"/>
              <a:round/>
              <a:headEnd/>
              <a:tailEnd/>
            </a:ln>
          </p:spPr>
          <p:txBody>
            <a:bodyPr/>
            <a:lstStyle/>
            <a:p>
              <a:endParaRPr lang="de-DE"/>
            </a:p>
          </p:txBody>
        </p:sp>
        <p:sp>
          <p:nvSpPr>
            <p:cNvPr id="8465" name="Freeform 100"/>
            <p:cNvSpPr>
              <a:spLocks/>
            </p:cNvSpPr>
            <p:nvPr/>
          </p:nvSpPr>
          <p:spPr bwMode="auto">
            <a:xfrm>
              <a:off x="977" y="3441"/>
              <a:ext cx="25" cy="72"/>
            </a:xfrm>
            <a:custGeom>
              <a:avLst/>
              <a:gdLst>
                <a:gd name="T0" fmla="*/ 0 w 25"/>
                <a:gd name="T1" fmla="*/ 16 h 72"/>
                <a:gd name="T2" fmla="*/ 25 w 25"/>
                <a:gd name="T3" fmla="*/ 0 h 72"/>
                <a:gd name="T4" fmla="*/ 25 w 25"/>
                <a:gd name="T5" fmla="*/ 24 h 72"/>
                <a:gd name="T6" fmla="*/ 19 w 25"/>
                <a:gd name="T7" fmla="*/ 31 h 72"/>
                <a:gd name="T8" fmla="*/ 19 w 25"/>
                <a:gd name="T9" fmla="*/ 64 h 72"/>
                <a:gd name="T10" fmla="*/ 13 w 25"/>
                <a:gd name="T11" fmla="*/ 72 h 72"/>
                <a:gd name="T12" fmla="*/ 13 w 25"/>
                <a:gd name="T13" fmla="*/ 40 h 72"/>
                <a:gd name="T14" fmla="*/ 0 w 25"/>
                <a:gd name="T15" fmla="*/ 48 h 72"/>
                <a:gd name="T16" fmla="*/ 0 w 25"/>
                <a:gd name="T17" fmla="*/ 16 h 7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5" h="72">
                  <a:moveTo>
                    <a:pt x="0" y="16"/>
                  </a:moveTo>
                  <a:lnTo>
                    <a:pt x="25" y="0"/>
                  </a:lnTo>
                  <a:lnTo>
                    <a:pt x="25" y="24"/>
                  </a:lnTo>
                  <a:lnTo>
                    <a:pt x="19" y="31"/>
                  </a:lnTo>
                  <a:lnTo>
                    <a:pt x="19" y="64"/>
                  </a:lnTo>
                  <a:lnTo>
                    <a:pt x="13" y="72"/>
                  </a:lnTo>
                  <a:lnTo>
                    <a:pt x="13" y="40"/>
                  </a:lnTo>
                  <a:lnTo>
                    <a:pt x="0" y="48"/>
                  </a:lnTo>
                  <a:lnTo>
                    <a:pt x="0" y="16"/>
                  </a:lnTo>
                  <a:close/>
                </a:path>
              </a:pathLst>
            </a:custGeom>
            <a:solidFill>
              <a:srgbClr val="000000"/>
            </a:solidFill>
            <a:ln w="7938">
              <a:solidFill>
                <a:srgbClr val="000000"/>
              </a:solidFill>
              <a:prstDash val="solid"/>
              <a:round/>
              <a:headEnd/>
              <a:tailEnd/>
            </a:ln>
          </p:spPr>
          <p:txBody>
            <a:bodyPr/>
            <a:lstStyle/>
            <a:p>
              <a:endParaRPr lang="de-DE"/>
            </a:p>
          </p:txBody>
        </p:sp>
        <p:sp>
          <p:nvSpPr>
            <p:cNvPr id="8466" name="Freeform 101"/>
            <p:cNvSpPr>
              <a:spLocks/>
            </p:cNvSpPr>
            <p:nvPr/>
          </p:nvSpPr>
          <p:spPr bwMode="auto">
            <a:xfrm>
              <a:off x="887" y="3485"/>
              <a:ext cx="25" cy="73"/>
            </a:xfrm>
            <a:custGeom>
              <a:avLst/>
              <a:gdLst>
                <a:gd name="T0" fmla="*/ 0 w 25"/>
                <a:gd name="T1" fmla="*/ 17 h 73"/>
                <a:gd name="T2" fmla="*/ 25 w 25"/>
                <a:gd name="T3" fmla="*/ 0 h 73"/>
                <a:gd name="T4" fmla="*/ 25 w 25"/>
                <a:gd name="T5" fmla="*/ 25 h 73"/>
                <a:gd name="T6" fmla="*/ 19 w 25"/>
                <a:gd name="T7" fmla="*/ 33 h 73"/>
                <a:gd name="T8" fmla="*/ 19 w 25"/>
                <a:gd name="T9" fmla="*/ 65 h 73"/>
                <a:gd name="T10" fmla="*/ 13 w 25"/>
                <a:gd name="T11" fmla="*/ 73 h 73"/>
                <a:gd name="T12" fmla="*/ 13 w 25"/>
                <a:gd name="T13" fmla="*/ 41 h 73"/>
                <a:gd name="T14" fmla="*/ 0 w 25"/>
                <a:gd name="T15" fmla="*/ 49 h 73"/>
                <a:gd name="T16" fmla="*/ 0 w 25"/>
                <a:gd name="T17" fmla="*/ 17 h 7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5" h="73">
                  <a:moveTo>
                    <a:pt x="0" y="17"/>
                  </a:moveTo>
                  <a:lnTo>
                    <a:pt x="25" y="0"/>
                  </a:lnTo>
                  <a:lnTo>
                    <a:pt x="25" y="25"/>
                  </a:lnTo>
                  <a:lnTo>
                    <a:pt x="19" y="33"/>
                  </a:lnTo>
                  <a:lnTo>
                    <a:pt x="19" y="65"/>
                  </a:lnTo>
                  <a:lnTo>
                    <a:pt x="13" y="73"/>
                  </a:lnTo>
                  <a:lnTo>
                    <a:pt x="13" y="41"/>
                  </a:lnTo>
                  <a:lnTo>
                    <a:pt x="0" y="49"/>
                  </a:lnTo>
                  <a:lnTo>
                    <a:pt x="0" y="17"/>
                  </a:lnTo>
                  <a:close/>
                </a:path>
              </a:pathLst>
            </a:custGeom>
            <a:solidFill>
              <a:srgbClr val="000000"/>
            </a:solidFill>
            <a:ln w="7938">
              <a:solidFill>
                <a:srgbClr val="000000"/>
              </a:solidFill>
              <a:prstDash val="solid"/>
              <a:round/>
              <a:headEnd/>
              <a:tailEnd/>
            </a:ln>
          </p:spPr>
          <p:txBody>
            <a:bodyPr/>
            <a:lstStyle/>
            <a:p>
              <a:endParaRPr lang="de-DE"/>
            </a:p>
          </p:txBody>
        </p:sp>
        <p:sp>
          <p:nvSpPr>
            <p:cNvPr id="8467" name="Freeform 102"/>
            <p:cNvSpPr>
              <a:spLocks/>
            </p:cNvSpPr>
            <p:nvPr/>
          </p:nvSpPr>
          <p:spPr bwMode="auto">
            <a:xfrm>
              <a:off x="932" y="3463"/>
              <a:ext cx="24" cy="73"/>
            </a:xfrm>
            <a:custGeom>
              <a:avLst/>
              <a:gdLst>
                <a:gd name="T0" fmla="*/ 0 w 24"/>
                <a:gd name="T1" fmla="*/ 16 h 73"/>
                <a:gd name="T2" fmla="*/ 24 w 24"/>
                <a:gd name="T3" fmla="*/ 0 h 73"/>
                <a:gd name="T4" fmla="*/ 24 w 24"/>
                <a:gd name="T5" fmla="*/ 24 h 73"/>
                <a:gd name="T6" fmla="*/ 18 w 24"/>
                <a:gd name="T7" fmla="*/ 33 h 73"/>
                <a:gd name="T8" fmla="*/ 18 w 24"/>
                <a:gd name="T9" fmla="*/ 64 h 73"/>
                <a:gd name="T10" fmla="*/ 12 w 24"/>
                <a:gd name="T11" fmla="*/ 73 h 73"/>
                <a:gd name="T12" fmla="*/ 12 w 24"/>
                <a:gd name="T13" fmla="*/ 40 h 73"/>
                <a:gd name="T14" fmla="*/ 0 w 24"/>
                <a:gd name="T15" fmla="*/ 48 h 73"/>
                <a:gd name="T16" fmla="*/ 0 w 24"/>
                <a:gd name="T17" fmla="*/ 16 h 7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4" h="73">
                  <a:moveTo>
                    <a:pt x="0" y="16"/>
                  </a:moveTo>
                  <a:lnTo>
                    <a:pt x="24" y="0"/>
                  </a:lnTo>
                  <a:lnTo>
                    <a:pt x="24" y="24"/>
                  </a:lnTo>
                  <a:lnTo>
                    <a:pt x="18" y="33"/>
                  </a:lnTo>
                  <a:lnTo>
                    <a:pt x="18" y="64"/>
                  </a:lnTo>
                  <a:lnTo>
                    <a:pt x="12" y="73"/>
                  </a:lnTo>
                  <a:lnTo>
                    <a:pt x="12" y="40"/>
                  </a:lnTo>
                  <a:lnTo>
                    <a:pt x="0" y="48"/>
                  </a:lnTo>
                  <a:lnTo>
                    <a:pt x="0" y="16"/>
                  </a:lnTo>
                  <a:close/>
                </a:path>
              </a:pathLst>
            </a:custGeom>
            <a:solidFill>
              <a:srgbClr val="000000"/>
            </a:solidFill>
            <a:ln w="7938">
              <a:solidFill>
                <a:srgbClr val="000000"/>
              </a:solidFill>
              <a:prstDash val="solid"/>
              <a:round/>
              <a:headEnd/>
              <a:tailEnd/>
            </a:ln>
          </p:spPr>
          <p:txBody>
            <a:bodyPr/>
            <a:lstStyle/>
            <a:p>
              <a:endParaRPr lang="de-DE"/>
            </a:p>
          </p:txBody>
        </p:sp>
        <p:sp>
          <p:nvSpPr>
            <p:cNvPr id="8468" name="Rectangle 103"/>
            <p:cNvSpPr>
              <a:spLocks noChangeArrowheads="1"/>
            </p:cNvSpPr>
            <p:nvPr/>
          </p:nvSpPr>
          <p:spPr bwMode="auto">
            <a:xfrm>
              <a:off x="628" y="3214"/>
              <a:ext cx="580" cy="386"/>
            </a:xfrm>
            <a:prstGeom prst="rect">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grpSp>
      <p:sp>
        <p:nvSpPr>
          <p:cNvPr id="8226" name="Line 104"/>
          <p:cNvSpPr>
            <a:spLocks noChangeShapeType="1"/>
          </p:cNvSpPr>
          <p:nvPr/>
        </p:nvSpPr>
        <p:spPr bwMode="auto">
          <a:xfrm flipV="1">
            <a:off x="3979863" y="1584325"/>
            <a:ext cx="647700" cy="183673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7961" dir="13500000" algn="ctr" rotWithShape="0">
                    <a:srgbClr val="000000"/>
                  </a:outerShdw>
                </a:effectLst>
              </a14:hiddenEffects>
            </a:ext>
          </a:extLst>
        </p:spPr>
        <p:txBody>
          <a:bodyPr anchor="ctr">
            <a:spAutoFit/>
          </a:bodyPr>
          <a:lstStyle/>
          <a:p>
            <a:endParaRPr lang="de-DE"/>
          </a:p>
        </p:txBody>
      </p:sp>
      <p:sp>
        <p:nvSpPr>
          <p:cNvPr id="8227" name="Line 105"/>
          <p:cNvSpPr>
            <a:spLocks noChangeShapeType="1"/>
          </p:cNvSpPr>
          <p:nvPr/>
        </p:nvSpPr>
        <p:spPr bwMode="auto">
          <a:xfrm>
            <a:off x="3998913" y="3852863"/>
            <a:ext cx="628650" cy="1338262"/>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7961" dir="13500000" algn="ctr" rotWithShape="0">
                    <a:srgbClr val="000000"/>
                  </a:outerShdw>
                </a:effectLst>
              </a14:hiddenEffects>
            </a:ext>
          </a:extLst>
        </p:spPr>
        <p:txBody>
          <a:bodyPr anchor="ctr">
            <a:spAutoFit/>
          </a:bodyPr>
          <a:lstStyle/>
          <a:p>
            <a:endParaRPr lang="de-DE"/>
          </a:p>
        </p:txBody>
      </p:sp>
      <p:sp>
        <p:nvSpPr>
          <p:cNvPr id="8228" name="Line 106"/>
          <p:cNvSpPr>
            <a:spLocks noChangeShapeType="1"/>
          </p:cNvSpPr>
          <p:nvPr/>
        </p:nvSpPr>
        <p:spPr bwMode="auto">
          <a:xfrm flipV="1">
            <a:off x="7005638" y="1712913"/>
            <a:ext cx="993775" cy="3175"/>
          </a:xfrm>
          <a:prstGeom prst="line">
            <a:avLst/>
          </a:prstGeom>
          <a:noFill/>
          <a:ln w="38100">
            <a:solidFill>
              <a:srgbClr val="96969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7961" dir="13500000" algn="ctr" rotWithShape="0">
                    <a:srgbClr val="5A5A5A"/>
                  </a:outerShdw>
                </a:effectLst>
              </a14:hiddenEffects>
            </a:ext>
          </a:extLst>
        </p:spPr>
        <p:txBody>
          <a:bodyPr anchor="ctr">
            <a:spAutoFit/>
          </a:bodyPr>
          <a:lstStyle/>
          <a:p>
            <a:endParaRPr lang="de-DE"/>
          </a:p>
        </p:txBody>
      </p:sp>
      <p:sp>
        <p:nvSpPr>
          <p:cNvPr id="8229" name="Line 107"/>
          <p:cNvSpPr>
            <a:spLocks noChangeShapeType="1"/>
          </p:cNvSpPr>
          <p:nvPr/>
        </p:nvSpPr>
        <p:spPr bwMode="auto">
          <a:xfrm>
            <a:off x="7546975" y="1730375"/>
            <a:ext cx="0" cy="246063"/>
          </a:xfrm>
          <a:prstGeom prst="line">
            <a:avLst/>
          </a:prstGeom>
          <a:noFill/>
          <a:ln w="38100">
            <a:solidFill>
              <a:srgbClr val="96969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7961" dir="13500000" algn="ctr" rotWithShape="0">
                    <a:srgbClr val="5A5A5A"/>
                  </a:outerShdw>
                </a:effectLst>
              </a14:hiddenEffects>
            </a:ext>
          </a:extLst>
        </p:spPr>
        <p:txBody>
          <a:bodyPr wrap="none" anchor="ctr">
            <a:spAutoFit/>
          </a:bodyPr>
          <a:lstStyle/>
          <a:p>
            <a:endParaRPr lang="de-DE"/>
          </a:p>
        </p:txBody>
      </p:sp>
      <p:sp>
        <p:nvSpPr>
          <p:cNvPr id="8230" name="Line 108"/>
          <p:cNvSpPr>
            <a:spLocks noChangeShapeType="1"/>
          </p:cNvSpPr>
          <p:nvPr/>
        </p:nvSpPr>
        <p:spPr bwMode="auto">
          <a:xfrm>
            <a:off x="7461250" y="1401763"/>
            <a:ext cx="0" cy="327025"/>
          </a:xfrm>
          <a:prstGeom prst="line">
            <a:avLst/>
          </a:prstGeom>
          <a:noFill/>
          <a:ln w="38100">
            <a:solidFill>
              <a:srgbClr val="96969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7961" dir="13500000" algn="ctr" rotWithShape="0">
                    <a:srgbClr val="5A5A5A"/>
                  </a:outerShdw>
                </a:effectLst>
              </a14:hiddenEffects>
            </a:ext>
          </a:extLst>
        </p:spPr>
        <p:txBody>
          <a:bodyPr anchor="ctr">
            <a:spAutoFit/>
          </a:bodyPr>
          <a:lstStyle/>
          <a:p>
            <a:endParaRPr lang="de-DE"/>
          </a:p>
        </p:txBody>
      </p:sp>
      <p:sp>
        <p:nvSpPr>
          <p:cNvPr id="8231" name="Rectangle 109"/>
          <p:cNvSpPr>
            <a:spLocks noChangeArrowheads="1"/>
          </p:cNvSpPr>
          <p:nvPr/>
        </p:nvSpPr>
        <p:spPr bwMode="auto">
          <a:xfrm>
            <a:off x="2071688" y="4578350"/>
            <a:ext cx="1917700" cy="447675"/>
          </a:xfrm>
          <a:prstGeom prst="rect">
            <a:avLst/>
          </a:prstGeom>
          <a:solidFill>
            <a:srgbClr val="CCCCFF"/>
          </a:solidFill>
          <a:ln w="8001">
            <a:solidFill>
              <a:srgbClr val="CCCCFF"/>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232" name="Line 110"/>
          <p:cNvSpPr>
            <a:spLocks noChangeShapeType="1"/>
          </p:cNvSpPr>
          <p:nvPr/>
        </p:nvSpPr>
        <p:spPr bwMode="auto">
          <a:xfrm>
            <a:off x="2986088" y="1709738"/>
            <a:ext cx="0" cy="166687"/>
          </a:xfrm>
          <a:prstGeom prst="line">
            <a:avLst/>
          </a:prstGeom>
          <a:noFill/>
          <a:ln w="635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8233" name="Rectangle 111"/>
          <p:cNvSpPr>
            <a:spLocks noChangeArrowheads="1"/>
          </p:cNvSpPr>
          <p:nvPr/>
        </p:nvSpPr>
        <p:spPr bwMode="auto">
          <a:xfrm>
            <a:off x="2076450" y="1049338"/>
            <a:ext cx="1917700" cy="447675"/>
          </a:xfrm>
          <a:prstGeom prst="rect">
            <a:avLst/>
          </a:prstGeom>
          <a:solidFill>
            <a:srgbClr val="CCCCFF"/>
          </a:solidFill>
          <a:ln w="8001">
            <a:solidFill>
              <a:srgbClr val="CCCCFF"/>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234" name="Rectangle 112"/>
          <p:cNvSpPr>
            <a:spLocks noChangeArrowheads="1"/>
          </p:cNvSpPr>
          <p:nvPr/>
        </p:nvSpPr>
        <p:spPr bwMode="auto">
          <a:xfrm>
            <a:off x="2070100" y="1643063"/>
            <a:ext cx="1917700" cy="447675"/>
          </a:xfrm>
          <a:prstGeom prst="rect">
            <a:avLst/>
          </a:prstGeom>
          <a:solidFill>
            <a:srgbClr val="CCCCFF"/>
          </a:solidFill>
          <a:ln w="8001">
            <a:solidFill>
              <a:srgbClr val="CCCCFF"/>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grpSp>
        <p:nvGrpSpPr>
          <p:cNvPr id="8235" name="Group 113"/>
          <p:cNvGrpSpPr>
            <a:grpSpLocks/>
          </p:cNvGrpSpPr>
          <p:nvPr/>
        </p:nvGrpSpPr>
        <p:grpSpPr bwMode="auto">
          <a:xfrm>
            <a:off x="823913" y="1089025"/>
            <a:ext cx="1003300" cy="568325"/>
            <a:chOff x="612" y="663"/>
            <a:chExt cx="590" cy="382"/>
          </a:xfrm>
        </p:grpSpPr>
        <p:sp>
          <p:nvSpPr>
            <p:cNvPr id="8432" name="Rectangle 114"/>
            <p:cNvSpPr>
              <a:spLocks noChangeArrowheads="1"/>
            </p:cNvSpPr>
            <p:nvPr/>
          </p:nvSpPr>
          <p:spPr bwMode="auto">
            <a:xfrm>
              <a:off x="612" y="663"/>
              <a:ext cx="590" cy="38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433" name="Rectangle 115"/>
            <p:cNvSpPr>
              <a:spLocks noChangeArrowheads="1"/>
            </p:cNvSpPr>
            <p:nvPr/>
          </p:nvSpPr>
          <p:spPr bwMode="auto">
            <a:xfrm>
              <a:off x="817" y="718"/>
              <a:ext cx="182" cy="27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434" name="Line 116"/>
            <p:cNvSpPr>
              <a:spLocks noChangeShapeType="1"/>
            </p:cNvSpPr>
            <p:nvPr/>
          </p:nvSpPr>
          <p:spPr bwMode="auto">
            <a:xfrm>
              <a:off x="727" y="763"/>
              <a:ext cx="90" cy="0"/>
            </a:xfrm>
            <a:prstGeom prst="line">
              <a:avLst/>
            </a:prstGeom>
            <a:noFill/>
            <a:ln w="9525">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435" name="Line 117"/>
            <p:cNvSpPr>
              <a:spLocks noChangeShapeType="1"/>
            </p:cNvSpPr>
            <p:nvPr/>
          </p:nvSpPr>
          <p:spPr bwMode="auto">
            <a:xfrm>
              <a:off x="727" y="854"/>
              <a:ext cx="90" cy="0"/>
            </a:xfrm>
            <a:prstGeom prst="line">
              <a:avLst/>
            </a:prstGeom>
            <a:noFill/>
            <a:ln w="9525">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436" name="Line 118"/>
            <p:cNvSpPr>
              <a:spLocks noChangeShapeType="1"/>
            </p:cNvSpPr>
            <p:nvPr/>
          </p:nvSpPr>
          <p:spPr bwMode="auto">
            <a:xfrm>
              <a:off x="727" y="944"/>
              <a:ext cx="90" cy="0"/>
            </a:xfrm>
            <a:prstGeom prst="line">
              <a:avLst/>
            </a:prstGeom>
            <a:noFill/>
            <a:ln w="9525">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437" name="Line 119"/>
            <p:cNvSpPr>
              <a:spLocks noChangeShapeType="1"/>
            </p:cNvSpPr>
            <p:nvPr/>
          </p:nvSpPr>
          <p:spPr bwMode="auto">
            <a:xfrm>
              <a:off x="999" y="854"/>
              <a:ext cx="91" cy="0"/>
            </a:xfrm>
            <a:prstGeom prst="line">
              <a:avLst/>
            </a:prstGeom>
            <a:noFill/>
            <a:ln w="9525">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8236" name="Rectangle 120"/>
          <p:cNvSpPr>
            <a:spLocks noChangeArrowheads="1"/>
          </p:cNvSpPr>
          <p:nvPr/>
        </p:nvSpPr>
        <p:spPr bwMode="auto">
          <a:xfrm>
            <a:off x="4627563" y="4972050"/>
            <a:ext cx="2014537" cy="225425"/>
          </a:xfrm>
          <a:prstGeom prst="rect">
            <a:avLst/>
          </a:prstGeom>
          <a:solidFill>
            <a:srgbClr val="808080"/>
          </a:solidFill>
          <a:ln>
            <a:noFill/>
          </a:ln>
          <a:extLst>
            <a:ext uri="{91240B29-F687-4F45-9708-019B960494DF}">
              <a14:hiddenLine xmlns:a14="http://schemas.microsoft.com/office/drawing/2010/main" w="8001">
                <a:solidFill>
                  <a:srgbClr val="000000"/>
                </a:solidFill>
                <a:miter lim="800000"/>
                <a:headEnd/>
                <a:tailEnd/>
              </a14:hiddenLine>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grpSp>
        <p:nvGrpSpPr>
          <p:cNvPr id="8237" name="Group 121"/>
          <p:cNvGrpSpPr>
            <a:grpSpLocks/>
          </p:cNvGrpSpPr>
          <p:nvPr/>
        </p:nvGrpSpPr>
        <p:grpSpPr bwMode="auto">
          <a:xfrm>
            <a:off x="7004050" y="3446463"/>
            <a:ext cx="989013" cy="576262"/>
            <a:chOff x="3915" y="2121"/>
            <a:chExt cx="581" cy="387"/>
          </a:xfrm>
        </p:grpSpPr>
        <p:grpSp>
          <p:nvGrpSpPr>
            <p:cNvPr id="8409" name="Group 122"/>
            <p:cNvGrpSpPr>
              <a:grpSpLocks/>
            </p:cNvGrpSpPr>
            <p:nvPr/>
          </p:nvGrpSpPr>
          <p:grpSpPr bwMode="auto">
            <a:xfrm>
              <a:off x="3915" y="2121"/>
              <a:ext cx="581" cy="387"/>
              <a:chOff x="3914" y="2070"/>
              <a:chExt cx="581" cy="387"/>
            </a:xfrm>
          </p:grpSpPr>
          <p:sp>
            <p:nvSpPr>
              <p:cNvPr id="8415" name="Rectangle 123"/>
              <p:cNvSpPr>
                <a:spLocks noChangeArrowheads="1"/>
              </p:cNvSpPr>
              <p:nvPr/>
            </p:nvSpPr>
            <p:spPr bwMode="auto">
              <a:xfrm>
                <a:off x="3914" y="2070"/>
                <a:ext cx="581" cy="387"/>
              </a:xfrm>
              <a:prstGeom prst="rect">
                <a:avLst/>
              </a:prstGeom>
              <a:solidFill>
                <a:srgbClr val="FFFFFF"/>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416" name="Rectangle 124"/>
              <p:cNvSpPr>
                <a:spLocks noChangeArrowheads="1"/>
              </p:cNvSpPr>
              <p:nvPr/>
            </p:nvSpPr>
            <p:spPr bwMode="auto">
              <a:xfrm>
                <a:off x="3914" y="2070"/>
                <a:ext cx="581" cy="387"/>
              </a:xfrm>
              <a:prstGeom prst="rect">
                <a:avLst/>
              </a:prstGeom>
              <a:solidFill>
                <a:srgbClr val="F8F8F8"/>
              </a:solidFill>
              <a:ln w="9525">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417" name="Rectangle 125"/>
              <p:cNvSpPr>
                <a:spLocks noChangeArrowheads="1"/>
              </p:cNvSpPr>
              <p:nvPr/>
            </p:nvSpPr>
            <p:spPr bwMode="auto">
              <a:xfrm>
                <a:off x="3979" y="2103"/>
                <a:ext cx="31" cy="32"/>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418" name="Rectangle 126"/>
              <p:cNvSpPr>
                <a:spLocks noChangeArrowheads="1"/>
              </p:cNvSpPr>
              <p:nvPr/>
            </p:nvSpPr>
            <p:spPr bwMode="auto">
              <a:xfrm>
                <a:off x="4398" y="2103"/>
                <a:ext cx="32" cy="32"/>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419" name="Rectangle 127"/>
              <p:cNvSpPr>
                <a:spLocks noChangeArrowheads="1"/>
              </p:cNvSpPr>
              <p:nvPr/>
            </p:nvSpPr>
            <p:spPr bwMode="auto">
              <a:xfrm>
                <a:off x="4188" y="2103"/>
                <a:ext cx="32" cy="32"/>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420" name="Rectangle 128"/>
              <p:cNvSpPr>
                <a:spLocks noChangeArrowheads="1"/>
              </p:cNvSpPr>
              <p:nvPr/>
            </p:nvSpPr>
            <p:spPr bwMode="auto">
              <a:xfrm>
                <a:off x="4293" y="2103"/>
                <a:ext cx="32" cy="32"/>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421" name="Rectangle 129"/>
              <p:cNvSpPr>
                <a:spLocks noChangeArrowheads="1"/>
              </p:cNvSpPr>
              <p:nvPr/>
            </p:nvSpPr>
            <p:spPr bwMode="auto">
              <a:xfrm>
                <a:off x="4084" y="2103"/>
                <a:ext cx="31" cy="32"/>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422" name="Rectangle 130"/>
              <p:cNvSpPr>
                <a:spLocks noChangeArrowheads="1"/>
              </p:cNvSpPr>
              <p:nvPr/>
            </p:nvSpPr>
            <p:spPr bwMode="auto">
              <a:xfrm>
                <a:off x="3979" y="2393"/>
                <a:ext cx="31" cy="32"/>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423" name="Rectangle 131"/>
              <p:cNvSpPr>
                <a:spLocks noChangeArrowheads="1"/>
              </p:cNvSpPr>
              <p:nvPr/>
            </p:nvSpPr>
            <p:spPr bwMode="auto">
              <a:xfrm>
                <a:off x="4398" y="2393"/>
                <a:ext cx="32" cy="32"/>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424" name="Rectangle 132"/>
              <p:cNvSpPr>
                <a:spLocks noChangeArrowheads="1"/>
              </p:cNvSpPr>
              <p:nvPr/>
            </p:nvSpPr>
            <p:spPr bwMode="auto">
              <a:xfrm>
                <a:off x="4188" y="2393"/>
                <a:ext cx="32" cy="32"/>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425" name="Rectangle 133"/>
              <p:cNvSpPr>
                <a:spLocks noChangeArrowheads="1"/>
              </p:cNvSpPr>
              <p:nvPr/>
            </p:nvSpPr>
            <p:spPr bwMode="auto">
              <a:xfrm>
                <a:off x="4293" y="2393"/>
                <a:ext cx="32" cy="32"/>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426" name="Rectangle 134"/>
              <p:cNvSpPr>
                <a:spLocks noChangeArrowheads="1"/>
              </p:cNvSpPr>
              <p:nvPr/>
            </p:nvSpPr>
            <p:spPr bwMode="auto">
              <a:xfrm>
                <a:off x="4084" y="2393"/>
                <a:ext cx="31" cy="32"/>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427" name="Rectangle 135"/>
              <p:cNvSpPr>
                <a:spLocks noChangeArrowheads="1"/>
              </p:cNvSpPr>
              <p:nvPr/>
            </p:nvSpPr>
            <p:spPr bwMode="auto">
              <a:xfrm>
                <a:off x="4398" y="2247"/>
                <a:ext cx="32" cy="33"/>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428" name="Rectangle 136"/>
              <p:cNvSpPr>
                <a:spLocks noChangeArrowheads="1"/>
              </p:cNvSpPr>
              <p:nvPr/>
            </p:nvSpPr>
            <p:spPr bwMode="auto">
              <a:xfrm>
                <a:off x="3979" y="2247"/>
                <a:ext cx="31" cy="33"/>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429" name="Rectangle 137"/>
              <p:cNvSpPr>
                <a:spLocks noChangeArrowheads="1"/>
              </p:cNvSpPr>
              <p:nvPr/>
            </p:nvSpPr>
            <p:spPr bwMode="auto">
              <a:xfrm>
                <a:off x="4067" y="2183"/>
                <a:ext cx="65" cy="178"/>
              </a:xfrm>
              <a:prstGeom prst="rect">
                <a:avLst/>
              </a:prstGeom>
              <a:solidFill>
                <a:srgbClr val="B3B3B3"/>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430" name="Rectangle 138"/>
              <p:cNvSpPr>
                <a:spLocks noChangeArrowheads="1"/>
              </p:cNvSpPr>
              <p:nvPr/>
            </p:nvSpPr>
            <p:spPr bwMode="auto">
              <a:xfrm>
                <a:off x="4220" y="2159"/>
                <a:ext cx="129" cy="97"/>
              </a:xfrm>
              <a:prstGeom prst="rect">
                <a:avLst/>
              </a:prstGeom>
              <a:solidFill>
                <a:srgbClr val="B3B3B3"/>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431" name="Rectangle 139"/>
              <p:cNvSpPr>
                <a:spLocks noChangeArrowheads="1"/>
              </p:cNvSpPr>
              <p:nvPr/>
            </p:nvSpPr>
            <p:spPr bwMode="auto">
              <a:xfrm>
                <a:off x="4220" y="2304"/>
                <a:ext cx="81" cy="57"/>
              </a:xfrm>
              <a:prstGeom prst="rect">
                <a:avLst/>
              </a:prstGeom>
              <a:solidFill>
                <a:srgbClr val="B3B3B3"/>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grpSp>
        <p:grpSp>
          <p:nvGrpSpPr>
            <p:cNvPr id="8410" name="Group 140"/>
            <p:cNvGrpSpPr>
              <a:grpSpLocks/>
            </p:cNvGrpSpPr>
            <p:nvPr/>
          </p:nvGrpSpPr>
          <p:grpSpPr bwMode="auto">
            <a:xfrm>
              <a:off x="4023" y="2262"/>
              <a:ext cx="195" cy="245"/>
              <a:chOff x="4023" y="2262"/>
              <a:chExt cx="195" cy="245"/>
            </a:xfrm>
          </p:grpSpPr>
          <p:sp>
            <p:nvSpPr>
              <p:cNvPr id="8411" name="AutoShape 141"/>
              <p:cNvSpPr>
                <a:spLocks noChangeArrowheads="1"/>
              </p:cNvSpPr>
              <p:nvPr/>
            </p:nvSpPr>
            <p:spPr bwMode="auto">
              <a:xfrm>
                <a:off x="4023" y="2459"/>
                <a:ext cx="56" cy="48"/>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412" name="Freeform 142"/>
              <p:cNvSpPr>
                <a:spLocks/>
              </p:cNvSpPr>
              <p:nvPr/>
            </p:nvSpPr>
            <p:spPr bwMode="auto">
              <a:xfrm>
                <a:off x="4050" y="2325"/>
                <a:ext cx="132" cy="135"/>
              </a:xfrm>
              <a:custGeom>
                <a:avLst/>
                <a:gdLst>
                  <a:gd name="T0" fmla="*/ 0 w 132"/>
                  <a:gd name="T1" fmla="*/ 135 h 135"/>
                  <a:gd name="T2" fmla="*/ 0 w 132"/>
                  <a:gd name="T3" fmla="*/ 105 h 135"/>
                  <a:gd name="T4" fmla="*/ 132 w 132"/>
                  <a:gd name="T5" fmla="*/ 105 h 135"/>
                  <a:gd name="T6" fmla="*/ 132 w 132"/>
                  <a:gd name="T7" fmla="*/ 0 h 135"/>
                  <a:gd name="T8" fmla="*/ 84 w 132"/>
                  <a:gd name="T9" fmla="*/ 0 h 13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2" h="135">
                    <a:moveTo>
                      <a:pt x="0" y="135"/>
                    </a:moveTo>
                    <a:lnTo>
                      <a:pt x="0" y="105"/>
                    </a:lnTo>
                    <a:lnTo>
                      <a:pt x="132" y="105"/>
                    </a:lnTo>
                    <a:lnTo>
                      <a:pt x="132" y="0"/>
                    </a:lnTo>
                    <a:lnTo>
                      <a:pt x="84" y="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413" name="Line 143"/>
              <p:cNvSpPr>
                <a:spLocks noChangeShapeType="1"/>
              </p:cNvSpPr>
              <p:nvPr/>
            </p:nvSpPr>
            <p:spPr bwMode="auto">
              <a:xfrm>
                <a:off x="4182" y="2385"/>
                <a:ext cx="3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414" name="Freeform 144"/>
              <p:cNvSpPr>
                <a:spLocks/>
              </p:cNvSpPr>
              <p:nvPr/>
            </p:nvSpPr>
            <p:spPr bwMode="auto">
              <a:xfrm>
                <a:off x="4182" y="2262"/>
                <a:ext cx="36" cy="63"/>
              </a:xfrm>
              <a:custGeom>
                <a:avLst/>
                <a:gdLst>
                  <a:gd name="T0" fmla="*/ 0 w 36"/>
                  <a:gd name="T1" fmla="*/ 63 h 63"/>
                  <a:gd name="T2" fmla="*/ 0 w 36"/>
                  <a:gd name="T3" fmla="*/ 0 h 63"/>
                  <a:gd name="T4" fmla="*/ 36 w 36"/>
                  <a:gd name="T5" fmla="*/ 0 h 63"/>
                  <a:gd name="T6" fmla="*/ 0 60000 65536"/>
                  <a:gd name="T7" fmla="*/ 0 60000 65536"/>
                  <a:gd name="T8" fmla="*/ 0 60000 65536"/>
                </a:gdLst>
                <a:ahLst/>
                <a:cxnLst>
                  <a:cxn ang="T6">
                    <a:pos x="T0" y="T1"/>
                  </a:cxn>
                  <a:cxn ang="T7">
                    <a:pos x="T2" y="T3"/>
                  </a:cxn>
                  <a:cxn ang="T8">
                    <a:pos x="T4" y="T5"/>
                  </a:cxn>
                </a:cxnLst>
                <a:rect l="0" t="0" r="r" b="b"/>
                <a:pathLst>
                  <a:path w="36" h="63">
                    <a:moveTo>
                      <a:pt x="0" y="63"/>
                    </a:moveTo>
                    <a:lnTo>
                      <a:pt x="0" y="0"/>
                    </a:lnTo>
                    <a:lnTo>
                      <a:pt x="36" y="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grpSp>
      <p:grpSp>
        <p:nvGrpSpPr>
          <p:cNvPr id="8238" name="Group 145"/>
          <p:cNvGrpSpPr>
            <a:grpSpLocks/>
          </p:cNvGrpSpPr>
          <p:nvPr/>
        </p:nvGrpSpPr>
        <p:grpSpPr bwMode="auto">
          <a:xfrm>
            <a:off x="7194550" y="3656013"/>
            <a:ext cx="331788" cy="365125"/>
            <a:chOff x="4023" y="2262"/>
            <a:chExt cx="195" cy="245"/>
          </a:xfrm>
        </p:grpSpPr>
        <p:sp>
          <p:nvSpPr>
            <p:cNvPr id="8405" name="AutoShape 146"/>
            <p:cNvSpPr>
              <a:spLocks noChangeArrowheads="1"/>
            </p:cNvSpPr>
            <p:nvPr/>
          </p:nvSpPr>
          <p:spPr bwMode="auto">
            <a:xfrm>
              <a:off x="4023" y="2459"/>
              <a:ext cx="56" cy="48"/>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406" name="Freeform 147"/>
            <p:cNvSpPr>
              <a:spLocks/>
            </p:cNvSpPr>
            <p:nvPr/>
          </p:nvSpPr>
          <p:spPr bwMode="auto">
            <a:xfrm>
              <a:off x="4050" y="2325"/>
              <a:ext cx="132" cy="135"/>
            </a:xfrm>
            <a:custGeom>
              <a:avLst/>
              <a:gdLst>
                <a:gd name="T0" fmla="*/ 0 w 132"/>
                <a:gd name="T1" fmla="*/ 135 h 135"/>
                <a:gd name="T2" fmla="*/ 0 w 132"/>
                <a:gd name="T3" fmla="*/ 105 h 135"/>
                <a:gd name="T4" fmla="*/ 132 w 132"/>
                <a:gd name="T5" fmla="*/ 105 h 135"/>
                <a:gd name="T6" fmla="*/ 132 w 132"/>
                <a:gd name="T7" fmla="*/ 0 h 135"/>
                <a:gd name="T8" fmla="*/ 84 w 132"/>
                <a:gd name="T9" fmla="*/ 0 h 13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2" h="135">
                  <a:moveTo>
                    <a:pt x="0" y="135"/>
                  </a:moveTo>
                  <a:lnTo>
                    <a:pt x="0" y="105"/>
                  </a:lnTo>
                  <a:lnTo>
                    <a:pt x="132" y="105"/>
                  </a:lnTo>
                  <a:lnTo>
                    <a:pt x="132" y="0"/>
                  </a:lnTo>
                  <a:lnTo>
                    <a:pt x="84" y="0"/>
                  </a:lnTo>
                </a:path>
              </a:pathLst>
            </a:custGeom>
            <a:noFill/>
            <a:ln w="158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407" name="Line 148"/>
            <p:cNvSpPr>
              <a:spLocks noChangeShapeType="1"/>
            </p:cNvSpPr>
            <p:nvPr/>
          </p:nvSpPr>
          <p:spPr bwMode="auto">
            <a:xfrm>
              <a:off x="4182" y="2385"/>
              <a:ext cx="36"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408" name="Freeform 149"/>
            <p:cNvSpPr>
              <a:spLocks/>
            </p:cNvSpPr>
            <p:nvPr/>
          </p:nvSpPr>
          <p:spPr bwMode="auto">
            <a:xfrm>
              <a:off x="4182" y="2262"/>
              <a:ext cx="36" cy="63"/>
            </a:xfrm>
            <a:custGeom>
              <a:avLst/>
              <a:gdLst>
                <a:gd name="T0" fmla="*/ 0 w 36"/>
                <a:gd name="T1" fmla="*/ 63 h 63"/>
                <a:gd name="T2" fmla="*/ 0 w 36"/>
                <a:gd name="T3" fmla="*/ 0 h 63"/>
                <a:gd name="T4" fmla="*/ 36 w 36"/>
                <a:gd name="T5" fmla="*/ 0 h 63"/>
                <a:gd name="T6" fmla="*/ 0 60000 65536"/>
                <a:gd name="T7" fmla="*/ 0 60000 65536"/>
                <a:gd name="T8" fmla="*/ 0 60000 65536"/>
              </a:gdLst>
              <a:ahLst/>
              <a:cxnLst>
                <a:cxn ang="T6">
                  <a:pos x="T0" y="T1"/>
                </a:cxn>
                <a:cxn ang="T7">
                  <a:pos x="T2" y="T3"/>
                </a:cxn>
                <a:cxn ang="T8">
                  <a:pos x="T4" y="T5"/>
                </a:cxn>
              </a:cxnLst>
              <a:rect l="0" t="0" r="r" b="b"/>
              <a:pathLst>
                <a:path w="36" h="63">
                  <a:moveTo>
                    <a:pt x="0" y="63"/>
                  </a:moveTo>
                  <a:lnTo>
                    <a:pt x="0" y="0"/>
                  </a:lnTo>
                  <a:lnTo>
                    <a:pt x="36" y="0"/>
                  </a:lnTo>
                </a:path>
              </a:pathLst>
            </a:custGeom>
            <a:noFill/>
            <a:ln w="158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grpSp>
        <p:nvGrpSpPr>
          <p:cNvPr id="8239" name="Group 150"/>
          <p:cNvGrpSpPr>
            <a:grpSpLocks/>
          </p:cNvGrpSpPr>
          <p:nvPr/>
        </p:nvGrpSpPr>
        <p:grpSpPr bwMode="auto">
          <a:xfrm>
            <a:off x="7008813" y="4140200"/>
            <a:ext cx="989012" cy="576263"/>
            <a:chOff x="3914" y="2587"/>
            <a:chExt cx="581" cy="387"/>
          </a:xfrm>
        </p:grpSpPr>
        <p:sp>
          <p:nvSpPr>
            <p:cNvPr id="8377" name="Rectangle 151"/>
            <p:cNvSpPr>
              <a:spLocks noChangeArrowheads="1"/>
            </p:cNvSpPr>
            <p:nvPr/>
          </p:nvSpPr>
          <p:spPr bwMode="auto">
            <a:xfrm>
              <a:off x="3914" y="2587"/>
              <a:ext cx="581" cy="387"/>
            </a:xfrm>
            <a:prstGeom prst="rect">
              <a:avLst/>
            </a:prstGeom>
            <a:solidFill>
              <a:srgbClr val="FFFFFF"/>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78" name="Rectangle 152"/>
            <p:cNvSpPr>
              <a:spLocks noChangeArrowheads="1"/>
            </p:cNvSpPr>
            <p:nvPr/>
          </p:nvSpPr>
          <p:spPr bwMode="auto">
            <a:xfrm>
              <a:off x="3914" y="2587"/>
              <a:ext cx="581" cy="387"/>
            </a:xfrm>
            <a:prstGeom prst="rect">
              <a:avLst/>
            </a:prstGeom>
            <a:solidFill>
              <a:srgbClr val="F8F8F8"/>
            </a:solidFill>
            <a:ln w="9525">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79" name="Rectangle 153"/>
            <p:cNvSpPr>
              <a:spLocks noChangeArrowheads="1"/>
            </p:cNvSpPr>
            <p:nvPr/>
          </p:nvSpPr>
          <p:spPr bwMode="auto">
            <a:xfrm>
              <a:off x="3979" y="2620"/>
              <a:ext cx="31" cy="32"/>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80" name="Rectangle 154"/>
            <p:cNvSpPr>
              <a:spLocks noChangeArrowheads="1"/>
            </p:cNvSpPr>
            <p:nvPr/>
          </p:nvSpPr>
          <p:spPr bwMode="auto">
            <a:xfrm>
              <a:off x="4398" y="2620"/>
              <a:ext cx="32" cy="32"/>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81" name="Rectangle 155"/>
            <p:cNvSpPr>
              <a:spLocks noChangeArrowheads="1"/>
            </p:cNvSpPr>
            <p:nvPr/>
          </p:nvSpPr>
          <p:spPr bwMode="auto">
            <a:xfrm>
              <a:off x="4188" y="2620"/>
              <a:ext cx="32" cy="32"/>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82" name="Rectangle 156"/>
            <p:cNvSpPr>
              <a:spLocks noChangeArrowheads="1"/>
            </p:cNvSpPr>
            <p:nvPr/>
          </p:nvSpPr>
          <p:spPr bwMode="auto">
            <a:xfrm>
              <a:off x="4293" y="2620"/>
              <a:ext cx="32" cy="32"/>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83" name="Rectangle 157"/>
            <p:cNvSpPr>
              <a:spLocks noChangeArrowheads="1"/>
            </p:cNvSpPr>
            <p:nvPr/>
          </p:nvSpPr>
          <p:spPr bwMode="auto">
            <a:xfrm>
              <a:off x="4084" y="2620"/>
              <a:ext cx="31" cy="32"/>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84" name="Rectangle 158"/>
            <p:cNvSpPr>
              <a:spLocks noChangeArrowheads="1"/>
            </p:cNvSpPr>
            <p:nvPr/>
          </p:nvSpPr>
          <p:spPr bwMode="auto">
            <a:xfrm>
              <a:off x="3979" y="2910"/>
              <a:ext cx="31" cy="32"/>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85" name="Rectangle 159"/>
            <p:cNvSpPr>
              <a:spLocks noChangeArrowheads="1"/>
            </p:cNvSpPr>
            <p:nvPr/>
          </p:nvSpPr>
          <p:spPr bwMode="auto">
            <a:xfrm>
              <a:off x="4398" y="2910"/>
              <a:ext cx="32" cy="32"/>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86" name="Rectangle 160"/>
            <p:cNvSpPr>
              <a:spLocks noChangeArrowheads="1"/>
            </p:cNvSpPr>
            <p:nvPr/>
          </p:nvSpPr>
          <p:spPr bwMode="auto">
            <a:xfrm>
              <a:off x="4188" y="2910"/>
              <a:ext cx="32" cy="32"/>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87" name="Rectangle 161"/>
            <p:cNvSpPr>
              <a:spLocks noChangeArrowheads="1"/>
            </p:cNvSpPr>
            <p:nvPr/>
          </p:nvSpPr>
          <p:spPr bwMode="auto">
            <a:xfrm>
              <a:off x="4293" y="2910"/>
              <a:ext cx="32" cy="32"/>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88" name="Rectangle 162"/>
            <p:cNvSpPr>
              <a:spLocks noChangeArrowheads="1"/>
            </p:cNvSpPr>
            <p:nvPr/>
          </p:nvSpPr>
          <p:spPr bwMode="auto">
            <a:xfrm>
              <a:off x="4084" y="2910"/>
              <a:ext cx="31" cy="32"/>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89" name="Rectangle 163"/>
            <p:cNvSpPr>
              <a:spLocks noChangeArrowheads="1"/>
            </p:cNvSpPr>
            <p:nvPr/>
          </p:nvSpPr>
          <p:spPr bwMode="auto">
            <a:xfrm>
              <a:off x="4398" y="2764"/>
              <a:ext cx="32" cy="33"/>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90" name="Rectangle 164"/>
            <p:cNvSpPr>
              <a:spLocks noChangeArrowheads="1"/>
            </p:cNvSpPr>
            <p:nvPr/>
          </p:nvSpPr>
          <p:spPr bwMode="auto">
            <a:xfrm>
              <a:off x="3979" y="2764"/>
              <a:ext cx="31" cy="33"/>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91" name="Rectangle 165"/>
            <p:cNvSpPr>
              <a:spLocks noChangeArrowheads="1"/>
            </p:cNvSpPr>
            <p:nvPr/>
          </p:nvSpPr>
          <p:spPr bwMode="auto">
            <a:xfrm>
              <a:off x="4067" y="2700"/>
              <a:ext cx="65" cy="178"/>
            </a:xfrm>
            <a:prstGeom prst="rect">
              <a:avLst/>
            </a:prstGeom>
            <a:solidFill>
              <a:srgbClr val="B3B3B3"/>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92" name="Rectangle 166"/>
            <p:cNvSpPr>
              <a:spLocks noChangeArrowheads="1"/>
            </p:cNvSpPr>
            <p:nvPr/>
          </p:nvSpPr>
          <p:spPr bwMode="auto">
            <a:xfrm>
              <a:off x="4220" y="2676"/>
              <a:ext cx="129" cy="97"/>
            </a:xfrm>
            <a:prstGeom prst="rect">
              <a:avLst/>
            </a:prstGeom>
            <a:solidFill>
              <a:srgbClr val="B3B3B3"/>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93" name="Rectangle 167"/>
            <p:cNvSpPr>
              <a:spLocks noChangeArrowheads="1"/>
            </p:cNvSpPr>
            <p:nvPr/>
          </p:nvSpPr>
          <p:spPr bwMode="auto">
            <a:xfrm>
              <a:off x="4220" y="2821"/>
              <a:ext cx="81" cy="57"/>
            </a:xfrm>
            <a:prstGeom prst="rect">
              <a:avLst/>
            </a:prstGeom>
            <a:solidFill>
              <a:srgbClr val="B3B3B3"/>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94" name="Line 168"/>
            <p:cNvSpPr>
              <a:spLocks noChangeShapeType="1"/>
            </p:cNvSpPr>
            <p:nvPr/>
          </p:nvSpPr>
          <p:spPr bwMode="auto">
            <a:xfrm>
              <a:off x="4010" y="2781"/>
              <a:ext cx="57"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395" name="Line 169"/>
            <p:cNvSpPr>
              <a:spLocks noChangeShapeType="1"/>
            </p:cNvSpPr>
            <p:nvPr/>
          </p:nvSpPr>
          <p:spPr bwMode="auto">
            <a:xfrm>
              <a:off x="4309" y="2652"/>
              <a:ext cx="1" cy="2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396" name="Freeform 170"/>
            <p:cNvSpPr>
              <a:spLocks/>
            </p:cNvSpPr>
            <p:nvPr/>
          </p:nvSpPr>
          <p:spPr bwMode="auto">
            <a:xfrm>
              <a:off x="4301" y="2773"/>
              <a:ext cx="16" cy="80"/>
            </a:xfrm>
            <a:custGeom>
              <a:avLst/>
              <a:gdLst>
                <a:gd name="T0" fmla="*/ 0 w 16"/>
                <a:gd name="T1" fmla="*/ 80 h 80"/>
                <a:gd name="T2" fmla="*/ 16 w 16"/>
                <a:gd name="T3" fmla="*/ 80 h 80"/>
                <a:gd name="T4" fmla="*/ 16 w 16"/>
                <a:gd name="T5" fmla="*/ 0 h 80"/>
                <a:gd name="T6" fmla="*/ 0 60000 65536"/>
                <a:gd name="T7" fmla="*/ 0 60000 65536"/>
                <a:gd name="T8" fmla="*/ 0 60000 65536"/>
              </a:gdLst>
              <a:ahLst/>
              <a:cxnLst>
                <a:cxn ang="T6">
                  <a:pos x="T0" y="T1"/>
                </a:cxn>
                <a:cxn ang="T7">
                  <a:pos x="T2" y="T3"/>
                </a:cxn>
                <a:cxn ang="T8">
                  <a:pos x="T4" y="T5"/>
                </a:cxn>
              </a:cxnLst>
              <a:rect l="0" t="0" r="r" b="b"/>
              <a:pathLst>
                <a:path w="16" h="80">
                  <a:moveTo>
                    <a:pt x="0" y="80"/>
                  </a:moveTo>
                  <a:lnTo>
                    <a:pt x="16" y="80"/>
                  </a:lnTo>
                  <a:lnTo>
                    <a:pt x="16" y="0"/>
                  </a:lnTo>
                </a:path>
              </a:pathLst>
            </a:custGeom>
            <a:noFill/>
            <a:ln w="95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8397" name="Freeform 171"/>
            <p:cNvSpPr>
              <a:spLocks/>
            </p:cNvSpPr>
            <p:nvPr/>
          </p:nvSpPr>
          <p:spPr bwMode="auto">
            <a:xfrm>
              <a:off x="4349" y="2724"/>
              <a:ext cx="65" cy="186"/>
            </a:xfrm>
            <a:custGeom>
              <a:avLst/>
              <a:gdLst>
                <a:gd name="T0" fmla="*/ 0 w 65"/>
                <a:gd name="T1" fmla="*/ 0 h 186"/>
                <a:gd name="T2" fmla="*/ 17 w 65"/>
                <a:gd name="T3" fmla="*/ 0 h 186"/>
                <a:gd name="T4" fmla="*/ 17 w 65"/>
                <a:gd name="T5" fmla="*/ 129 h 186"/>
                <a:gd name="T6" fmla="*/ 65 w 65"/>
                <a:gd name="T7" fmla="*/ 129 h 186"/>
                <a:gd name="T8" fmla="*/ 65 w 65"/>
                <a:gd name="T9" fmla="*/ 186 h 18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5" h="186">
                  <a:moveTo>
                    <a:pt x="0" y="0"/>
                  </a:moveTo>
                  <a:lnTo>
                    <a:pt x="17" y="0"/>
                  </a:lnTo>
                  <a:lnTo>
                    <a:pt x="17" y="129"/>
                  </a:lnTo>
                  <a:lnTo>
                    <a:pt x="65" y="129"/>
                  </a:lnTo>
                  <a:lnTo>
                    <a:pt x="65" y="186"/>
                  </a:lnTo>
                </a:path>
              </a:pathLst>
            </a:custGeom>
            <a:noFill/>
            <a:ln w="95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8398" name="Freeform 172"/>
            <p:cNvSpPr>
              <a:spLocks/>
            </p:cNvSpPr>
            <p:nvPr/>
          </p:nvSpPr>
          <p:spPr bwMode="auto">
            <a:xfrm>
              <a:off x="4220" y="2878"/>
              <a:ext cx="38" cy="48"/>
            </a:xfrm>
            <a:custGeom>
              <a:avLst/>
              <a:gdLst>
                <a:gd name="T0" fmla="*/ 38 w 40"/>
                <a:gd name="T1" fmla="*/ 0 h 50"/>
                <a:gd name="T2" fmla="*/ 38 w 40"/>
                <a:gd name="T3" fmla="*/ 48 h 50"/>
                <a:gd name="T4" fmla="*/ 0 w 40"/>
                <a:gd name="T5" fmla="*/ 48 h 50"/>
                <a:gd name="T6" fmla="*/ 0 60000 65536"/>
                <a:gd name="T7" fmla="*/ 0 60000 65536"/>
                <a:gd name="T8" fmla="*/ 0 60000 65536"/>
              </a:gdLst>
              <a:ahLst/>
              <a:cxnLst>
                <a:cxn ang="T6">
                  <a:pos x="T0" y="T1"/>
                </a:cxn>
                <a:cxn ang="T7">
                  <a:pos x="T2" y="T3"/>
                </a:cxn>
                <a:cxn ang="T8">
                  <a:pos x="T4" y="T5"/>
                </a:cxn>
              </a:cxnLst>
              <a:rect l="0" t="0" r="r" b="b"/>
              <a:pathLst>
                <a:path w="40" h="50">
                  <a:moveTo>
                    <a:pt x="40" y="0"/>
                  </a:moveTo>
                  <a:lnTo>
                    <a:pt x="40" y="50"/>
                  </a:lnTo>
                  <a:lnTo>
                    <a:pt x="0" y="5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nvGrpSpPr>
            <p:cNvPr id="8399" name="Group 173"/>
            <p:cNvGrpSpPr>
              <a:grpSpLocks/>
            </p:cNvGrpSpPr>
            <p:nvPr/>
          </p:nvGrpSpPr>
          <p:grpSpPr bwMode="auto">
            <a:xfrm>
              <a:off x="4024" y="2728"/>
              <a:ext cx="195" cy="245"/>
              <a:chOff x="4023" y="2262"/>
              <a:chExt cx="195" cy="245"/>
            </a:xfrm>
          </p:grpSpPr>
          <p:sp>
            <p:nvSpPr>
              <p:cNvPr id="8401" name="AutoShape 174"/>
              <p:cNvSpPr>
                <a:spLocks noChangeArrowheads="1"/>
              </p:cNvSpPr>
              <p:nvPr/>
            </p:nvSpPr>
            <p:spPr bwMode="auto">
              <a:xfrm>
                <a:off x="4023" y="2459"/>
                <a:ext cx="56" cy="48"/>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402" name="Freeform 175"/>
              <p:cNvSpPr>
                <a:spLocks/>
              </p:cNvSpPr>
              <p:nvPr/>
            </p:nvSpPr>
            <p:spPr bwMode="auto">
              <a:xfrm>
                <a:off x="4050" y="2325"/>
                <a:ext cx="132" cy="135"/>
              </a:xfrm>
              <a:custGeom>
                <a:avLst/>
                <a:gdLst>
                  <a:gd name="T0" fmla="*/ 0 w 132"/>
                  <a:gd name="T1" fmla="*/ 135 h 135"/>
                  <a:gd name="T2" fmla="*/ 0 w 132"/>
                  <a:gd name="T3" fmla="*/ 105 h 135"/>
                  <a:gd name="T4" fmla="*/ 132 w 132"/>
                  <a:gd name="T5" fmla="*/ 105 h 135"/>
                  <a:gd name="T6" fmla="*/ 132 w 132"/>
                  <a:gd name="T7" fmla="*/ 0 h 135"/>
                  <a:gd name="T8" fmla="*/ 84 w 132"/>
                  <a:gd name="T9" fmla="*/ 0 h 13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2" h="135">
                    <a:moveTo>
                      <a:pt x="0" y="135"/>
                    </a:moveTo>
                    <a:lnTo>
                      <a:pt x="0" y="105"/>
                    </a:lnTo>
                    <a:lnTo>
                      <a:pt x="132" y="105"/>
                    </a:lnTo>
                    <a:lnTo>
                      <a:pt x="132" y="0"/>
                    </a:lnTo>
                    <a:lnTo>
                      <a:pt x="84" y="0"/>
                    </a:lnTo>
                  </a:path>
                </a:pathLst>
              </a:custGeom>
              <a:noFill/>
              <a:ln w="158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403" name="Line 176"/>
              <p:cNvSpPr>
                <a:spLocks noChangeShapeType="1"/>
              </p:cNvSpPr>
              <p:nvPr/>
            </p:nvSpPr>
            <p:spPr bwMode="auto">
              <a:xfrm>
                <a:off x="4182" y="2385"/>
                <a:ext cx="36"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404" name="Freeform 177"/>
              <p:cNvSpPr>
                <a:spLocks/>
              </p:cNvSpPr>
              <p:nvPr/>
            </p:nvSpPr>
            <p:spPr bwMode="auto">
              <a:xfrm>
                <a:off x="4182" y="2262"/>
                <a:ext cx="36" cy="63"/>
              </a:xfrm>
              <a:custGeom>
                <a:avLst/>
                <a:gdLst>
                  <a:gd name="T0" fmla="*/ 0 w 36"/>
                  <a:gd name="T1" fmla="*/ 63 h 63"/>
                  <a:gd name="T2" fmla="*/ 0 w 36"/>
                  <a:gd name="T3" fmla="*/ 0 h 63"/>
                  <a:gd name="T4" fmla="*/ 36 w 36"/>
                  <a:gd name="T5" fmla="*/ 0 h 63"/>
                  <a:gd name="T6" fmla="*/ 0 60000 65536"/>
                  <a:gd name="T7" fmla="*/ 0 60000 65536"/>
                  <a:gd name="T8" fmla="*/ 0 60000 65536"/>
                </a:gdLst>
                <a:ahLst/>
                <a:cxnLst>
                  <a:cxn ang="T6">
                    <a:pos x="T0" y="T1"/>
                  </a:cxn>
                  <a:cxn ang="T7">
                    <a:pos x="T2" y="T3"/>
                  </a:cxn>
                  <a:cxn ang="T8">
                    <a:pos x="T4" y="T5"/>
                  </a:cxn>
                </a:cxnLst>
                <a:rect l="0" t="0" r="r" b="b"/>
                <a:pathLst>
                  <a:path w="36" h="63">
                    <a:moveTo>
                      <a:pt x="0" y="63"/>
                    </a:moveTo>
                    <a:lnTo>
                      <a:pt x="0" y="0"/>
                    </a:lnTo>
                    <a:lnTo>
                      <a:pt x="36" y="0"/>
                    </a:lnTo>
                  </a:path>
                </a:pathLst>
              </a:custGeom>
              <a:noFill/>
              <a:ln w="158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8400" name="Line 178"/>
            <p:cNvSpPr>
              <a:spLocks noChangeShapeType="1"/>
            </p:cNvSpPr>
            <p:nvPr/>
          </p:nvSpPr>
          <p:spPr bwMode="auto">
            <a:xfrm>
              <a:off x="4132" y="2710"/>
              <a:ext cx="8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grpSp>
        <p:nvGrpSpPr>
          <p:cNvPr id="8240" name="Group 179"/>
          <p:cNvGrpSpPr>
            <a:grpSpLocks/>
          </p:cNvGrpSpPr>
          <p:nvPr/>
        </p:nvGrpSpPr>
        <p:grpSpPr bwMode="auto">
          <a:xfrm>
            <a:off x="7008813" y="4813300"/>
            <a:ext cx="989012" cy="574675"/>
            <a:chOff x="3914" y="2587"/>
            <a:chExt cx="581" cy="387"/>
          </a:xfrm>
        </p:grpSpPr>
        <p:sp>
          <p:nvSpPr>
            <p:cNvPr id="8346" name="Rectangle 180"/>
            <p:cNvSpPr>
              <a:spLocks noChangeArrowheads="1"/>
            </p:cNvSpPr>
            <p:nvPr/>
          </p:nvSpPr>
          <p:spPr bwMode="auto">
            <a:xfrm>
              <a:off x="3914" y="2587"/>
              <a:ext cx="581" cy="387"/>
            </a:xfrm>
            <a:prstGeom prst="rect">
              <a:avLst/>
            </a:prstGeom>
            <a:solidFill>
              <a:srgbClr val="FFFFFF"/>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47" name="Rectangle 181"/>
            <p:cNvSpPr>
              <a:spLocks noChangeArrowheads="1"/>
            </p:cNvSpPr>
            <p:nvPr/>
          </p:nvSpPr>
          <p:spPr bwMode="auto">
            <a:xfrm>
              <a:off x="3914" y="2587"/>
              <a:ext cx="581" cy="387"/>
            </a:xfrm>
            <a:prstGeom prst="rect">
              <a:avLst/>
            </a:prstGeom>
            <a:solidFill>
              <a:srgbClr val="F8F8F8"/>
            </a:solidFill>
            <a:ln w="9525">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48" name="Rectangle 182"/>
            <p:cNvSpPr>
              <a:spLocks noChangeArrowheads="1"/>
            </p:cNvSpPr>
            <p:nvPr/>
          </p:nvSpPr>
          <p:spPr bwMode="auto">
            <a:xfrm>
              <a:off x="3979" y="2620"/>
              <a:ext cx="31" cy="32"/>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49" name="Rectangle 183"/>
            <p:cNvSpPr>
              <a:spLocks noChangeArrowheads="1"/>
            </p:cNvSpPr>
            <p:nvPr/>
          </p:nvSpPr>
          <p:spPr bwMode="auto">
            <a:xfrm>
              <a:off x="4398" y="2620"/>
              <a:ext cx="32" cy="32"/>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50" name="Rectangle 184"/>
            <p:cNvSpPr>
              <a:spLocks noChangeArrowheads="1"/>
            </p:cNvSpPr>
            <p:nvPr/>
          </p:nvSpPr>
          <p:spPr bwMode="auto">
            <a:xfrm>
              <a:off x="4188" y="2620"/>
              <a:ext cx="32" cy="32"/>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51" name="Rectangle 185"/>
            <p:cNvSpPr>
              <a:spLocks noChangeArrowheads="1"/>
            </p:cNvSpPr>
            <p:nvPr/>
          </p:nvSpPr>
          <p:spPr bwMode="auto">
            <a:xfrm>
              <a:off x="4293" y="2620"/>
              <a:ext cx="32" cy="32"/>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52" name="Rectangle 186"/>
            <p:cNvSpPr>
              <a:spLocks noChangeArrowheads="1"/>
            </p:cNvSpPr>
            <p:nvPr/>
          </p:nvSpPr>
          <p:spPr bwMode="auto">
            <a:xfrm>
              <a:off x="4084" y="2620"/>
              <a:ext cx="31" cy="32"/>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53" name="Rectangle 187"/>
            <p:cNvSpPr>
              <a:spLocks noChangeArrowheads="1"/>
            </p:cNvSpPr>
            <p:nvPr/>
          </p:nvSpPr>
          <p:spPr bwMode="auto">
            <a:xfrm>
              <a:off x="3979" y="2910"/>
              <a:ext cx="31" cy="32"/>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54" name="Rectangle 188"/>
            <p:cNvSpPr>
              <a:spLocks noChangeArrowheads="1"/>
            </p:cNvSpPr>
            <p:nvPr/>
          </p:nvSpPr>
          <p:spPr bwMode="auto">
            <a:xfrm>
              <a:off x="4398" y="2910"/>
              <a:ext cx="32" cy="32"/>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55" name="Rectangle 189"/>
            <p:cNvSpPr>
              <a:spLocks noChangeArrowheads="1"/>
            </p:cNvSpPr>
            <p:nvPr/>
          </p:nvSpPr>
          <p:spPr bwMode="auto">
            <a:xfrm>
              <a:off x="4188" y="2910"/>
              <a:ext cx="32" cy="32"/>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56" name="Rectangle 190"/>
            <p:cNvSpPr>
              <a:spLocks noChangeArrowheads="1"/>
            </p:cNvSpPr>
            <p:nvPr/>
          </p:nvSpPr>
          <p:spPr bwMode="auto">
            <a:xfrm>
              <a:off x="4293" y="2910"/>
              <a:ext cx="32" cy="32"/>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57" name="Rectangle 191"/>
            <p:cNvSpPr>
              <a:spLocks noChangeArrowheads="1"/>
            </p:cNvSpPr>
            <p:nvPr/>
          </p:nvSpPr>
          <p:spPr bwMode="auto">
            <a:xfrm>
              <a:off x="4084" y="2910"/>
              <a:ext cx="31" cy="32"/>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58" name="Rectangle 192"/>
            <p:cNvSpPr>
              <a:spLocks noChangeArrowheads="1"/>
            </p:cNvSpPr>
            <p:nvPr/>
          </p:nvSpPr>
          <p:spPr bwMode="auto">
            <a:xfrm>
              <a:off x="4398" y="2764"/>
              <a:ext cx="32" cy="33"/>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59" name="Rectangle 193"/>
            <p:cNvSpPr>
              <a:spLocks noChangeArrowheads="1"/>
            </p:cNvSpPr>
            <p:nvPr/>
          </p:nvSpPr>
          <p:spPr bwMode="auto">
            <a:xfrm>
              <a:off x="3979" y="2764"/>
              <a:ext cx="31" cy="33"/>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60" name="Rectangle 194"/>
            <p:cNvSpPr>
              <a:spLocks noChangeArrowheads="1"/>
            </p:cNvSpPr>
            <p:nvPr/>
          </p:nvSpPr>
          <p:spPr bwMode="auto">
            <a:xfrm>
              <a:off x="4067" y="2700"/>
              <a:ext cx="65" cy="178"/>
            </a:xfrm>
            <a:prstGeom prst="rect">
              <a:avLst/>
            </a:prstGeom>
            <a:solidFill>
              <a:srgbClr val="B3B3B3"/>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61" name="Rectangle 195"/>
            <p:cNvSpPr>
              <a:spLocks noChangeArrowheads="1"/>
            </p:cNvSpPr>
            <p:nvPr/>
          </p:nvSpPr>
          <p:spPr bwMode="auto">
            <a:xfrm>
              <a:off x="4220" y="2676"/>
              <a:ext cx="129" cy="97"/>
            </a:xfrm>
            <a:prstGeom prst="rect">
              <a:avLst/>
            </a:prstGeom>
            <a:solidFill>
              <a:srgbClr val="B3B3B3"/>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62" name="Rectangle 196"/>
            <p:cNvSpPr>
              <a:spLocks noChangeArrowheads="1"/>
            </p:cNvSpPr>
            <p:nvPr/>
          </p:nvSpPr>
          <p:spPr bwMode="auto">
            <a:xfrm>
              <a:off x="4220" y="2821"/>
              <a:ext cx="81" cy="57"/>
            </a:xfrm>
            <a:prstGeom prst="rect">
              <a:avLst/>
            </a:prstGeom>
            <a:solidFill>
              <a:srgbClr val="B3B3B3"/>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63" name="Line 197"/>
            <p:cNvSpPr>
              <a:spLocks noChangeShapeType="1"/>
            </p:cNvSpPr>
            <p:nvPr/>
          </p:nvSpPr>
          <p:spPr bwMode="auto">
            <a:xfrm>
              <a:off x="4010" y="2781"/>
              <a:ext cx="57"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364" name="Line 198"/>
            <p:cNvSpPr>
              <a:spLocks noChangeShapeType="1"/>
            </p:cNvSpPr>
            <p:nvPr/>
          </p:nvSpPr>
          <p:spPr bwMode="auto">
            <a:xfrm>
              <a:off x="4309" y="2652"/>
              <a:ext cx="1" cy="2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365" name="Freeform 199"/>
            <p:cNvSpPr>
              <a:spLocks/>
            </p:cNvSpPr>
            <p:nvPr/>
          </p:nvSpPr>
          <p:spPr bwMode="auto">
            <a:xfrm>
              <a:off x="4301" y="2773"/>
              <a:ext cx="16" cy="80"/>
            </a:xfrm>
            <a:custGeom>
              <a:avLst/>
              <a:gdLst>
                <a:gd name="T0" fmla="*/ 0 w 16"/>
                <a:gd name="T1" fmla="*/ 80 h 80"/>
                <a:gd name="T2" fmla="*/ 16 w 16"/>
                <a:gd name="T3" fmla="*/ 80 h 80"/>
                <a:gd name="T4" fmla="*/ 16 w 16"/>
                <a:gd name="T5" fmla="*/ 0 h 80"/>
                <a:gd name="T6" fmla="*/ 0 60000 65536"/>
                <a:gd name="T7" fmla="*/ 0 60000 65536"/>
                <a:gd name="T8" fmla="*/ 0 60000 65536"/>
              </a:gdLst>
              <a:ahLst/>
              <a:cxnLst>
                <a:cxn ang="T6">
                  <a:pos x="T0" y="T1"/>
                </a:cxn>
                <a:cxn ang="T7">
                  <a:pos x="T2" y="T3"/>
                </a:cxn>
                <a:cxn ang="T8">
                  <a:pos x="T4" y="T5"/>
                </a:cxn>
              </a:cxnLst>
              <a:rect l="0" t="0" r="r" b="b"/>
              <a:pathLst>
                <a:path w="16" h="80">
                  <a:moveTo>
                    <a:pt x="0" y="80"/>
                  </a:moveTo>
                  <a:lnTo>
                    <a:pt x="16" y="80"/>
                  </a:lnTo>
                  <a:lnTo>
                    <a:pt x="16" y="0"/>
                  </a:lnTo>
                </a:path>
              </a:pathLst>
            </a:custGeom>
            <a:noFill/>
            <a:ln w="95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8366" name="Freeform 200"/>
            <p:cNvSpPr>
              <a:spLocks/>
            </p:cNvSpPr>
            <p:nvPr/>
          </p:nvSpPr>
          <p:spPr bwMode="auto">
            <a:xfrm>
              <a:off x="4349" y="2724"/>
              <a:ext cx="65" cy="186"/>
            </a:xfrm>
            <a:custGeom>
              <a:avLst/>
              <a:gdLst>
                <a:gd name="T0" fmla="*/ 0 w 65"/>
                <a:gd name="T1" fmla="*/ 0 h 186"/>
                <a:gd name="T2" fmla="*/ 17 w 65"/>
                <a:gd name="T3" fmla="*/ 0 h 186"/>
                <a:gd name="T4" fmla="*/ 17 w 65"/>
                <a:gd name="T5" fmla="*/ 129 h 186"/>
                <a:gd name="T6" fmla="*/ 65 w 65"/>
                <a:gd name="T7" fmla="*/ 129 h 186"/>
                <a:gd name="T8" fmla="*/ 65 w 65"/>
                <a:gd name="T9" fmla="*/ 186 h 18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5" h="186">
                  <a:moveTo>
                    <a:pt x="0" y="0"/>
                  </a:moveTo>
                  <a:lnTo>
                    <a:pt x="17" y="0"/>
                  </a:lnTo>
                  <a:lnTo>
                    <a:pt x="17" y="129"/>
                  </a:lnTo>
                  <a:lnTo>
                    <a:pt x="65" y="129"/>
                  </a:lnTo>
                  <a:lnTo>
                    <a:pt x="65" y="186"/>
                  </a:lnTo>
                </a:path>
              </a:pathLst>
            </a:custGeom>
            <a:noFill/>
            <a:ln w="95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8367" name="Freeform 201"/>
            <p:cNvSpPr>
              <a:spLocks/>
            </p:cNvSpPr>
            <p:nvPr/>
          </p:nvSpPr>
          <p:spPr bwMode="auto">
            <a:xfrm>
              <a:off x="4220" y="2878"/>
              <a:ext cx="38" cy="48"/>
            </a:xfrm>
            <a:custGeom>
              <a:avLst/>
              <a:gdLst>
                <a:gd name="T0" fmla="*/ 38 w 40"/>
                <a:gd name="T1" fmla="*/ 0 h 50"/>
                <a:gd name="T2" fmla="*/ 38 w 40"/>
                <a:gd name="T3" fmla="*/ 48 h 50"/>
                <a:gd name="T4" fmla="*/ 0 w 40"/>
                <a:gd name="T5" fmla="*/ 48 h 50"/>
                <a:gd name="T6" fmla="*/ 0 60000 65536"/>
                <a:gd name="T7" fmla="*/ 0 60000 65536"/>
                <a:gd name="T8" fmla="*/ 0 60000 65536"/>
              </a:gdLst>
              <a:ahLst/>
              <a:cxnLst>
                <a:cxn ang="T6">
                  <a:pos x="T0" y="T1"/>
                </a:cxn>
                <a:cxn ang="T7">
                  <a:pos x="T2" y="T3"/>
                </a:cxn>
                <a:cxn ang="T8">
                  <a:pos x="T4" y="T5"/>
                </a:cxn>
              </a:cxnLst>
              <a:rect l="0" t="0" r="r" b="b"/>
              <a:pathLst>
                <a:path w="40" h="50">
                  <a:moveTo>
                    <a:pt x="40" y="0"/>
                  </a:moveTo>
                  <a:lnTo>
                    <a:pt x="40" y="50"/>
                  </a:lnTo>
                  <a:lnTo>
                    <a:pt x="0" y="5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nvGrpSpPr>
            <p:cNvPr id="8368" name="Group 202"/>
            <p:cNvGrpSpPr>
              <a:grpSpLocks/>
            </p:cNvGrpSpPr>
            <p:nvPr/>
          </p:nvGrpSpPr>
          <p:grpSpPr bwMode="auto">
            <a:xfrm>
              <a:off x="4024" y="2728"/>
              <a:ext cx="195" cy="245"/>
              <a:chOff x="4023" y="2262"/>
              <a:chExt cx="195" cy="245"/>
            </a:xfrm>
          </p:grpSpPr>
          <p:sp>
            <p:nvSpPr>
              <p:cNvPr id="8373" name="AutoShape 203"/>
              <p:cNvSpPr>
                <a:spLocks noChangeArrowheads="1"/>
              </p:cNvSpPr>
              <p:nvPr/>
            </p:nvSpPr>
            <p:spPr bwMode="auto">
              <a:xfrm>
                <a:off x="4023" y="2459"/>
                <a:ext cx="56" cy="48"/>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74" name="Freeform 204"/>
              <p:cNvSpPr>
                <a:spLocks/>
              </p:cNvSpPr>
              <p:nvPr/>
            </p:nvSpPr>
            <p:spPr bwMode="auto">
              <a:xfrm>
                <a:off x="4050" y="2325"/>
                <a:ext cx="132" cy="135"/>
              </a:xfrm>
              <a:custGeom>
                <a:avLst/>
                <a:gdLst>
                  <a:gd name="T0" fmla="*/ 0 w 132"/>
                  <a:gd name="T1" fmla="*/ 135 h 135"/>
                  <a:gd name="T2" fmla="*/ 0 w 132"/>
                  <a:gd name="T3" fmla="*/ 105 h 135"/>
                  <a:gd name="T4" fmla="*/ 132 w 132"/>
                  <a:gd name="T5" fmla="*/ 105 h 135"/>
                  <a:gd name="T6" fmla="*/ 132 w 132"/>
                  <a:gd name="T7" fmla="*/ 0 h 135"/>
                  <a:gd name="T8" fmla="*/ 84 w 132"/>
                  <a:gd name="T9" fmla="*/ 0 h 13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2" h="135">
                    <a:moveTo>
                      <a:pt x="0" y="135"/>
                    </a:moveTo>
                    <a:lnTo>
                      <a:pt x="0" y="105"/>
                    </a:lnTo>
                    <a:lnTo>
                      <a:pt x="132" y="105"/>
                    </a:lnTo>
                    <a:lnTo>
                      <a:pt x="132" y="0"/>
                    </a:lnTo>
                    <a:lnTo>
                      <a:pt x="84" y="0"/>
                    </a:lnTo>
                  </a:path>
                </a:pathLst>
              </a:custGeom>
              <a:noFill/>
              <a:ln w="158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375" name="Line 205"/>
              <p:cNvSpPr>
                <a:spLocks noChangeShapeType="1"/>
              </p:cNvSpPr>
              <p:nvPr/>
            </p:nvSpPr>
            <p:spPr bwMode="auto">
              <a:xfrm>
                <a:off x="4182" y="2385"/>
                <a:ext cx="36"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376" name="Freeform 206"/>
              <p:cNvSpPr>
                <a:spLocks/>
              </p:cNvSpPr>
              <p:nvPr/>
            </p:nvSpPr>
            <p:spPr bwMode="auto">
              <a:xfrm>
                <a:off x="4182" y="2262"/>
                <a:ext cx="36" cy="63"/>
              </a:xfrm>
              <a:custGeom>
                <a:avLst/>
                <a:gdLst>
                  <a:gd name="T0" fmla="*/ 0 w 36"/>
                  <a:gd name="T1" fmla="*/ 63 h 63"/>
                  <a:gd name="T2" fmla="*/ 0 w 36"/>
                  <a:gd name="T3" fmla="*/ 0 h 63"/>
                  <a:gd name="T4" fmla="*/ 36 w 36"/>
                  <a:gd name="T5" fmla="*/ 0 h 63"/>
                  <a:gd name="T6" fmla="*/ 0 60000 65536"/>
                  <a:gd name="T7" fmla="*/ 0 60000 65536"/>
                  <a:gd name="T8" fmla="*/ 0 60000 65536"/>
                </a:gdLst>
                <a:ahLst/>
                <a:cxnLst>
                  <a:cxn ang="T6">
                    <a:pos x="T0" y="T1"/>
                  </a:cxn>
                  <a:cxn ang="T7">
                    <a:pos x="T2" y="T3"/>
                  </a:cxn>
                  <a:cxn ang="T8">
                    <a:pos x="T4" y="T5"/>
                  </a:cxn>
                </a:cxnLst>
                <a:rect l="0" t="0" r="r" b="b"/>
                <a:pathLst>
                  <a:path w="36" h="63">
                    <a:moveTo>
                      <a:pt x="0" y="63"/>
                    </a:moveTo>
                    <a:lnTo>
                      <a:pt x="0" y="0"/>
                    </a:lnTo>
                    <a:lnTo>
                      <a:pt x="36" y="0"/>
                    </a:lnTo>
                  </a:path>
                </a:pathLst>
              </a:custGeom>
              <a:noFill/>
              <a:ln w="158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8369" name="Line 207"/>
            <p:cNvSpPr>
              <a:spLocks noChangeShapeType="1"/>
            </p:cNvSpPr>
            <p:nvPr/>
          </p:nvSpPr>
          <p:spPr bwMode="auto">
            <a:xfrm>
              <a:off x="4132" y="2710"/>
              <a:ext cx="8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370" name="AutoShape 208"/>
            <p:cNvSpPr>
              <a:spLocks noChangeArrowheads="1"/>
            </p:cNvSpPr>
            <p:nvPr/>
          </p:nvSpPr>
          <p:spPr bwMode="auto">
            <a:xfrm>
              <a:off x="4300" y="2788"/>
              <a:ext cx="33" cy="28"/>
            </a:xfrm>
            <a:prstGeom prst="triangle">
              <a:avLst>
                <a:gd name="adj" fmla="val 50000"/>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71" name="AutoShape 209"/>
            <p:cNvSpPr>
              <a:spLocks noChangeArrowheads="1"/>
            </p:cNvSpPr>
            <p:nvPr/>
          </p:nvSpPr>
          <p:spPr bwMode="auto">
            <a:xfrm flipV="1">
              <a:off x="4348" y="2812"/>
              <a:ext cx="33" cy="28"/>
            </a:xfrm>
            <a:prstGeom prst="triangle">
              <a:avLst>
                <a:gd name="adj" fmla="val 50000"/>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72" name="AutoShape 210"/>
            <p:cNvSpPr>
              <a:spLocks noChangeArrowheads="1"/>
            </p:cNvSpPr>
            <p:nvPr/>
          </p:nvSpPr>
          <p:spPr bwMode="auto">
            <a:xfrm rot="-5400000">
              <a:off x="4144" y="2696"/>
              <a:ext cx="33" cy="28"/>
            </a:xfrm>
            <a:prstGeom prst="triangle">
              <a:avLst>
                <a:gd name="adj" fmla="val 50000"/>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grpSp>
      <p:grpSp>
        <p:nvGrpSpPr>
          <p:cNvPr id="8241" name="Group 211"/>
          <p:cNvGrpSpPr>
            <a:grpSpLocks/>
          </p:cNvGrpSpPr>
          <p:nvPr/>
        </p:nvGrpSpPr>
        <p:grpSpPr bwMode="auto">
          <a:xfrm>
            <a:off x="831850" y="3408363"/>
            <a:ext cx="989013" cy="577850"/>
            <a:chOff x="3914" y="2587"/>
            <a:chExt cx="581" cy="387"/>
          </a:xfrm>
        </p:grpSpPr>
        <p:sp>
          <p:nvSpPr>
            <p:cNvPr id="8315" name="Rectangle 212"/>
            <p:cNvSpPr>
              <a:spLocks noChangeArrowheads="1"/>
            </p:cNvSpPr>
            <p:nvPr/>
          </p:nvSpPr>
          <p:spPr bwMode="auto">
            <a:xfrm>
              <a:off x="3914" y="2587"/>
              <a:ext cx="581" cy="387"/>
            </a:xfrm>
            <a:prstGeom prst="rect">
              <a:avLst/>
            </a:prstGeom>
            <a:solidFill>
              <a:srgbClr val="FFFFFF"/>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16" name="Rectangle 213"/>
            <p:cNvSpPr>
              <a:spLocks noChangeArrowheads="1"/>
            </p:cNvSpPr>
            <p:nvPr/>
          </p:nvSpPr>
          <p:spPr bwMode="auto">
            <a:xfrm>
              <a:off x="3914" y="2587"/>
              <a:ext cx="581" cy="387"/>
            </a:xfrm>
            <a:prstGeom prst="rect">
              <a:avLst/>
            </a:prstGeom>
            <a:solidFill>
              <a:srgbClr val="F8F8F8"/>
            </a:solidFill>
            <a:ln w="9525">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17" name="Rectangle 214"/>
            <p:cNvSpPr>
              <a:spLocks noChangeArrowheads="1"/>
            </p:cNvSpPr>
            <p:nvPr/>
          </p:nvSpPr>
          <p:spPr bwMode="auto">
            <a:xfrm>
              <a:off x="3979" y="2620"/>
              <a:ext cx="31" cy="32"/>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18" name="Rectangle 215"/>
            <p:cNvSpPr>
              <a:spLocks noChangeArrowheads="1"/>
            </p:cNvSpPr>
            <p:nvPr/>
          </p:nvSpPr>
          <p:spPr bwMode="auto">
            <a:xfrm>
              <a:off x="4398" y="2620"/>
              <a:ext cx="32" cy="32"/>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19" name="Rectangle 216"/>
            <p:cNvSpPr>
              <a:spLocks noChangeArrowheads="1"/>
            </p:cNvSpPr>
            <p:nvPr/>
          </p:nvSpPr>
          <p:spPr bwMode="auto">
            <a:xfrm>
              <a:off x="4188" y="2620"/>
              <a:ext cx="32" cy="32"/>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20" name="Rectangle 217"/>
            <p:cNvSpPr>
              <a:spLocks noChangeArrowheads="1"/>
            </p:cNvSpPr>
            <p:nvPr/>
          </p:nvSpPr>
          <p:spPr bwMode="auto">
            <a:xfrm>
              <a:off x="4293" y="2620"/>
              <a:ext cx="32" cy="32"/>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21" name="Rectangle 218"/>
            <p:cNvSpPr>
              <a:spLocks noChangeArrowheads="1"/>
            </p:cNvSpPr>
            <p:nvPr/>
          </p:nvSpPr>
          <p:spPr bwMode="auto">
            <a:xfrm>
              <a:off x="4084" y="2620"/>
              <a:ext cx="31" cy="32"/>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22" name="Rectangle 219"/>
            <p:cNvSpPr>
              <a:spLocks noChangeArrowheads="1"/>
            </p:cNvSpPr>
            <p:nvPr/>
          </p:nvSpPr>
          <p:spPr bwMode="auto">
            <a:xfrm>
              <a:off x="3979" y="2910"/>
              <a:ext cx="31" cy="32"/>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23" name="Rectangle 220"/>
            <p:cNvSpPr>
              <a:spLocks noChangeArrowheads="1"/>
            </p:cNvSpPr>
            <p:nvPr/>
          </p:nvSpPr>
          <p:spPr bwMode="auto">
            <a:xfrm>
              <a:off x="4398" y="2910"/>
              <a:ext cx="32" cy="32"/>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24" name="Rectangle 221"/>
            <p:cNvSpPr>
              <a:spLocks noChangeArrowheads="1"/>
            </p:cNvSpPr>
            <p:nvPr/>
          </p:nvSpPr>
          <p:spPr bwMode="auto">
            <a:xfrm>
              <a:off x="4188" y="2910"/>
              <a:ext cx="32" cy="32"/>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25" name="Rectangle 222"/>
            <p:cNvSpPr>
              <a:spLocks noChangeArrowheads="1"/>
            </p:cNvSpPr>
            <p:nvPr/>
          </p:nvSpPr>
          <p:spPr bwMode="auto">
            <a:xfrm>
              <a:off x="4293" y="2910"/>
              <a:ext cx="32" cy="32"/>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26" name="Rectangle 223"/>
            <p:cNvSpPr>
              <a:spLocks noChangeArrowheads="1"/>
            </p:cNvSpPr>
            <p:nvPr/>
          </p:nvSpPr>
          <p:spPr bwMode="auto">
            <a:xfrm>
              <a:off x="4084" y="2910"/>
              <a:ext cx="31" cy="32"/>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27" name="Rectangle 224"/>
            <p:cNvSpPr>
              <a:spLocks noChangeArrowheads="1"/>
            </p:cNvSpPr>
            <p:nvPr/>
          </p:nvSpPr>
          <p:spPr bwMode="auto">
            <a:xfrm>
              <a:off x="4398" y="2764"/>
              <a:ext cx="32" cy="33"/>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28" name="Rectangle 225"/>
            <p:cNvSpPr>
              <a:spLocks noChangeArrowheads="1"/>
            </p:cNvSpPr>
            <p:nvPr/>
          </p:nvSpPr>
          <p:spPr bwMode="auto">
            <a:xfrm>
              <a:off x="3979" y="2764"/>
              <a:ext cx="31" cy="33"/>
            </a:xfrm>
            <a:prstGeom prst="rect">
              <a:avLst/>
            </a:prstGeom>
            <a:solidFill>
              <a:srgbClr val="000000"/>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29" name="Rectangle 226"/>
            <p:cNvSpPr>
              <a:spLocks noChangeArrowheads="1"/>
            </p:cNvSpPr>
            <p:nvPr/>
          </p:nvSpPr>
          <p:spPr bwMode="auto">
            <a:xfrm>
              <a:off x="4067" y="2700"/>
              <a:ext cx="65" cy="178"/>
            </a:xfrm>
            <a:prstGeom prst="rect">
              <a:avLst/>
            </a:prstGeom>
            <a:solidFill>
              <a:srgbClr val="B3B3B3"/>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30" name="Rectangle 227"/>
            <p:cNvSpPr>
              <a:spLocks noChangeArrowheads="1"/>
            </p:cNvSpPr>
            <p:nvPr/>
          </p:nvSpPr>
          <p:spPr bwMode="auto">
            <a:xfrm>
              <a:off x="4220" y="2676"/>
              <a:ext cx="129" cy="97"/>
            </a:xfrm>
            <a:prstGeom prst="rect">
              <a:avLst/>
            </a:prstGeom>
            <a:solidFill>
              <a:srgbClr val="B3B3B3"/>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31" name="Rectangle 228"/>
            <p:cNvSpPr>
              <a:spLocks noChangeArrowheads="1"/>
            </p:cNvSpPr>
            <p:nvPr/>
          </p:nvSpPr>
          <p:spPr bwMode="auto">
            <a:xfrm>
              <a:off x="4220" y="2821"/>
              <a:ext cx="81" cy="57"/>
            </a:xfrm>
            <a:prstGeom prst="rect">
              <a:avLst/>
            </a:prstGeom>
            <a:solidFill>
              <a:srgbClr val="B3B3B3"/>
            </a:solidFill>
            <a:ln w="7938">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32" name="Line 229"/>
            <p:cNvSpPr>
              <a:spLocks noChangeShapeType="1"/>
            </p:cNvSpPr>
            <p:nvPr/>
          </p:nvSpPr>
          <p:spPr bwMode="auto">
            <a:xfrm>
              <a:off x="4010" y="2781"/>
              <a:ext cx="57"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333" name="Line 230"/>
            <p:cNvSpPr>
              <a:spLocks noChangeShapeType="1"/>
            </p:cNvSpPr>
            <p:nvPr/>
          </p:nvSpPr>
          <p:spPr bwMode="auto">
            <a:xfrm>
              <a:off x="4309" y="2652"/>
              <a:ext cx="1" cy="2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334" name="Freeform 231"/>
            <p:cNvSpPr>
              <a:spLocks/>
            </p:cNvSpPr>
            <p:nvPr/>
          </p:nvSpPr>
          <p:spPr bwMode="auto">
            <a:xfrm>
              <a:off x="4301" y="2773"/>
              <a:ext cx="16" cy="80"/>
            </a:xfrm>
            <a:custGeom>
              <a:avLst/>
              <a:gdLst>
                <a:gd name="T0" fmla="*/ 0 w 16"/>
                <a:gd name="T1" fmla="*/ 80 h 80"/>
                <a:gd name="T2" fmla="*/ 16 w 16"/>
                <a:gd name="T3" fmla="*/ 80 h 80"/>
                <a:gd name="T4" fmla="*/ 16 w 16"/>
                <a:gd name="T5" fmla="*/ 0 h 80"/>
                <a:gd name="T6" fmla="*/ 0 60000 65536"/>
                <a:gd name="T7" fmla="*/ 0 60000 65536"/>
                <a:gd name="T8" fmla="*/ 0 60000 65536"/>
              </a:gdLst>
              <a:ahLst/>
              <a:cxnLst>
                <a:cxn ang="T6">
                  <a:pos x="T0" y="T1"/>
                </a:cxn>
                <a:cxn ang="T7">
                  <a:pos x="T2" y="T3"/>
                </a:cxn>
                <a:cxn ang="T8">
                  <a:pos x="T4" y="T5"/>
                </a:cxn>
              </a:cxnLst>
              <a:rect l="0" t="0" r="r" b="b"/>
              <a:pathLst>
                <a:path w="16" h="80">
                  <a:moveTo>
                    <a:pt x="0" y="80"/>
                  </a:moveTo>
                  <a:lnTo>
                    <a:pt x="16" y="80"/>
                  </a:lnTo>
                  <a:lnTo>
                    <a:pt x="16" y="0"/>
                  </a:lnTo>
                </a:path>
              </a:pathLst>
            </a:custGeom>
            <a:noFill/>
            <a:ln w="95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8335" name="Freeform 232"/>
            <p:cNvSpPr>
              <a:spLocks/>
            </p:cNvSpPr>
            <p:nvPr/>
          </p:nvSpPr>
          <p:spPr bwMode="auto">
            <a:xfrm>
              <a:off x="4349" y="2724"/>
              <a:ext cx="65" cy="186"/>
            </a:xfrm>
            <a:custGeom>
              <a:avLst/>
              <a:gdLst>
                <a:gd name="T0" fmla="*/ 0 w 65"/>
                <a:gd name="T1" fmla="*/ 0 h 186"/>
                <a:gd name="T2" fmla="*/ 17 w 65"/>
                <a:gd name="T3" fmla="*/ 0 h 186"/>
                <a:gd name="T4" fmla="*/ 17 w 65"/>
                <a:gd name="T5" fmla="*/ 129 h 186"/>
                <a:gd name="T6" fmla="*/ 65 w 65"/>
                <a:gd name="T7" fmla="*/ 129 h 186"/>
                <a:gd name="T8" fmla="*/ 65 w 65"/>
                <a:gd name="T9" fmla="*/ 186 h 18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5" h="186">
                  <a:moveTo>
                    <a:pt x="0" y="0"/>
                  </a:moveTo>
                  <a:lnTo>
                    <a:pt x="17" y="0"/>
                  </a:lnTo>
                  <a:lnTo>
                    <a:pt x="17" y="129"/>
                  </a:lnTo>
                  <a:lnTo>
                    <a:pt x="65" y="129"/>
                  </a:lnTo>
                  <a:lnTo>
                    <a:pt x="65" y="186"/>
                  </a:lnTo>
                </a:path>
              </a:pathLst>
            </a:custGeom>
            <a:noFill/>
            <a:ln w="95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8336" name="Freeform 233"/>
            <p:cNvSpPr>
              <a:spLocks/>
            </p:cNvSpPr>
            <p:nvPr/>
          </p:nvSpPr>
          <p:spPr bwMode="auto">
            <a:xfrm>
              <a:off x="4220" y="2878"/>
              <a:ext cx="38" cy="48"/>
            </a:xfrm>
            <a:custGeom>
              <a:avLst/>
              <a:gdLst>
                <a:gd name="T0" fmla="*/ 38 w 40"/>
                <a:gd name="T1" fmla="*/ 0 h 50"/>
                <a:gd name="T2" fmla="*/ 38 w 40"/>
                <a:gd name="T3" fmla="*/ 48 h 50"/>
                <a:gd name="T4" fmla="*/ 0 w 40"/>
                <a:gd name="T5" fmla="*/ 48 h 50"/>
                <a:gd name="T6" fmla="*/ 0 60000 65536"/>
                <a:gd name="T7" fmla="*/ 0 60000 65536"/>
                <a:gd name="T8" fmla="*/ 0 60000 65536"/>
              </a:gdLst>
              <a:ahLst/>
              <a:cxnLst>
                <a:cxn ang="T6">
                  <a:pos x="T0" y="T1"/>
                </a:cxn>
                <a:cxn ang="T7">
                  <a:pos x="T2" y="T3"/>
                </a:cxn>
                <a:cxn ang="T8">
                  <a:pos x="T4" y="T5"/>
                </a:cxn>
              </a:cxnLst>
              <a:rect l="0" t="0" r="r" b="b"/>
              <a:pathLst>
                <a:path w="40" h="50">
                  <a:moveTo>
                    <a:pt x="40" y="0"/>
                  </a:moveTo>
                  <a:lnTo>
                    <a:pt x="40" y="50"/>
                  </a:lnTo>
                  <a:lnTo>
                    <a:pt x="0" y="5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nvGrpSpPr>
            <p:cNvPr id="8337" name="Group 234"/>
            <p:cNvGrpSpPr>
              <a:grpSpLocks/>
            </p:cNvGrpSpPr>
            <p:nvPr/>
          </p:nvGrpSpPr>
          <p:grpSpPr bwMode="auto">
            <a:xfrm>
              <a:off x="4024" y="2728"/>
              <a:ext cx="195" cy="245"/>
              <a:chOff x="4023" y="2262"/>
              <a:chExt cx="195" cy="245"/>
            </a:xfrm>
          </p:grpSpPr>
          <p:sp>
            <p:nvSpPr>
              <p:cNvPr id="8342" name="AutoShape 235"/>
              <p:cNvSpPr>
                <a:spLocks noChangeArrowheads="1"/>
              </p:cNvSpPr>
              <p:nvPr/>
            </p:nvSpPr>
            <p:spPr bwMode="auto">
              <a:xfrm>
                <a:off x="4023" y="2459"/>
                <a:ext cx="56" cy="48"/>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43" name="Freeform 236"/>
              <p:cNvSpPr>
                <a:spLocks/>
              </p:cNvSpPr>
              <p:nvPr/>
            </p:nvSpPr>
            <p:spPr bwMode="auto">
              <a:xfrm>
                <a:off x="4050" y="2325"/>
                <a:ext cx="132" cy="135"/>
              </a:xfrm>
              <a:custGeom>
                <a:avLst/>
                <a:gdLst>
                  <a:gd name="T0" fmla="*/ 0 w 132"/>
                  <a:gd name="T1" fmla="*/ 135 h 135"/>
                  <a:gd name="T2" fmla="*/ 0 w 132"/>
                  <a:gd name="T3" fmla="*/ 105 h 135"/>
                  <a:gd name="T4" fmla="*/ 132 w 132"/>
                  <a:gd name="T5" fmla="*/ 105 h 135"/>
                  <a:gd name="T6" fmla="*/ 132 w 132"/>
                  <a:gd name="T7" fmla="*/ 0 h 135"/>
                  <a:gd name="T8" fmla="*/ 84 w 132"/>
                  <a:gd name="T9" fmla="*/ 0 h 13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2" h="135">
                    <a:moveTo>
                      <a:pt x="0" y="135"/>
                    </a:moveTo>
                    <a:lnTo>
                      <a:pt x="0" y="105"/>
                    </a:lnTo>
                    <a:lnTo>
                      <a:pt x="132" y="105"/>
                    </a:lnTo>
                    <a:lnTo>
                      <a:pt x="132" y="0"/>
                    </a:lnTo>
                    <a:lnTo>
                      <a:pt x="84" y="0"/>
                    </a:lnTo>
                  </a:path>
                </a:pathLst>
              </a:custGeom>
              <a:noFill/>
              <a:ln w="158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344" name="Line 237"/>
              <p:cNvSpPr>
                <a:spLocks noChangeShapeType="1"/>
              </p:cNvSpPr>
              <p:nvPr/>
            </p:nvSpPr>
            <p:spPr bwMode="auto">
              <a:xfrm>
                <a:off x="4182" y="2385"/>
                <a:ext cx="36"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345" name="Freeform 238"/>
              <p:cNvSpPr>
                <a:spLocks/>
              </p:cNvSpPr>
              <p:nvPr/>
            </p:nvSpPr>
            <p:spPr bwMode="auto">
              <a:xfrm>
                <a:off x="4182" y="2262"/>
                <a:ext cx="36" cy="63"/>
              </a:xfrm>
              <a:custGeom>
                <a:avLst/>
                <a:gdLst>
                  <a:gd name="T0" fmla="*/ 0 w 36"/>
                  <a:gd name="T1" fmla="*/ 63 h 63"/>
                  <a:gd name="T2" fmla="*/ 0 w 36"/>
                  <a:gd name="T3" fmla="*/ 0 h 63"/>
                  <a:gd name="T4" fmla="*/ 36 w 36"/>
                  <a:gd name="T5" fmla="*/ 0 h 63"/>
                  <a:gd name="T6" fmla="*/ 0 60000 65536"/>
                  <a:gd name="T7" fmla="*/ 0 60000 65536"/>
                  <a:gd name="T8" fmla="*/ 0 60000 65536"/>
                </a:gdLst>
                <a:ahLst/>
                <a:cxnLst>
                  <a:cxn ang="T6">
                    <a:pos x="T0" y="T1"/>
                  </a:cxn>
                  <a:cxn ang="T7">
                    <a:pos x="T2" y="T3"/>
                  </a:cxn>
                  <a:cxn ang="T8">
                    <a:pos x="T4" y="T5"/>
                  </a:cxn>
                </a:cxnLst>
                <a:rect l="0" t="0" r="r" b="b"/>
                <a:pathLst>
                  <a:path w="36" h="63">
                    <a:moveTo>
                      <a:pt x="0" y="63"/>
                    </a:moveTo>
                    <a:lnTo>
                      <a:pt x="0" y="0"/>
                    </a:lnTo>
                    <a:lnTo>
                      <a:pt x="36" y="0"/>
                    </a:lnTo>
                  </a:path>
                </a:pathLst>
              </a:custGeom>
              <a:noFill/>
              <a:ln w="158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8338" name="Line 239"/>
            <p:cNvSpPr>
              <a:spLocks noChangeShapeType="1"/>
            </p:cNvSpPr>
            <p:nvPr/>
          </p:nvSpPr>
          <p:spPr bwMode="auto">
            <a:xfrm>
              <a:off x="4132" y="2710"/>
              <a:ext cx="8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339" name="AutoShape 240"/>
            <p:cNvSpPr>
              <a:spLocks noChangeArrowheads="1"/>
            </p:cNvSpPr>
            <p:nvPr/>
          </p:nvSpPr>
          <p:spPr bwMode="auto">
            <a:xfrm>
              <a:off x="4300" y="2788"/>
              <a:ext cx="33" cy="28"/>
            </a:xfrm>
            <a:prstGeom prst="triangle">
              <a:avLst>
                <a:gd name="adj" fmla="val 50000"/>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40" name="AutoShape 241"/>
            <p:cNvSpPr>
              <a:spLocks noChangeArrowheads="1"/>
            </p:cNvSpPr>
            <p:nvPr/>
          </p:nvSpPr>
          <p:spPr bwMode="auto">
            <a:xfrm flipV="1">
              <a:off x="4348" y="2812"/>
              <a:ext cx="33" cy="28"/>
            </a:xfrm>
            <a:prstGeom prst="triangle">
              <a:avLst>
                <a:gd name="adj" fmla="val 50000"/>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41" name="AutoShape 242"/>
            <p:cNvSpPr>
              <a:spLocks noChangeArrowheads="1"/>
            </p:cNvSpPr>
            <p:nvPr/>
          </p:nvSpPr>
          <p:spPr bwMode="auto">
            <a:xfrm rot="-5400000">
              <a:off x="4144" y="2696"/>
              <a:ext cx="33" cy="28"/>
            </a:xfrm>
            <a:prstGeom prst="triangle">
              <a:avLst>
                <a:gd name="adj" fmla="val 50000"/>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grpSp>
      <p:sp>
        <p:nvSpPr>
          <p:cNvPr id="8242" name="Rectangle 243"/>
          <p:cNvSpPr>
            <a:spLocks noChangeArrowheads="1"/>
          </p:cNvSpPr>
          <p:nvPr/>
        </p:nvSpPr>
        <p:spPr bwMode="auto">
          <a:xfrm>
            <a:off x="2068513" y="5740400"/>
            <a:ext cx="1917700" cy="447675"/>
          </a:xfrm>
          <a:prstGeom prst="rect">
            <a:avLst/>
          </a:prstGeom>
          <a:solidFill>
            <a:srgbClr val="CCCCFF"/>
          </a:solidFill>
          <a:ln w="8001">
            <a:solidFill>
              <a:srgbClr val="CCCCFF"/>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243" name="Rectangle 244"/>
          <p:cNvSpPr>
            <a:spLocks noChangeArrowheads="1"/>
          </p:cNvSpPr>
          <p:nvPr/>
        </p:nvSpPr>
        <p:spPr bwMode="auto">
          <a:xfrm>
            <a:off x="2074863" y="5160963"/>
            <a:ext cx="1917700" cy="447675"/>
          </a:xfrm>
          <a:prstGeom prst="rect">
            <a:avLst/>
          </a:prstGeom>
          <a:solidFill>
            <a:srgbClr val="CCCCFF"/>
          </a:solidFill>
          <a:ln w="8001">
            <a:solidFill>
              <a:srgbClr val="CCCCFF"/>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244" name="Rectangle 245"/>
          <p:cNvSpPr>
            <a:spLocks noChangeArrowheads="1"/>
          </p:cNvSpPr>
          <p:nvPr/>
        </p:nvSpPr>
        <p:spPr bwMode="auto">
          <a:xfrm>
            <a:off x="830263" y="4151313"/>
            <a:ext cx="987425" cy="574675"/>
          </a:xfrm>
          <a:prstGeom prst="rect">
            <a:avLst/>
          </a:prstGeom>
          <a:solidFill>
            <a:srgbClr val="FFFFFF"/>
          </a:solidFill>
          <a:ln w="9525">
            <a:solidFill>
              <a:schemeClr val="tx1"/>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245" name="Rectangle 246"/>
          <p:cNvSpPr>
            <a:spLocks noChangeArrowheads="1"/>
          </p:cNvSpPr>
          <p:nvPr/>
        </p:nvSpPr>
        <p:spPr bwMode="auto">
          <a:xfrm>
            <a:off x="1155700" y="4243388"/>
            <a:ext cx="247650"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r>
              <a:rPr lang="en-US" altLang="zh-CN" sz="900">
                <a:solidFill>
                  <a:srgbClr val="000000"/>
                </a:solidFill>
                <a:ea typeface="宋体" panose="02010600030101010101" pitchFamily="2" charset="-122"/>
              </a:rPr>
              <a:t>DRC</a:t>
            </a:r>
            <a:br>
              <a:rPr lang="en-US" altLang="zh-CN" sz="900">
                <a:solidFill>
                  <a:srgbClr val="000000"/>
                </a:solidFill>
                <a:ea typeface="宋体" panose="02010600030101010101" pitchFamily="2" charset="-122"/>
              </a:rPr>
            </a:br>
            <a:r>
              <a:rPr lang="en-US" altLang="zh-CN" sz="900">
                <a:solidFill>
                  <a:srgbClr val="000000"/>
                </a:solidFill>
                <a:ea typeface="宋体" panose="02010600030101010101" pitchFamily="2" charset="-122"/>
              </a:rPr>
              <a:t>LVS</a:t>
            </a:r>
          </a:p>
          <a:p>
            <a:pPr eaLnBrk="1" hangingPunct="1"/>
            <a:r>
              <a:rPr lang="en-US" altLang="zh-CN" sz="900">
                <a:solidFill>
                  <a:srgbClr val="000000"/>
                </a:solidFill>
                <a:ea typeface="宋体" panose="02010600030101010101" pitchFamily="2" charset="-122"/>
              </a:rPr>
              <a:t>ERC</a:t>
            </a:r>
            <a:endParaRPr lang="en-US" altLang="zh-CN" sz="900">
              <a:ea typeface="宋体" panose="02010600030101010101" pitchFamily="2" charset="-122"/>
            </a:endParaRPr>
          </a:p>
        </p:txBody>
      </p:sp>
      <p:sp>
        <p:nvSpPr>
          <p:cNvPr id="8246" name="Line 247"/>
          <p:cNvSpPr>
            <a:spLocks noChangeShapeType="1"/>
          </p:cNvSpPr>
          <p:nvPr/>
        </p:nvSpPr>
        <p:spPr bwMode="auto">
          <a:xfrm>
            <a:off x="1323975" y="4727575"/>
            <a:ext cx="0" cy="147638"/>
          </a:xfrm>
          <a:prstGeom prst="line">
            <a:avLst/>
          </a:prstGeom>
          <a:noFill/>
          <a:ln w="9525">
            <a:solidFill>
              <a:srgbClr val="969696"/>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8247" name="Line 248"/>
          <p:cNvSpPr>
            <a:spLocks noChangeShapeType="1"/>
          </p:cNvSpPr>
          <p:nvPr/>
        </p:nvSpPr>
        <p:spPr bwMode="auto">
          <a:xfrm>
            <a:off x="1331913" y="3251200"/>
            <a:ext cx="0" cy="155575"/>
          </a:xfrm>
          <a:prstGeom prst="line">
            <a:avLst/>
          </a:prstGeom>
          <a:noFill/>
          <a:ln w="9525">
            <a:solidFill>
              <a:srgbClr val="969696"/>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8248" name="Line 249"/>
          <p:cNvSpPr>
            <a:spLocks noChangeShapeType="1"/>
          </p:cNvSpPr>
          <p:nvPr/>
        </p:nvSpPr>
        <p:spPr bwMode="auto">
          <a:xfrm>
            <a:off x="1328738" y="2444750"/>
            <a:ext cx="0" cy="212725"/>
          </a:xfrm>
          <a:prstGeom prst="line">
            <a:avLst/>
          </a:prstGeom>
          <a:noFill/>
          <a:ln w="9525">
            <a:solidFill>
              <a:srgbClr val="969696"/>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8249" name="Rectangle 250"/>
          <p:cNvSpPr>
            <a:spLocks noChangeArrowheads="1"/>
          </p:cNvSpPr>
          <p:nvPr/>
        </p:nvSpPr>
        <p:spPr bwMode="auto">
          <a:xfrm>
            <a:off x="2336800" y="2973388"/>
            <a:ext cx="1341438" cy="1682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r>
              <a:rPr lang="en-US" altLang="zh-CN" sz="1100" b="1">
                <a:solidFill>
                  <a:srgbClr val="000000"/>
                </a:solidFill>
                <a:ea typeface="宋体" panose="02010600030101010101" pitchFamily="2" charset="-122"/>
              </a:rPr>
              <a:t>Circuit Design</a:t>
            </a:r>
            <a:endParaRPr lang="en-US" altLang="zh-CN" sz="1100" b="1">
              <a:ea typeface="宋体" panose="02010600030101010101" pitchFamily="2" charset="-122"/>
            </a:endParaRPr>
          </a:p>
        </p:txBody>
      </p:sp>
      <p:sp>
        <p:nvSpPr>
          <p:cNvPr id="8250" name="Rectangle 251"/>
          <p:cNvSpPr>
            <a:spLocks noChangeArrowheads="1"/>
          </p:cNvSpPr>
          <p:nvPr/>
        </p:nvSpPr>
        <p:spPr bwMode="auto">
          <a:xfrm>
            <a:off x="2125663" y="2300288"/>
            <a:ext cx="1725612" cy="3365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r>
              <a:rPr lang="en-US" altLang="zh-CN" sz="1100" b="1">
                <a:solidFill>
                  <a:srgbClr val="000000"/>
                </a:solidFill>
                <a:ea typeface="宋体" panose="02010600030101010101" pitchFamily="2" charset="-122"/>
              </a:rPr>
              <a:t>Functional Design</a:t>
            </a:r>
            <a:br>
              <a:rPr lang="en-US" altLang="zh-CN" sz="1100" b="1">
                <a:solidFill>
                  <a:srgbClr val="000000"/>
                </a:solidFill>
                <a:ea typeface="宋体" panose="02010600030101010101" pitchFamily="2" charset="-122"/>
              </a:rPr>
            </a:br>
            <a:r>
              <a:rPr lang="en-US" altLang="zh-CN" sz="1100" b="1">
                <a:solidFill>
                  <a:srgbClr val="000000"/>
                </a:solidFill>
                <a:ea typeface="宋体" panose="02010600030101010101" pitchFamily="2" charset="-122"/>
              </a:rPr>
              <a:t>and Logic Design</a:t>
            </a:r>
            <a:endParaRPr lang="en-US" altLang="zh-CN" sz="1100" b="1">
              <a:ea typeface="宋体" panose="02010600030101010101" pitchFamily="2" charset="-122"/>
            </a:endParaRPr>
          </a:p>
        </p:txBody>
      </p:sp>
      <p:sp>
        <p:nvSpPr>
          <p:cNvPr id="8251" name="Rectangle 252"/>
          <p:cNvSpPr>
            <a:spLocks noChangeArrowheads="1"/>
          </p:cNvSpPr>
          <p:nvPr/>
        </p:nvSpPr>
        <p:spPr bwMode="auto">
          <a:xfrm>
            <a:off x="2200275" y="3548063"/>
            <a:ext cx="1654175" cy="168275"/>
          </a:xfrm>
          <a:prstGeom prst="rect">
            <a:avLst/>
          </a:prstGeom>
          <a:noFill/>
          <a:ln>
            <a:noFill/>
          </a:ln>
          <a:extLst>
            <a:ext uri="{909E8E84-426E-40DD-AFC4-6F175D3DCCD1}">
              <a14:hiddenFill xmlns:a14="http://schemas.microsoft.com/office/drawing/2010/main">
                <a:solidFill>
                  <a:srgbClr val="B2B2B2"/>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r>
              <a:rPr lang="en-US" altLang="zh-CN" sz="1100" b="1">
                <a:solidFill>
                  <a:schemeClr val="bg1"/>
                </a:solidFill>
                <a:ea typeface="宋体" panose="02010600030101010101" pitchFamily="2" charset="-122"/>
              </a:rPr>
              <a:t>Physical Design</a:t>
            </a:r>
          </a:p>
        </p:txBody>
      </p:sp>
      <p:sp>
        <p:nvSpPr>
          <p:cNvPr id="8252" name="Rectangle 253"/>
          <p:cNvSpPr>
            <a:spLocks noChangeArrowheads="1"/>
          </p:cNvSpPr>
          <p:nvPr/>
        </p:nvSpPr>
        <p:spPr bwMode="auto">
          <a:xfrm>
            <a:off x="2065338" y="4029075"/>
            <a:ext cx="1928812" cy="33655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r>
              <a:rPr lang="de-DE" altLang="zh-CN" sz="1100" b="1">
                <a:ea typeface="宋体" panose="02010600030101010101" pitchFamily="2" charset="-122"/>
              </a:rPr>
              <a:t>Physical Verification</a:t>
            </a:r>
            <a:br>
              <a:rPr lang="de-DE" altLang="zh-CN" sz="1100" b="1">
                <a:ea typeface="宋体" panose="02010600030101010101" pitchFamily="2" charset="-122"/>
              </a:rPr>
            </a:br>
            <a:r>
              <a:rPr lang="de-DE" altLang="zh-CN" sz="1100" b="1">
                <a:ea typeface="宋体" panose="02010600030101010101" pitchFamily="2" charset="-122"/>
              </a:rPr>
              <a:t>and Signoff</a:t>
            </a:r>
            <a:endParaRPr lang="en-US" altLang="zh-CN" sz="1100" b="1">
              <a:ea typeface="宋体" panose="02010600030101010101" pitchFamily="2" charset="-122"/>
            </a:endParaRPr>
          </a:p>
        </p:txBody>
      </p:sp>
      <p:sp>
        <p:nvSpPr>
          <p:cNvPr id="8253" name="Rectangle 254"/>
          <p:cNvSpPr>
            <a:spLocks noChangeArrowheads="1"/>
          </p:cNvSpPr>
          <p:nvPr/>
        </p:nvSpPr>
        <p:spPr bwMode="auto">
          <a:xfrm>
            <a:off x="2473325" y="4703763"/>
            <a:ext cx="1065213" cy="168275"/>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r>
              <a:rPr lang="de-DE" altLang="de-DE" sz="1100" b="1">
                <a:solidFill>
                  <a:srgbClr val="000000"/>
                </a:solidFill>
              </a:rPr>
              <a:t>Fabrication</a:t>
            </a:r>
            <a:endParaRPr lang="en-US" altLang="zh-CN" sz="1100" b="1">
              <a:ea typeface="宋体" panose="02010600030101010101" pitchFamily="2" charset="-122"/>
            </a:endParaRPr>
          </a:p>
        </p:txBody>
      </p:sp>
      <p:sp>
        <p:nvSpPr>
          <p:cNvPr id="8254" name="Rectangle 255"/>
          <p:cNvSpPr>
            <a:spLocks noChangeArrowheads="1"/>
          </p:cNvSpPr>
          <p:nvPr/>
        </p:nvSpPr>
        <p:spPr bwMode="auto">
          <a:xfrm>
            <a:off x="2124075" y="1173163"/>
            <a:ext cx="1827213" cy="168275"/>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r>
              <a:rPr lang="en-US" altLang="zh-CN" sz="1100" b="1">
                <a:solidFill>
                  <a:srgbClr val="000000"/>
                </a:solidFill>
                <a:ea typeface="宋体" panose="02010600030101010101" pitchFamily="2" charset="-122"/>
              </a:rPr>
              <a:t>System Specification</a:t>
            </a:r>
            <a:endParaRPr lang="en-US" altLang="zh-CN" sz="1100" b="1">
              <a:ea typeface="宋体" panose="02010600030101010101" pitchFamily="2" charset="-122"/>
            </a:endParaRPr>
          </a:p>
        </p:txBody>
      </p:sp>
      <p:sp>
        <p:nvSpPr>
          <p:cNvPr id="8255" name="Rectangle 256"/>
          <p:cNvSpPr>
            <a:spLocks noChangeArrowheads="1"/>
          </p:cNvSpPr>
          <p:nvPr/>
        </p:nvSpPr>
        <p:spPr bwMode="auto">
          <a:xfrm>
            <a:off x="2097088" y="1773238"/>
            <a:ext cx="1827212" cy="168275"/>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r>
              <a:rPr lang="en-US" altLang="zh-CN" sz="1100" b="1">
                <a:solidFill>
                  <a:srgbClr val="000000"/>
                </a:solidFill>
                <a:ea typeface="宋体" panose="02010600030101010101" pitchFamily="2" charset="-122"/>
              </a:rPr>
              <a:t>Architectural Design</a:t>
            </a:r>
            <a:endParaRPr lang="en-US" altLang="zh-CN" sz="1100" b="1">
              <a:ea typeface="宋体" panose="02010600030101010101" pitchFamily="2" charset="-122"/>
            </a:endParaRPr>
          </a:p>
        </p:txBody>
      </p:sp>
      <p:sp>
        <p:nvSpPr>
          <p:cNvPr id="8256" name="Rectangle 257"/>
          <p:cNvSpPr>
            <a:spLocks noChangeArrowheads="1"/>
          </p:cNvSpPr>
          <p:nvPr/>
        </p:nvSpPr>
        <p:spPr bwMode="auto">
          <a:xfrm>
            <a:off x="2771775" y="5853113"/>
            <a:ext cx="442913"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r>
              <a:rPr lang="en-US" altLang="zh-CN" sz="1100" b="1">
                <a:ea typeface="宋体" panose="02010600030101010101" pitchFamily="2" charset="-122"/>
              </a:rPr>
              <a:t>Chip</a:t>
            </a:r>
          </a:p>
        </p:txBody>
      </p:sp>
      <p:sp>
        <p:nvSpPr>
          <p:cNvPr id="8257" name="Rectangle 258"/>
          <p:cNvSpPr>
            <a:spLocks noChangeArrowheads="1"/>
          </p:cNvSpPr>
          <p:nvPr/>
        </p:nvSpPr>
        <p:spPr bwMode="auto">
          <a:xfrm>
            <a:off x="2238375" y="5300663"/>
            <a:ext cx="1612900" cy="168275"/>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FFCC99"/>
                </a:solidFill>
                <a:miter lim="800000"/>
                <a:headEnd/>
                <a:tailEnd/>
              </a14:hiddenLine>
            </a:ext>
          </a:extLst>
        </p:spPr>
        <p:txBody>
          <a:bodyPr lIns="0" tIns="0" rIns="0" bIns="0">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r>
              <a:rPr lang="en-US" altLang="zh-CN" sz="1100" b="1">
                <a:solidFill>
                  <a:srgbClr val="000000"/>
                </a:solidFill>
                <a:ea typeface="宋体" panose="02010600030101010101" pitchFamily="2" charset="-122"/>
              </a:rPr>
              <a:t>Packaging and Testing</a:t>
            </a:r>
            <a:endParaRPr lang="en-US" altLang="zh-CN" sz="1100" b="1">
              <a:ea typeface="宋体" panose="02010600030101010101" pitchFamily="2" charset="-122"/>
            </a:endParaRPr>
          </a:p>
        </p:txBody>
      </p:sp>
      <p:sp>
        <p:nvSpPr>
          <p:cNvPr id="8258" name="Rectangle 259"/>
          <p:cNvSpPr>
            <a:spLocks noChangeArrowheads="1"/>
          </p:cNvSpPr>
          <p:nvPr/>
        </p:nvSpPr>
        <p:spPr bwMode="auto">
          <a:xfrm>
            <a:off x="4954588" y="2300288"/>
            <a:ext cx="1341437" cy="168275"/>
          </a:xfrm>
          <a:prstGeom prst="rect">
            <a:avLst/>
          </a:prstGeom>
          <a:noFill/>
          <a:ln>
            <a:noFill/>
          </a:ln>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r>
              <a:rPr lang="de-DE" altLang="de-DE" sz="1100" b="1">
                <a:solidFill>
                  <a:schemeClr val="bg1"/>
                </a:solidFill>
              </a:rPr>
              <a:t>Chip Planning</a:t>
            </a:r>
            <a:endParaRPr lang="en-US" altLang="zh-CN" sz="1100" b="1">
              <a:solidFill>
                <a:schemeClr val="bg1"/>
              </a:solidFill>
              <a:ea typeface="宋体" panose="02010600030101010101" pitchFamily="2" charset="-122"/>
            </a:endParaRPr>
          </a:p>
        </p:txBody>
      </p:sp>
      <p:sp>
        <p:nvSpPr>
          <p:cNvPr id="8259" name="Rectangle 260"/>
          <p:cNvSpPr>
            <a:spLocks noChangeArrowheads="1"/>
          </p:cNvSpPr>
          <p:nvPr/>
        </p:nvSpPr>
        <p:spPr bwMode="auto">
          <a:xfrm>
            <a:off x="5106988" y="2968625"/>
            <a:ext cx="1019175" cy="168275"/>
          </a:xfrm>
          <a:prstGeom prst="rect">
            <a:avLst/>
          </a:prstGeom>
          <a:noFill/>
          <a:ln>
            <a:noFill/>
          </a:ln>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r>
              <a:rPr lang="en-US" altLang="zh-CN" sz="1100" b="1">
                <a:solidFill>
                  <a:schemeClr val="bg1"/>
                </a:solidFill>
                <a:ea typeface="宋体" panose="02010600030101010101" pitchFamily="2" charset="-122"/>
              </a:rPr>
              <a:t>Placement</a:t>
            </a:r>
          </a:p>
        </p:txBody>
      </p:sp>
      <p:sp>
        <p:nvSpPr>
          <p:cNvPr id="8260" name="Rectangle 261"/>
          <p:cNvSpPr>
            <a:spLocks noChangeArrowheads="1"/>
          </p:cNvSpPr>
          <p:nvPr/>
        </p:nvSpPr>
        <p:spPr bwMode="auto">
          <a:xfrm>
            <a:off x="4933950" y="4316413"/>
            <a:ext cx="1401763" cy="168275"/>
          </a:xfrm>
          <a:prstGeom prst="rect">
            <a:avLst/>
          </a:prstGeom>
          <a:noFill/>
          <a:ln>
            <a:noFill/>
          </a:ln>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r>
              <a:rPr lang="de-DE" altLang="de-DE" sz="1100" b="1">
                <a:solidFill>
                  <a:schemeClr val="bg1"/>
                </a:solidFill>
              </a:rPr>
              <a:t>Signal Routing</a:t>
            </a:r>
            <a:endParaRPr lang="en-US" altLang="zh-CN" sz="1100" b="1">
              <a:solidFill>
                <a:schemeClr val="bg1"/>
              </a:solidFill>
              <a:ea typeface="宋体" panose="02010600030101010101" pitchFamily="2" charset="-122"/>
            </a:endParaRPr>
          </a:p>
        </p:txBody>
      </p:sp>
      <p:sp>
        <p:nvSpPr>
          <p:cNvPr id="8261" name="Rectangle 262"/>
          <p:cNvSpPr>
            <a:spLocks noChangeArrowheads="1"/>
          </p:cNvSpPr>
          <p:nvPr/>
        </p:nvSpPr>
        <p:spPr bwMode="auto">
          <a:xfrm>
            <a:off x="5078413" y="1600200"/>
            <a:ext cx="1079500" cy="168275"/>
          </a:xfrm>
          <a:prstGeom prst="rect">
            <a:avLst/>
          </a:prstGeom>
          <a:noFill/>
          <a:ln>
            <a:noFill/>
          </a:ln>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r>
              <a:rPr lang="en-US" altLang="zh-CN" sz="1100" b="1">
                <a:solidFill>
                  <a:schemeClr val="bg1"/>
                </a:solidFill>
                <a:ea typeface="宋体" panose="02010600030101010101" pitchFamily="2" charset="-122"/>
              </a:rPr>
              <a:t>Partitioning</a:t>
            </a:r>
          </a:p>
        </p:txBody>
      </p:sp>
      <p:sp>
        <p:nvSpPr>
          <p:cNvPr id="8262" name="Rectangle 263"/>
          <p:cNvSpPr>
            <a:spLocks noChangeArrowheads="1"/>
          </p:cNvSpPr>
          <p:nvPr/>
        </p:nvSpPr>
        <p:spPr bwMode="auto">
          <a:xfrm>
            <a:off x="4887913" y="4989513"/>
            <a:ext cx="1447800" cy="168275"/>
          </a:xfrm>
          <a:prstGeom prst="rect">
            <a:avLst/>
          </a:prstGeom>
          <a:noFill/>
          <a:ln>
            <a:noFill/>
          </a:ln>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r>
              <a:rPr lang="de-DE" altLang="zh-CN" sz="1100" b="1">
                <a:solidFill>
                  <a:schemeClr val="bg1"/>
                </a:solidFill>
                <a:ea typeface="宋体" panose="02010600030101010101" pitchFamily="2" charset="-122"/>
              </a:rPr>
              <a:t>Timing Closure</a:t>
            </a:r>
            <a:endParaRPr lang="en-US" altLang="zh-CN" sz="1100" b="1">
              <a:solidFill>
                <a:schemeClr val="bg1"/>
              </a:solidFill>
              <a:ea typeface="宋体" panose="02010600030101010101" pitchFamily="2" charset="-122"/>
            </a:endParaRPr>
          </a:p>
        </p:txBody>
      </p:sp>
      <p:sp>
        <p:nvSpPr>
          <p:cNvPr id="8263" name="Rectangle 264"/>
          <p:cNvSpPr>
            <a:spLocks noChangeArrowheads="1"/>
          </p:cNvSpPr>
          <p:nvPr/>
        </p:nvSpPr>
        <p:spPr bwMode="auto">
          <a:xfrm>
            <a:off x="4610100" y="3644900"/>
            <a:ext cx="2036763" cy="168275"/>
          </a:xfrm>
          <a:prstGeom prst="rect">
            <a:avLst/>
          </a:prstGeom>
          <a:noFill/>
          <a:ln>
            <a:noFill/>
          </a:ln>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eaLnBrk="1" hangingPunct="1"/>
            <a:r>
              <a:rPr lang="de-DE" altLang="zh-CN" sz="1100" b="1">
                <a:solidFill>
                  <a:schemeClr val="bg1"/>
                </a:solidFill>
                <a:ea typeface="宋体" panose="02010600030101010101" pitchFamily="2" charset="-122"/>
              </a:rPr>
              <a:t>Clock Tree Synthesis</a:t>
            </a:r>
            <a:endParaRPr lang="en-US" altLang="zh-CN" sz="1100" b="1">
              <a:solidFill>
                <a:schemeClr val="bg1"/>
              </a:solidFill>
              <a:ea typeface="宋体" panose="02010600030101010101" pitchFamily="2" charset="-122"/>
            </a:endParaRPr>
          </a:p>
        </p:txBody>
      </p:sp>
      <p:grpSp>
        <p:nvGrpSpPr>
          <p:cNvPr id="8264" name="Group 265"/>
          <p:cNvGrpSpPr>
            <a:grpSpLocks/>
          </p:cNvGrpSpPr>
          <p:nvPr/>
        </p:nvGrpSpPr>
        <p:grpSpPr bwMode="auto">
          <a:xfrm>
            <a:off x="830263" y="2671763"/>
            <a:ext cx="996950" cy="576262"/>
            <a:chOff x="617" y="1399"/>
            <a:chExt cx="687" cy="454"/>
          </a:xfrm>
        </p:grpSpPr>
        <p:sp>
          <p:nvSpPr>
            <p:cNvPr id="8292" name="Rectangle 266"/>
            <p:cNvSpPr>
              <a:spLocks noChangeArrowheads="1"/>
            </p:cNvSpPr>
            <p:nvPr/>
          </p:nvSpPr>
          <p:spPr bwMode="auto">
            <a:xfrm>
              <a:off x="617" y="1399"/>
              <a:ext cx="687" cy="454"/>
            </a:xfrm>
            <a:prstGeom prst="rect">
              <a:avLst/>
            </a:prstGeom>
            <a:solidFill>
              <a:srgbClr val="FFFFFF"/>
            </a:solidFill>
            <a:ln w="9525">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293" name="Line 267"/>
            <p:cNvSpPr>
              <a:spLocks noChangeShapeType="1"/>
            </p:cNvSpPr>
            <p:nvPr/>
          </p:nvSpPr>
          <p:spPr bwMode="auto">
            <a:xfrm>
              <a:off x="976" y="1724"/>
              <a:ext cx="40" cy="2"/>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nvGrpSpPr>
            <p:cNvPr id="8294" name="Group 268"/>
            <p:cNvGrpSpPr>
              <a:grpSpLocks/>
            </p:cNvGrpSpPr>
            <p:nvPr/>
          </p:nvGrpSpPr>
          <p:grpSpPr bwMode="auto">
            <a:xfrm>
              <a:off x="682" y="1504"/>
              <a:ext cx="105" cy="88"/>
              <a:chOff x="328" y="1585"/>
              <a:chExt cx="145" cy="121"/>
            </a:xfrm>
          </p:grpSpPr>
          <p:sp>
            <p:nvSpPr>
              <p:cNvPr id="8313" name="AutoShape 269"/>
              <p:cNvSpPr>
                <a:spLocks noChangeArrowheads="1"/>
              </p:cNvSpPr>
              <p:nvPr/>
            </p:nvSpPr>
            <p:spPr bwMode="auto">
              <a:xfrm rot="5400000">
                <a:off x="320" y="1593"/>
                <a:ext cx="121" cy="105"/>
              </a:xfrm>
              <a:prstGeom prst="triangle">
                <a:avLst>
                  <a:gd name="adj" fmla="val 50000"/>
                </a:avLst>
              </a:prstGeom>
              <a:solidFill>
                <a:srgbClr val="C0C0C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14" name="Oval 270"/>
              <p:cNvSpPr>
                <a:spLocks noChangeArrowheads="1"/>
              </p:cNvSpPr>
              <p:nvPr/>
            </p:nvSpPr>
            <p:spPr bwMode="auto">
              <a:xfrm>
                <a:off x="432" y="1626"/>
                <a:ext cx="41" cy="41"/>
              </a:xfrm>
              <a:prstGeom prst="ellipse">
                <a:avLst/>
              </a:prstGeom>
              <a:solidFill>
                <a:srgbClr val="C0C0C0"/>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grpSp>
        <p:grpSp>
          <p:nvGrpSpPr>
            <p:cNvPr id="8295" name="Group 271"/>
            <p:cNvGrpSpPr>
              <a:grpSpLocks/>
            </p:cNvGrpSpPr>
            <p:nvPr/>
          </p:nvGrpSpPr>
          <p:grpSpPr bwMode="auto">
            <a:xfrm>
              <a:off x="866" y="1679"/>
              <a:ext cx="105" cy="88"/>
              <a:chOff x="328" y="1585"/>
              <a:chExt cx="145" cy="121"/>
            </a:xfrm>
          </p:grpSpPr>
          <p:sp>
            <p:nvSpPr>
              <p:cNvPr id="8311" name="AutoShape 272"/>
              <p:cNvSpPr>
                <a:spLocks noChangeArrowheads="1"/>
              </p:cNvSpPr>
              <p:nvPr/>
            </p:nvSpPr>
            <p:spPr bwMode="auto">
              <a:xfrm rot="5400000">
                <a:off x="320" y="1593"/>
                <a:ext cx="121" cy="105"/>
              </a:xfrm>
              <a:prstGeom prst="triangle">
                <a:avLst>
                  <a:gd name="adj" fmla="val 50000"/>
                </a:avLst>
              </a:prstGeom>
              <a:solidFill>
                <a:srgbClr val="C0C0C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12" name="Oval 273"/>
              <p:cNvSpPr>
                <a:spLocks noChangeArrowheads="1"/>
              </p:cNvSpPr>
              <p:nvPr/>
            </p:nvSpPr>
            <p:spPr bwMode="auto">
              <a:xfrm>
                <a:off x="432" y="1626"/>
                <a:ext cx="41" cy="41"/>
              </a:xfrm>
              <a:prstGeom prst="ellipse">
                <a:avLst/>
              </a:prstGeom>
              <a:solidFill>
                <a:srgbClr val="C0C0C0"/>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grpSp>
        <p:sp>
          <p:nvSpPr>
            <p:cNvPr id="8296" name="Freeform 274"/>
            <p:cNvSpPr>
              <a:spLocks/>
            </p:cNvSpPr>
            <p:nvPr/>
          </p:nvSpPr>
          <p:spPr bwMode="auto">
            <a:xfrm>
              <a:off x="639" y="1470"/>
              <a:ext cx="336" cy="60"/>
            </a:xfrm>
            <a:custGeom>
              <a:avLst/>
              <a:gdLst>
                <a:gd name="T0" fmla="*/ 0 w 288"/>
                <a:gd name="T1" fmla="*/ 0 h 60"/>
                <a:gd name="T2" fmla="*/ 291 w 288"/>
                <a:gd name="T3" fmla="*/ 0 h 60"/>
                <a:gd name="T4" fmla="*/ 291 w 288"/>
                <a:gd name="T5" fmla="*/ 60 h 60"/>
                <a:gd name="T6" fmla="*/ 336 w 288"/>
                <a:gd name="T7" fmla="*/ 60 h 6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88" h="60">
                  <a:moveTo>
                    <a:pt x="0" y="0"/>
                  </a:moveTo>
                  <a:lnTo>
                    <a:pt x="249" y="0"/>
                  </a:lnTo>
                  <a:lnTo>
                    <a:pt x="249" y="60"/>
                  </a:lnTo>
                  <a:lnTo>
                    <a:pt x="288" y="6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297" name="Line 275"/>
            <p:cNvSpPr>
              <a:spLocks noChangeShapeType="1"/>
            </p:cNvSpPr>
            <p:nvPr/>
          </p:nvSpPr>
          <p:spPr bwMode="auto">
            <a:xfrm flipH="1">
              <a:off x="639" y="1551"/>
              <a:ext cx="39"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298" name="Line 276"/>
            <p:cNvSpPr>
              <a:spLocks noChangeShapeType="1"/>
            </p:cNvSpPr>
            <p:nvPr/>
          </p:nvSpPr>
          <p:spPr bwMode="auto">
            <a:xfrm flipH="1">
              <a:off x="787" y="1549"/>
              <a:ext cx="39"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299" name="Line 277"/>
            <p:cNvSpPr>
              <a:spLocks noChangeShapeType="1"/>
            </p:cNvSpPr>
            <p:nvPr/>
          </p:nvSpPr>
          <p:spPr bwMode="auto">
            <a:xfrm>
              <a:off x="909" y="1575"/>
              <a:ext cx="8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300" name="Moon 11"/>
            <p:cNvSpPr>
              <a:spLocks noChangeArrowheads="1"/>
            </p:cNvSpPr>
            <p:nvPr/>
          </p:nvSpPr>
          <p:spPr bwMode="auto">
            <a:xfrm rot="10800000">
              <a:off x="961" y="1503"/>
              <a:ext cx="101" cy="114"/>
            </a:xfrm>
            <a:prstGeom prst="moon">
              <a:avLst>
                <a:gd name="adj" fmla="val 75500"/>
              </a:avLst>
            </a:prstGeom>
            <a:solidFill>
              <a:srgbClr val="C0C0C0"/>
            </a:solidFill>
            <a:ln w="12700" algn="ctr">
              <a:solidFill>
                <a:schemeClr val="tx1"/>
              </a:solidFill>
              <a:miter lim="800000"/>
              <a:headEnd/>
              <a:tailEnd/>
            </a:ln>
          </p:spPr>
          <p:txBody>
            <a:bodyPr rot="10800000" anchor="ct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eaLnBrk="1" hangingPunct="1">
                <a:lnSpc>
                  <a:spcPct val="100000"/>
                </a:lnSpc>
                <a:spcBef>
                  <a:spcPct val="0"/>
                </a:spcBef>
                <a:buClrTx/>
                <a:buFontTx/>
                <a:buNone/>
              </a:pPr>
              <a:endParaRPr lang="en-US" altLang="zh-TW" sz="1100">
                <a:ea typeface="新細明體" pitchFamily="18" charset="-120"/>
                <a:cs typeface="Arial" panose="020B0604020202020204" pitchFamily="34" charset="0"/>
              </a:endParaRPr>
            </a:p>
          </p:txBody>
        </p:sp>
        <p:sp>
          <p:nvSpPr>
            <p:cNvPr id="8301" name="AutoShape 279"/>
            <p:cNvSpPr>
              <a:spLocks noChangeArrowheads="1"/>
            </p:cNvSpPr>
            <p:nvPr/>
          </p:nvSpPr>
          <p:spPr bwMode="auto">
            <a:xfrm>
              <a:off x="822" y="1533"/>
              <a:ext cx="87" cy="87"/>
            </a:xfrm>
            <a:prstGeom prst="flowChartDelay">
              <a:avLst/>
            </a:prstGeom>
            <a:solidFill>
              <a:srgbClr val="C0C0C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02" name="Line 280"/>
            <p:cNvSpPr>
              <a:spLocks noChangeShapeType="1"/>
            </p:cNvSpPr>
            <p:nvPr/>
          </p:nvSpPr>
          <p:spPr bwMode="auto">
            <a:xfrm>
              <a:off x="639" y="1725"/>
              <a:ext cx="2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303" name="Freeform 281"/>
            <p:cNvSpPr>
              <a:spLocks/>
            </p:cNvSpPr>
            <p:nvPr/>
          </p:nvSpPr>
          <p:spPr bwMode="auto">
            <a:xfrm>
              <a:off x="780" y="1599"/>
              <a:ext cx="42" cy="123"/>
            </a:xfrm>
            <a:custGeom>
              <a:avLst/>
              <a:gdLst>
                <a:gd name="T0" fmla="*/ 0 w 42"/>
                <a:gd name="T1" fmla="*/ 123 h 123"/>
                <a:gd name="T2" fmla="*/ 0 w 42"/>
                <a:gd name="T3" fmla="*/ 0 h 123"/>
                <a:gd name="T4" fmla="*/ 42 w 42"/>
                <a:gd name="T5" fmla="*/ 0 h 123"/>
                <a:gd name="T6" fmla="*/ 0 60000 65536"/>
                <a:gd name="T7" fmla="*/ 0 60000 65536"/>
                <a:gd name="T8" fmla="*/ 0 60000 65536"/>
              </a:gdLst>
              <a:ahLst/>
              <a:cxnLst>
                <a:cxn ang="T6">
                  <a:pos x="T0" y="T1"/>
                </a:cxn>
                <a:cxn ang="T7">
                  <a:pos x="T2" y="T3"/>
                </a:cxn>
                <a:cxn ang="T8">
                  <a:pos x="T4" y="T5"/>
                </a:cxn>
              </a:cxnLst>
              <a:rect l="0" t="0" r="r" b="b"/>
              <a:pathLst>
                <a:path w="42" h="123">
                  <a:moveTo>
                    <a:pt x="0" y="123"/>
                  </a:moveTo>
                  <a:lnTo>
                    <a:pt x="0" y="0"/>
                  </a:lnTo>
                  <a:lnTo>
                    <a:pt x="42" y="0"/>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304" name="Oval 282"/>
            <p:cNvSpPr>
              <a:spLocks noChangeArrowheads="1"/>
            </p:cNvSpPr>
            <p:nvPr/>
          </p:nvSpPr>
          <p:spPr bwMode="auto">
            <a:xfrm>
              <a:off x="765" y="1710"/>
              <a:ext cx="29" cy="29"/>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05" name="Line 283"/>
            <p:cNvSpPr>
              <a:spLocks noChangeShapeType="1"/>
            </p:cNvSpPr>
            <p:nvPr/>
          </p:nvSpPr>
          <p:spPr bwMode="auto">
            <a:xfrm>
              <a:off x="636" y="1773"/>
              <a:ext cx="369"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306" name="Freeform 284"/>
            <p:cNvSpPr>
              <a:spLocks/>
            </p:cNvSpPr>
            <p:nvPr/>
          </p:nvSpPr>
          <p:spPr bwMode="auto">
            <a:xfrm>
              <a:off x="1062" y="1560"/>
              <a:ext cx="99" cy="147"/>
            </a:xfrm>
            <a:custGeom>
              <a:avLst/>
              <a:gdLst>
                <a:gd name="T0" fmla="*/ 0 w 99"/>
                <a:gd name="T1" fmla="*/ 0 h 126"/>
                <a:gd name="T2" fmla="*/ 60 w 99"/>
                <a:gd name="T3" fmla="*/ 0 h 126"/>
                <a:gd name="T4" fmla="*/ 60 w 99"/>
                <a:gd name="T5" fmla="*/ 147 h 126"/>
                <a:gd name="T6" fmla="*/ 99 w 99"/>
                <a:gd name="T7" fmla="*/ 147 h 12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9" h="126">
                  <a:moveTo>
                    <a:pt x="0" y="0"/>
                  </a:moveTo>
                  <a:lnTo>
                    <a:pt x="60" y="0"/>
                  </a:lnTo>
                  <a:lnTo>
                    <a:pt x="60" y="126"/>
                  </a:lnTo>
                  <a:lnTo>
                    <a:pt x="99" y="126"/>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307" name="Line 285"/>
            <p:cNvSpPr>
              <a:spLocks noChangeShapeType="1"/>
            </p:cNvSpPr>
            <p:nvPr/>
          </p:nvSpPr>
          <p:spPr bwMode="auto">
            <a:xfrm>
              <a:off x="1092" y="1752"/>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308" name="AutoShape 286"/>
            <p:cNvSpPr>
              <a:spLocks noChangeArrowheads="1"/>
            </p:cNvSpPr>
            <p:nvPr/>
          </p:nvSpPr>
          <p:spPr bwMode="auto">
            <a:xfrm>
              <a:off x="1009" y="1708"/>
              <a:ext cx="87" cy="87"/>
            </a:xfrm>
            <a:prstGeom prst="flowChartDelay">
              <a:avLst/>
            </a:prstGeom>
            <a:solidFill>
              <a:srgbClr val="C0C0C0"/>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309" name="Moon 11"/>
            <p:cNvSpPr>
              <a:spLocks noChangeArrowheads="1"/>
            </p:cNvSpPr>
            <p:nvPr/>
          </p:nvSpPr>
          <p:spPr bwMode="auto">
            <a:xfrm rot="10800000">
              <a:off x="1143" y="1673"/>
              <a:ext cx="101" cy="114"/>
            </a:xfrm>
            <a:prstGeom prst="moon">
              <a:avLst>
                <a:gd name="adj" fmla="val 75500"/>
              </a:avLst>
            </a:prstGeom>
            <a:solidFill>
              <a:srgbClr val="C0C0C0"/>
            </a:solidFill>
            <a:ln w="12700" algn="ctr">
              <a:solidFill>
                <a:schemeClr val="tx1"/>
              </a:solidFill>
              <a:miter lim="800000"/>
              <a:headEnd/>
              <a:tailEnd/>
            </a:ln>
          </p:spPr>
          <p:txBody>
            <a:bodyPr rot="10800000" anchor="ct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eaLnBrk="1" hangingPunct="1">
                <a:lnSpc>
                  <a:spcPct val="100000"/>
                </a:lnSpc>
                <a:spcBef>
                  <a:spcPct val="0"/>
                </a:spcBef>
                <a:buClrTx/>
                <a:buFontTx/>
                <a:buNone/>
              </a:pPr>
              <a:endParaRPr lang="en-US" altLang="zh-TW" sz="1100">
                <a:ea typeface="新細明體" pitchFamily="18" charset="-120"/>
                <a:cs typeface="Arial" panose="020B0604020202020204" pitchFamily="34" charset="0"/>
              </a:endParaRPr>
            </a:p>
          </p:txBody>
        </p:sp>
        <p:sp>
          <p:nvSpPr>
            <p:cNvPr id="8310" name="Line 288"/>
            <p:cNvSpPr>
              <a:spLocks noChangeShapeType="1"/>
            </p:cNvSpPr>
            <p:nvPr/>
          </p:nvSpPr>
          <p:spPr bwMode="auto">
            <a:xfrm>
              <a:off x="1245" y="1731"/>
              <a:ext cx="4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grpSp>
        <p:nvGrpSpPr>
          <p:cNvPr id="8265" name="Group 289"/>
          <p:cNvGrpSpPr>
            <a:grpSpLocks/>
          </p:cNvGrpSpPr>
          <p:nvPr/>
        </p:nvGrpSpPr>
        <p:grpSpPr bwMode="auto">
          <a:xfrm>
            <a:off x="827088" y="4883150"/>
            <a:ext cx="989012" cy="654050"/>
            <a:chOff x="1434" y="3142"/>
            <a:chExt cx="681" cy="516"/>
          </a:xfrm>
        </p:grpSpPr>
        <p:sp>
          <p:nvSpPr>
            <p:cNvPr id="8272" name="Rectangle 290"/>
            <p:cNvSpPr>
              <a:spLocks noChangeArrowheads="1"/>
            </p:cNvSpPr>
            <p:nvPr/>
          </p:nvSpPr>
          <p:spPr bwMode="auto">
            <a:xfrm>
              <a:off x="1632" y="3452"/>
              <a:ext cx="308" cy="68"/>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273" name="Rectangle 291"/>
            <p:cNvSpPr>
              <a:spLocks noChangeArrowheads="1"/>
            </p:cNvSpPr>
            <p:nvPr/>
          </p:nvSpPr>
          <p:spPr bwMode="auto">
            <a:xfrm>
              <a:off x="1556" y="3376"/>
              <a:ext cx="384" cy="68"/>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274" name="Rectangle 292"/>
            <p:cNvSpPr>
              <a:spLocks noChangeArrowheads="1"/>
            </p:cNvSpPr>
            <p:nvPr/>
          </p:nvSpPr>
          <p:spPr bwMode="auto">
            <a:xfrm>
              <a:off x="1632" y="3300"/>
              <a:ext cx="310" cy="68"/>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275" name="Rectangle 293"/>
            <p:cNvSpPr>
              <a:spLocks noChangeArrowheads="1"/>
            </p:cNvSpPr>
            <p:nvPr/>
          </p:nvSpPr>
          <p:spPr bwMode="auto">
            <a:xfrm>
              <a:off x="1632" y="3224"/>
              <a:ext cx="230" cy="68"/>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grpSp>
          <p:nvGrpSpPr>
            <p:cNvPr id="8276" name="Group 294"/>
            <p:cNvGrpSpPr>
              <a:grpSpLocks/>
            </p:cNvGrpSpPr>
            <p:nvPr/>
          </p:nvGrpSpPr>
          <p:grpSpPr bwMode="auto">
            <a:xfrm>
              <a:off x="1536" y="3170"/>
              <a:ext cx="462" cy="488"/>
              <a:chOff x="696" y="3170"/>
              <a:chExt cx="462" cy="488"/>
            </a:xfrm>
          </p:grpSpPr>
          <p:sp>
            <p:nvSpPr>
              <p:cNvPr id="8289" name="Oval 295"/>
              <p:cNvSpPr>
                <a:spLocks noChangeArrowheads="1"/>
              </p:cNvSpPr>
              <p:nvPr/>
            </p:nvSpPr>
            <p:spPr bwMode="auto">
              <a:xfrm>
                <a:off x="696" y="3170"/>
                <a:ext cx="462" cy="46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290" name="Rectangle 296"/>
              <p:cNvSpPr>
                <a:spLocks noChangeArrowheads="1"/>
              </p:cNvSpPr>
              <p:nvPr/>
            </p:nvSpPr>
            <p:spPr bwMode="auto">
              <a:xfrm>
                <a:off x="698" y="3550"/>
                <a:ext cx="450" cy="10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291" name="Line 297"/>
              <p:cNvSpPr>
                <a:spLocks noChangeShapeType="1"/>
              </p:cNvSpPr>
              <p:nvPr/>
            </p:nvSpPr>
            <p:spPr bwMode="auto">
              <a:xfrm>
                <a:off x="750" y="3552"/>
                <a:ext cx="35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8277" name="Rectangle 298"/>
            <p:cNvSpPr>
              <a:spLocks noChangeArrowheads="1"/>
            </p:cNvSpPr>
            <p:nvPr/>
          </p:nvSpPr>
          <p:spPr bwMode="auto">
            <a:xfrm>
              <a:off x="1434" y="3142"/>
              <a:ext cx="681" cy="45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278" name="Line 299"/>
            <p:cNvSpPr>
              <a:spLocks noChangeShapeType="1"/>
            </p:cNvSpPr>
            <p:nvPr/>
          </p:nvSpPr>
          <p:spPr bwMode="auto">
            <a:xfrm>
              <a:off x="1624" y="3220"/>
              <a:ext cx="2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279" name="Line 300"/>
            <p:cNvSpPr>
              <a:spLocks noChangeShapeType="1"/>
            </p:cNvSpPr>
            <p:nvPr/>
          </p:nvSpPr>
          <p:spPr bwMode="auto">
            <a:xfrm>
              <a:off x="1562" y="3296"/>
              <a:ext cx="41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280" name="Line 301"/>
            <p:cNvSpPr>
              <a:spLocks noChangeShapeType="1"/>
            </p:cNvSpPr>
            <p:nvPr/>
          </p:nvSpPr>
          <p:spPr bwMode="auto">
            <a:xfrm>
              <a:off x="1542" y="3372"/>
              <a:ext cx="4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281" name="Line 302"/>
            <p:cNvSpPr>
              <a:spLocks noChangeShapeType="1"/>
            </p:cNvSpPr>
            <p:nvPr/>
          </p:nvSpPr>
          <p:spPr bwMode="auto">
            <a:xfrm>
              <a:off x="1544" y="3448"/>
              <a:ext cx="44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282" name="Line 303"/>
            <p:cNvSpPr>
              <a:spLocks noChangeShapeType="1"/>
            </p:cNvSpPr>
            <p:nvPr/>
          </p:nvSpPr>
          <p:spPr bwMode="auto">
            <a:xfrm>
              <a:off x="1574" y="3524"/>
              <a:ext cx="38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283" name="Line 304"/>
            <p:cNvSpPr>
              <a:spLocks noChangeShapeType="1"/>
            </p:cNvSpPr>
            <p:nvPr/>
          </p:nvSpPr>
          <p:spPr bwMode="auto">
            <a:xfrm>
              <a:off x="1630" y="3220"/>
              <a:ext cx="0" cy="33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284" name="Line 305"/>
            <p:cNvSpPr>
              <a:spLocks noChangeShapeType="1"/>
            </p:cNvSpPr>
            <p:nvPr/>
          </p:nvSpPr>
          <p:spPr bwMode="auto">
            <a:xfrm flipV="1">
              <a:off x="1554" y="3312"/>
              <a:ext cx="0" cy="17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285" name="Line 306"/>
            <p:cNvSpPr>
              <a:spLocks noChangeShapeType="1"/>
            </p:cNvSpPr>
            <p:nvPr/>
          </p:nvSpPr>
          <p:spPr bwMode="auto">
            <a:xfrm flipV="1">
              <a:off x="1708" y="3180"/>
              <a:ext cx="0" cy="3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286" name="Line 307"/>
            <p:cNvSpPr>
              <a:spLocks noChangeShapeType="1"/>
            </p:cNvSpPr>
            <p:nvPr/>
          </p:nvSpPr>
          <p:spPr bwMode="auto">
            <a:xfrm flipV="1">
              <a:off x="1786" y="3174"/>
              <a:ext cx="0" cy="37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287" name="Line 308"/>
            <p:cNvSpPr>
              <a:spLocks noChangeShapeType="1"/>
            </p:cNvSpPr>
            <p:nvPr/>
          </p:nvSpPr>
          <p:spPr bwMode="auto">
            <a:xfrm flipV="1">
              <a:off x="1864" y="3192"/>
              <a:ext cx="0" cy="3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288" name="Line 309"/>
            <p:cNvSpPr>
              <a:spLocks noChangeShapeType="1"/>
            </p:cNvSpPr>
            <p:nvPr/>
          </p:nvSpPr>
          <p:spPr bwMode="auto">
            <a:xfrm flipV="1">
              <a:off x="1942" y="3252"/>
              <a:ext cx="0" cy="29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8266" name="Line 310"/>
          <p:cNvSpPr>
            <a:spLocks noChangeShapeType="1"/>
          </p:cNvSpPr>
          <p:nvPr/>
        </p:nvSpPr>
        <p:spPr bwMode="auto">
          <a:xfrm>
            <a:off x="1319213" y="5461000"/>
            <a:ext cx="0" cy="153988"/>
          </a:xfrm>
          <a:prstGeom prst="line">
            <a:avLst/>
          </a:prstGeom>
          <a:noFill/>
          <a:ln w="9525">
            <a:solidFill>
              <a:srgbClr val="969696"/>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8267" name="Rectangle 311"/>
          <p:cNvSpPr>
            <a:spLocks noChangeArrowheads="1"/>
          </p:cNvSpPr>
          <p:nvPr/>
        </p:nvSpPr>
        <p:spPr bwMode="auto">
          <a:xfrm>
            <a:off x="7213600" y="2424113"/>
            <a:ext cx="388938" cy="246062"/>
          </a:xfrm>
          <a:prstGeom prst="rect">
            <a:avLst/>
          </a:prstGeom>
          <a:solidFill>
            <a:srgbClr val="F8F8F8"/>
          </a:solidFill>
          <a:ln w="28575">
            <a:solidFill>
              <a:srgbClr val="969696"/>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268" name="Rectangle 312" descr="Diagonal weit nach unten"/>
          <p:cNvSpPr>
            <a:spLocks noChangeArrowheads="1"/>
          </p:cNvSpPr>
          <p:nvPr/>
        </p:nvSpPr>
        <p:spPr bwMode="auto">
          <a:xfrm>
            <a:off x="7605713" y="2425700"/>
            <a:ext cx="388937" cy="246063"/>
          </a:xfrm>
          <a:prstGeom prst="rect">
            <a:avLst/>
          </a:prstGeom>
          <a:blipFill dpi="0" rotWithShape="0">
            <a:blip r:embed="rId2"/>
            <a:srcRect/>
            <a:tile tx="0" ty="0" sx="100000" sy="100000" flip="none" algn="tl"/>
          </a:blipFill>
          <a:ln w="28575">
            <a:solidFill>
              <a:srgbClr val="969696"/>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269" name="Rectangle 313" descr="Konturierte Raute"/>
          <p:cNvSpPr>
            <a:spLocks noChangeArrowheads="1"/>
          </p:cNvSpPr>
          <p:nvPr/>
        </p:nvSpPr>
        <p:spPr bwMode="auto">
          <a:xfrm>
            <a:off x="7200900" y="2103438"/>
            <a:ext cx="793750" cy="307975"/>
          </a:xfrm>
          <a:prstGeom prst="rect">
            <a:avLst/>
          </a:prstGeom>
          <a:blipFill dpi="0" rotWithShape="0">
            <a:blip r:embed="rId3"/>
            <a:srcRect/>
            <a:tile tx="0" ty="0" sx="100000" sy="100000" flip="none" algn="tl"/>
          </a:blipFill>
          <a:ln w="28575">
            <a:solidFill>
              <a:srgbClr val="969696"/>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8270" name="Rectangle 314" descr="Gepunktetes Gitternetz"/>
          <p:cNvSpPr>
            <a:spLocks noChangeArrowheads="1"/>
          </p:cNvSpPr>
          <p:nvPr/>
        </p:nvSpPr>
        <p:spPr bwMode="auto">
          <a:xfrm>
            <a:off x="7008813" y="2103438"/>
            <a:ext cx="192087" cy="568325"/>
          </a:xfrm>
          <a:prstGeom prst="rect">
            <a:avLst/>
          </a:prstGeom>
          <a:blipFill dpi="0" rotWithShape="0">
            <a:blip r:embed="rId4"/>
            <a:srcRect/>
            <a:tile tx="0" ty="0" sx="100000" sy="100000" flip="none" algn="tl"/>
          </a:blipFill>
          <a:ln w="28575">
            <a:solidFill>
              <a:srgbClr val="969696"/>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317" name="Text Box 99"/>
          <p:cNvSpPr txBox="1">
            <a:spLocks noChangeArrowheads="1"/>
          </p:cNvSpPr>
          <p:nvPr/>
        </p:nvSpPr>
        <p:spPr bwMode="auto">
          <a:xfrm rot="-5400000">
            <a:off x="8237048" y="5525241"/>
            <a:ext cx="1256691" cy="211245"/>
          </a:xfrm>
          <a:prstGeom prst="rect">
            <a:avLst/>
          </a:prstGeom>
          <a:noFill/>
          <a:ln>
            <a:noFill/>
          </a:ln>
          <a:effectLst/>
          <a:extLst>
            <a:ext uri="{909E8E84-426E-40DD-AFC4-6F175D3DCCD1}">
              <a14:hiddenFill xmlns:a14="http://schemas.microsoft.com/office/drawing/2010/main">
                <a:solidFill>
                  <a:srgbClr val="CCECFF"/>
                </a:solidFill>
              </a14:hiddenFill>
            </a:ext>
            <a:ext uri="{91240B29-F687-4F45-9708-019B960494DF}">
              <a14:hiddenLine xmlns:a14="http://schemas.microsoft.com/office/drawing/2010/main" w="635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7281" tIns="43641" rIns="87281" bIns="43641">
            <a:spAutoFit/>
          </a:bodyPr>
          <a:lstStyle>
            <a:lvl1pPr defTabSz="871538">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871538">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871538" indent="3175" defTabSz="871538">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871538">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871538">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871538"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871538"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871538"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871538"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de-DE" altLang="de-DE" sz="800" dirty="0">
                <a:solidFill>
                  <a:srgbClr val="C0C0C0"/>
                </a:solidFill>
              </a:rPr>
              <a:t>© </a:t>
            </a:r>
            <a:r>
              <a:rPr lang="de-DE" altLang="de-DE" sz="800" dirty="0" smtClean="0">
                <a:solidFill>
                  <a:srgbClr val="C0C0C0"/>
                </a:solidFill>
              </a:rPr>
              <a:t>2022 </a:t>
            </a:r>
            <a:r>
              <a:rPr lang="de-DE" altLang="de-DE" sz="800" dirty="0">
                <a:solidFill>
                  <a:srgbClr val="C0C0C0"/>
                </a:solidFill>
              </a:rPr>
              <a:t>Springer Verlag</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liennummernplatzhalter 3"/>
          <p:cNvSpPr>
            <a:spLocks noGrp="1"/>
          </p:cNvSpPr>
          <p:nvPr>
            <p:ph type="sldNum" sz="quarter" idx="10"/>
          </p:nvPr>
        </p:nvSpPr>
        <p:spPr>
          <a:noFill/>
        </p:spPr>
        <p:txBody>
          <a:bodyPr/>
          <a:lstStyle>
            <a:lvl1pPr algn="ctr" defTabSz="1019175">
              <a:defRPr sz="1700">
                <a:solidFill>
                  <a:schemeClr val="tx1"/>
                </a:solidFill>
                <a:latin typeface="Arial" panose="020B0604020202020204" pitchFamily="34" charset="0"/>
              </a:defRPr>
            </a:lvl1pPr>
            <a:lvl2pPr marL="742950" indent="-285750" algn="ctr" defTabSz="1019175">
              <a:defRPr sz="1700">
                <a:solidFill>
                  <a:schemeClr val="tx1"/>
                </a:solidFill>
                <a:latin typeface="Arial" panose="020B0604020202020204" pitchFamily="34" charset="0"/>
              </a:defRPr>
            </a:lvl2pPr>
            <a:lvl3pPr marL="1143000" indent="-228600" algn="ctr" defTabSz="1019175">
              <a:defRPr sz="1700">
                <a:solidFill>
                  <a:schemeClr val="tx1"/>
                </a:solidFill>
                <a:latin typeface="Arial" panose="020B0604020202020204" pitchFamily="34" charset="0"/>
              </a:defRPr>
            </a:lvl3pPr>
            <a:lvl4pPr marL="1600200" indent="-228600" algn="ctr" defTabSz="1019175">
              <a:defRPr sz="1700">
                <a:solidFill>
                  <a:schemeClr val="tx1"/>
                </a:solidFill>
                <a:latin typeface="Arial" panose="020B0604020202020204" pitchFamily="34" charset="0"/>
              </a:defRPr>
            </a:lvl4pPr>
            <a:lvl5pPr marL="2057400" indent="-228600" algn="ctr" defTabSz="1019175">
              <a:defRPr sz="1700">
                <a:solidFill>
                  <a:schemeClr val="tx1"/>
                </a:solidFill>
                <a:latin typeface="Arial" panose="020B0604020202020204" pitchFamily="34" charset="0"/>
              </a:defRPr>
            </a:lvl5pPr>
            <a:lvl6pPr marL="2514600" indent="-228600" algn="ctr" defTabSz="1019175"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defTabSz="1019175"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defTabSz="1019175"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defTabSz="1019175" eaLnBrk="0" fontAlgn="base" hangingPunct="0">
              <a:spcBef>
                <a:spcPct val="0"/>
              </a:spcBef>
              <a:spcAft>
                <a:spcPct val="0"/>
              </a:spcAft>
              <a:defRPr sz="1700">
                <a:solidFill>
                  <a:schemeClr val="tx1"/>
                </a:solidFill>
                <a:latin typeface="Arial" panose="020B0604020202020204" pitchFamily="34" charset="0"/>
              </a:defRPr>
            </a:lvl9pPr>
          </a:lstStyle>
          <a:p>
            <a:pPr algn="r"/>
            <a:fld id="{00634B64-55A8-4047-91E5-409C65020961}" type="slidenum">
              <a:rPr lang="en-US" altLang="de-DE" sz="1000">
                <a:solidFill>
                  <a:srgbClr val="C0C0C0"/>
                </a:solidFill>
              </a:rPr>
              <a:pPr algn="r"/>
              <a:t>7</a:t>
            </a:fld>
            <a:endParaRPr lang="en-US" altLang="de-DE" sz="1000">
              <a:solidFill>
                <a:srgbClr val="C0C0C0"/>
              </a:solidFill>
            </a:endParaRPr>
          </a:p>
        </p:txBody>
      </p:sp>
      <p:pic>
        <p:nvPicPr>
          <p:cNvPr id="9219" name="Picture 3135"/>
          <p:cNvPicPr>
            <a:picLocks noChangeAspect="1" noChangeArrowheads="1"/>
          </p:cNvPicPr>
          <p:nvPr/>
        </p:nvPicPr>
        <p:blipFill>
          <a:blip r:embed="rId2">
            <a:lum bright="6000"/>
            <a:extLst>
              <a:ext uri="{28A0092B-C50C-407E-A947-70E740481C1C}">
                <a14:useLocalDpi xmlns:a14="http://schemas.microsoft.com/office/drawing/2010/main" val="0"/>
              </a:ext>
            </a:extLst>
          </a:blip>
          <a:srcRect/>
          <a:stretch>
            <a:fillRect/>
          </a:stretch>
        </p:blipFill>
        <p:spPr bwMode="auto">
          <a:xfrm>
            <a:off x="3027363" y="2279650"/>
            <a:ext cx="4714875" cy="3525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0" name="Line 370"/>
          <p:cNvSpPr>
            <a:spLocks noChangeShapeType="1"/>
          </p:cNvSpPr>
          <p:nvPr/>
        </p:nvSpPr>
        <p:spPr bwMode="auto">
          <a:xfrm flipH="1" flipV="1">
            <a:off x="6435725" y="2781300"/>
            <a:ext cx="1576388" cy="666750"/>
          </a:xfrm>
          <a:prstGeom prst="line">
            <a:avLst/>
          </a:prstGeom>
          <a:noFill/>
          <a:ln w="3810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9221" name="Line 371"/>
          <p:cNvSpPr>
            <a:spLocks noChangeShapeType="1"/>
          </p:cNvSpPr>
          <p:nvPr/>
        </p:nvSpPr>
        <p:spPr bwMode="auto">
          <a:xfrm flipH="1" flipV="1">
            <a:off x="6659563" y="3429000"/>
            <a:ext cx="1449387" cy="606425"/>
          </a:xfrm>
          <a:prstGeom prst="line">
            <a:avLst/>
          </a:prstGeom>
          <a:noFill/>
          <a:ln w="3810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nvGrpSpPr>
          <p:cNvPr id="9222" name="Group 3146"/>
          <p:cNvGrpSpPr>
            <a:grpSpLocks/>
          </p:cNvGrpSpPr>
          <p:nvPr/>
        </p:nvGrpSpPr>
        <p:grpSpPr bwMode="auto">
          <a:xfrm>
            <a:off x="7921625" y="3448050"/>
            <a:ext cx="968375" cy="385763"/>
            <a:chOff x="4163" y="1530"/>
            <a:chExt cx="564" cy="224"/>
          </a:xfrm>
        </p:grpSpPr>
        <p:sp>
          <p:nvSpPr>
            <p:cNvPr id="9273" name="Rectangle 3144"/>
            <p:cNvSpPr>
              <a:spLocks noChangeArrowheads="1"/>
            </p:cNvSpPr>
            <p:nvPr/>
          </p:nvSpPr>
          <p:spPr bwMode="auto">
            <a:xfrm>
              <a:off x="4163" y="1530"/>
              <a:ext cx="564" cy="224"/>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endParaRPr lang="de-DE" altLang="de-DE" sz="1600"/>
            </a:p>
          </p:txBody>
        </p:sp>
        <p:sp>
          <p:nvSpPr>
            <p:cNvPr id="9274" name="Rectangle 3145"/>
            <p:cNvSpPr>
              <a:spLocks noChangeArrowheads="1"/>
            </p:cNvSpPr>
            <p:nvPr/>
          </p:nvSpPr>
          <p:spPr bwMode="auto">
            <a:xfrm>
              <a:off x="4163" y="1530"/>
              <a:ext cx="564" cy="224"/>
            </a:xfrm>
            <a:prstGeom prst="rect">
              <a:avLst/>
            </a:prstGeom>
            <a:solidFill>
              <a:srgbClr val="DDDDDD"/>
            </a:solidFill>
            <a:ln>
              <a:noFill/>
            </a:ln>
            <a:extLst>
              <a:ext uri="{91240B29-F687-4F45-9708-019B960494DF}">
                <a14:hiddenLine xmlns:a14="http://schemas.microsoft.com/office/drawing/2010/main" w="13" cap="rnd">
                  <a:solidFill>
                    <a:srgbClr val="FF3300"/>
                  </a:solidFill>
                  <a:miter lim="800000"/>
                  <a:headEnd/>
                  <a:tailEnd/>
                </a14:hiddenLine>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endParaRPr lang="de-DE" altLang="de-DE" sz="1600"/>
            </a:p>
          </p:txBody>
        </p:sp>
      </p:grpSp>
      <p:sp>
        <p:nvSpPr>
          <p:cNvPr id="9223" name="Rectangle 4"/>
          <p:cNvSpPr>
            <a:spLocks noGrp="1" noChangeArrowheads="1"/>
          </p:cNvSpPr>
          <p:nvPr>
            <p:ph type="title"/>
          </p:nvPr>
        </p:nvSpPr>
        <p:spPr/>
        <p:txBody>
          <a:bodyPr/>
          <a:lstStyle/>
          <a:p>
            <a:r>
              <a:rPr lang="de-DE" altLang="de-DE" smtClean="0"/>
              <a:t>1.3	VLSI Design Styles</a:t>
            </a:r>
            <a:endParaRPr lang="en-US" altLang="zh-CN" smtClean="0">
              <a:ea typeface="宋体" panose="02010600030101010101" pitchFamily="2" charset="-122"/>
            </a:endParaRPr>
          </a:p>
        </p:txBody>
      </p:sp>
      <p:sp>
        <p:nvSpPr>
          <p:cNvPr id="9224" name="Line 316"/>
          <p:cNvSpPr>
            <a:spLocks noChangeShapeType="1"/>
          </p:cNvSpPr>
          <p:nvPr/>
        </p:nvSpPr>
        <p:spPr bwMode="auto">
          <a:xfrm>
            <a:off x="2224088" y="4751388"/>
            <a:ext cx="857250" cy="0"/>
          </a:xfrm>
          <a:prstGeom prst="line">
            <a:avLst/>
          </a:prstGeom>
          <a:noFill/>
          <a:ln w="3810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9225" name="Line 317"/>
          <p:cNvSpPr>
            <a:spLocks noChangeShapeType="1"/>
          </p:cNvSpPr>
          <p:nvPr/>
        </p:nvSpPr>
        <p:spPr bwMode="auto">
          <a:xfrm>
            <a:off x="2224088" y="3521075"/>
            <a:ext cx="857250" cy="0"/>
          </a:xfrm>
          <a:prstGeom prst="line">
            <a:avLst/>
          </a:prstGeom>
          <a:noFill/>
          <a:ln w="3810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nvGrpSpPr>
          <p:cNvPr id="9226" name="Group 3154"/>
          <p:cNvGrpSpPr>
            <a:grpSpLocks/>
          </p:cNvGrpSpPr>
          <p:nvPr/>
        </p:nvGrpSpPr>
        <p:grpSpPr bwMode="auto">
          <a:xfrm>
            <a:off x="820738" y="3325813"/>
            <a:ext cx="1449387" cy="385762"/>
            <a:chOff x="785" y="1670"/>
            <a:chExt cx="844" cy="224"/>
          </a:xfrm>
        </p:grpSpPr>
        <p:sp>
          <p:nvSpPr>
            <p:cNvPr id="9271" name="Rectangle 3152"/>
            <p:cNvSpPr>
              <a:spLocks noChangeArrowheads="1"/>
            </p:cNvSpPr>
            <p:nvPr/>
          </p:nvSpPr>
          <p:spPr bwMode="auto">
            <a:xfrm>
              <a:off x="785" y="1670"/>
              <a:ext cx="844" cy="224"/>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endParaRPr lang="de-DE" altLang="de-DE" sz="1600"/>
            </a:p>
          </p:txBody>
        </p:sp>
        <p:sp>
          <p:nvSpPr>
            <p:cNvPr id="9272" name="Rectangle 3153"/>
            <p:cNvSpPr>
              <a:spLocks noChangeArrowheads="1"/>
            </p:cNvSpPr>
            <p:nvPr/>
          </p:nvSpPr>
          <p:spPr bwMode="auto">
            <a:xfrm>
              <a:off x="785" y="1670"/>
              <a:ext cx="844" cy="224"/>
            </a:xfrm>
            <a:prstGeom prst="rect">
              <a:avLst/>
            </a:prstGeom>
            <a:solidFill>
              <a:srgbClr val="DDDDDD"/>
            </a:solidFill>
            <a:ln>
              <a:noFill/>
            </a:ln>
            <a:extLst>
              <a:ext uri="{91240B29-F687-4F45-9708-019B960494DF}">
                <a14:hiddenLine xmlns:a14="http://schemas.microsoft.com/office/drawing/2010/main" w="13" cap="rnd">
                  <a:solidFill>
                    <a:srgbClr val="FF3300"/>
                  </a:solidFill>
                  <a:miter lim="800000"/>
                  <a:headEnd/>
                  <a:tailEnd/>
                </a14:hiddenLine>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endParaRPr lang="de-DE" altLang="de-DE" sz="1600"/>
            </a:p>
          </p:txBody>
        </p:sp>
      </p:grpSp>
      <p:sp>
        <p:nvSpPr>
          <p:cNvPr id="9227" name="Rectangle 3155"/>
          <p:cNvSpPr>
            <a:spLocks noChangeArrowheads="1"/>
          </p:cNvSpPr>
          <p:nvPr/>
        </p:nvSpPr>
        <p:spPr bwMode="auto">
          <a:xfrm>
            <a:off x="869950" y="3381375"/>
            <a:ext cx="11969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de-DE" altLang="de-DE" sz="1600">
                <a:solidFill>
                  <a:srgbClr val="000000"/>
                </a:solidFill>
              </a:rPr>
              <a:t>Layer Palette</a:t>
            </a:r>
            <a:endParaRPr lang="de-DE" altLang="de-DE" sz="1600"/>
          </a:p>
        </p:txBody>
      </p:sp>
      <p:grpSp>
        <p:nvGrpSpPr>
          <p:cNvPr id="9228" name="Group 3158"/>
          <p:cNvGrpSpPr>
            <a:grpSpLocks/>
          </p:cNvGrpSpPr>
          <p:nvPr/>
        </p:nvGrpSpPr>
        <p:grpSpPr bwMode="auto">
          <a:xfrm>
            <a:off x="820738" y="4552950"/>
            <a:ext cx="2055812" cy="385763"/>
            <a:chOff x="573" y="2442"/>
            <a:chExt cx="1197" cy="224"/>
          </a:xfrm>
        </p:grpSpPr>
        <p:sp>
          <p:nvSpPr>
            <p:cNvPr id="9269" name="Rectangle 3156"/>
            <p:cNvSpPr>
              <a:spLocks noChangeArrowheads="1"/>
            </p:cNvSpPr>
            <p:nvPr/>
          </p:nvSpPr>
          <p:spPr bwMode="auto">
            <a:xfrm>
              <a:off x="573" y="2442"/>
              <a:ext cx="1197" cy="224"/>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endParaRPr lang="de-DE" altLang="de-DE" sz="1600"/>
            </a:p>
          </p:txBody>
        </p:sp>
        <p:sp>
          <p:nvSpPr>
            <p:cNvPr id="9270" name="Rectangle 3157"/>
            <p:cNvSpPr>
              <a:spLocks noChangeArrowheads="1"/>
            </p:cNvSpPr>
            <p:nvPr/>
          </p:nvSpPr>
          <p:spPr bwMode="auto">
            <a:xfrm>
              <a:off x="573" y="2442"/>
              <a:ext cx="1197" cy="224"/>
            </a:xfrm>
            <a:prstGeom prst="rect">
              <a:avLst/>
            </a:prstGeom>
            <a:solidFill>
              <a:srgbClr val="DDDDDD"/>
            </a:solidFill>
            <a:ln>
              <a:noFill/>
            </a:ln>
            <a:extLst>
              <a:ext uri="{91240B29-F687-4F45-9708-019B960494DF}">
                <a14:hiddenLine xmlns:a14="http://schemas.microsoft.com/office/drawing/2010/main" w="13" cap="rnd">
                  <a:solidFill>
                    <a:srgbClr val="FF3300"/>
                  </a:solidFill>
                  <a:miter lim="800000"/>
                  <a:headEnd/>
                  <a:tailEnd/>
                </a14:hiddenLine>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endParaRPr lang="de-DE" altLang="de-DE" sz="1600"/>
            </a:p>
          </p:txBody>
        </p:sp>
      </p:grpSp>
      <p:sp>
        <p:nvSpPr>
          <p:cNvPr id="9229" name="Rectangle 3159"/>
          <p:cNvSpPr>
            <a:spLocks noChangeArrowheads="1"/>
          </p:cNvSpPr>
          <p:nvPr/>
        </p:nvSpPr>
        <p:spPr bwMode="auto">
          <a:xfrm>
            <a:off x="977900" y="4608513"/>
            <a:ext cx="1728788" cy="244475"/>
          </a:xfrm>
          <a:prstGeom prst="rect">
            <a:avLst/>
          </a:prstGeom>
          <a:noFill/>
          <a:ln>
            <a:noFill/>
          </a:ln>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eaLnBrk="1" hangingPunct="1">
              <a:lnSpc>
                <a:spcPct val="100000"/>
              </a:lnSpc>
              <a:spcBef>
                <a:spcPct val="0"/>
              </a:spcBef>
              <a:buClrTx/>
              <a:buFontTx/>
              <a:buNone/>
            </a:pPr>
            <a:r>
              <a:rPr lang="de-DE" altLang="de-DE" sz="1600">
                <a:solidFill>
                  <a:srgbClr val="000000"/>
                </a:solidFill>
              </a:rPr>
              <a:t>Mouse Buttons Bar</a:t>
            </a:r>
            <a:endParaRPr lang="de-DE" altLang="de-DE" sz="1600"/>
          </a:p>
        </p:txBody>
      </p:sp>
      <p:grpSp>
        <p:nvGrpSpPr>
          <p:cNvPr id="9230" name="Group 3162"/>
          <p:cNvGrpSpPr>
            <a:grpSpLocks/>
          </p:cNvGrpSpPr>
          <p:nvPr/>
        </p:nvGrpSpPr>
        <p:grpSpPr bwMode="auto">
          <a:xfrm>
            <a:off x="7019925" y="5078413"/>
            <a:ext cx="1873250" cy="385762"/>
            <a:chOff x="2298" y="3039"/>
            <a:chExt cx="1091" cy="224"/>
          </a:xfrm>
        </p:grpSpPr>
        <p:sp>
          <p:nvSpPr>
            <p:cNvPr id="9267" name="Rectangle 3160"/>
            <p:cNvSpPr>
              <a:spLocks noChangeArrowheads="1"/>
            </p:cNvSpPr>
            <p:nvPr/>
          </p:nvSpPr>
          <p:spPr bwMode="auto">
            <a:xfrm>
              <a:off x="2298" y="3039"/>
              <a:ext cx="1091" cy="224"/>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endParaRPr lang="de-DE" altLang="de-DE" sz="1600"/>
            </a:p>
          </p:txBody>
        </p:sp>
        <p:sp>
          <p:nvSpPr>
            <p:cNvPr id="9268" name="Rectangle 3161"/>
            <p:cNvSpPr>
              <a:spLocks noChangeArrowheads="1"/>
            </p:cNvSpPr>
            <p:nvPr/>
          </p:nvSpPr>
          <p:spPr bwMode="auto">
            <a:xfrm>
              <a:off x="2298" y="3039"/>
              <a:ext cx="1091" cy="224"/>
            </a:xfrm>
            <a:prstGeom prst="rect">
              <a:avLst/>
            </a:prstGeom>
            <a:solidFill>
              <a:srgbClr val="DDDDDD"/>
            </a:solidFill>
            <a:ln>
              <a:noFill/>
            </a:ln>
            <a:extLst>
              <a:ext uri="{91240B29-F687-4F45-9708-019B960494DF}">
                <a14:hiddenLine xmlns:a14="http://schemas.microsoft.com/office/drawing/2010/main" w="13" cap="rnd">
                  <a:solidFill>
                    <a:srgbClr val="FF3300"/>
                  </a:solidFill>
                  <a:miter lim="800000"/>
                  <a:headEnd/>
                  <a:tailEnd/>
                </a14:hiddenLine>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endParaRPr lang="de-DE" altLang="de-DE" sz="1600"/>
            </a:p>
          </p:txBody>
        </p:sp>
      </p:grpSp>
      <p:sp>
        <p:nvSpPr>
          <p:cNvPr id="9231" name="Rectangle 3163"/>
          <p:cNvSpPr>
            <a:spLocks noChangeArrowheads="1"/>
          </p:cNvSpPr>
          <p:nvPr/>
        </p:nvSpPr>
        <p:spPr bwMode="auto">
          <a:xfrm>
            <a:off x="7118350" y="5135563"/>
            <a:ext cx="14890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de-DE" altLang="de-DE" sz="1600">
                <a:solidFill>
                  <a:srgbClr val="000000"/>
                </a:solidFill>
              </a:rPr>
              <a:t>Layout Windows</a:t>
            </a:r>
            <a:endParaRPr lang="de-DE" altLang="de-DE" sz="1600"/>
          </a:p>
        </p:txBody>
      </p:sp>
      <p:sp>
        <p:nvSpPr>
          <p:cNvPr id="9232" name="Line 330"/>
          <p:cNvSpPr>
            <a:spLocks noChangeShapeType="1"/>
          </p:cNvSpPr>
          <p:nvPr/>
        </p:nvSpPr>
        <p:spPr bwMode="auto">
          <a:xfrm>
            <a:off x="2244725" y="2790825"/>
            <a:ext cx="857250" cy="0"/>
          </a:xfrm>
          <a:prstGeom prst="line">
            <a:avLst/>
          </a:prstGeom>
          <a:noFill/>
          <a:ln w="3810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nvGrpSpPr>
          <p:cNvPr id="9233" name="Group 3150"/>
          <p:cNvGrpSpPr>
            <a:grpSpLocks/>
          </p:cNvGrpSpPr>
          <p:nvPr/>
        </p:nvGrpSpPr>
        <p:grpSpPr bwMode="auto">
          <a:xfrm>
            <a:off x="820738" y="2598738"/>
            <a:ext cx="1571625" cy="384175"/>
            <a:chOff x="855" y="1249"/>
            <a:chExt cx="915" cy="224"/>
          </a:xfrm>
        </p:grpSpPr>
        <p:sp>
          <p:nvSpPr>
            <p:cNvPr id="9265" name="Rectangle 3148"/>
            <p:cNvSpPr>
              <a:spLocks noChangeArrowheads="1"/>
            </p:cNvSpPr>
            <p:nvPr/>
          </p:nvSpPr>
          <p:spPr bwMode="auto">
            <a:xfrm>
              <a:off x="855" y="1249"/>
              <a:ext cx="915" cy="224"/>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endParaRPr lang="de-DE" altLang="de-DE" sz="1600"/>
            </a:p>
          </p:txBody>
        </p:sp>
        <p:sp>
          <p:nvSpPr>
            <p:cNvPr id="9266" name="Rectangle 3149"/>
            <p:cNvSpPr>
              <a:spLocks noChangeArrowheads="1"/>
            </p:cNvSpPr>
            <p:nvPr/>
          </p:nvSpPr>
          <p:spPr bwMode="auto">
            <a:xfrm>
              <a:off x="855" y="1249"/>
              <a:ext cx="915" cy="224"/>
            </a:xfrm>
            <a:prstGeom prst="rect">
              <a:avLst/>
            </a:prstGeom>
            <a:solidFill>
              <a:srgbClr val="DDDDDD"/>
            </a:solidFill>
            <a:ln>
              <a:noFill/>
            </a:ln>
            <a:extLst>
              <a:ext uri="{91240B29-F687-4F45-9708-019B960494DF}">
                <a14:hiddenLine xmlns:a14="http://schemas.microsoft.com/office/drawing/2010/main" w="13" cap="rnd">
                  <a:solidFill>
                    <a:srgbClr val="FF3300"/>
                  </a:solidFill>
                  <a:miter lim="800000"/>
                  <a:headEnd/>
                  <a:tailEnd/>
                </a14:hiddenLine>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endParaRPr lang="de-DE" altLang="de-DE" sz="1600"/>
            </a:p>
          </p:txBody>
        </p:sp>
      </p:grpSp>
      <p:sp>
        <p:nvSpPr>
          <p:cNvPr id="9234" name="Rectangle 3151"/>
          <p:cNvSpPr>
            <a:spLocks noChangeArrowheads="1"/>
          </p:cNvSpPr>
          <p:nvPr/>
        </p:nvSpPr>
        <p:spPr bwMode="auto">
          <a:xfrm>
            <a:off x="873125" y="2652713"/>
            <a:ext cx="12954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de-DE" altLang="de-DE" sz="1600">
                <a:solidFill>
                  <a:srgbClr val="000000"/>
                </a:solidFill>
              </a:rPr>
              <a:t>Drawing Tools</a:t>
            </a:r>
            <a:endParaRPr lang="de-DE" altLang="de-DE" sz="1600"/>
          </a:p>
        </p:txBody>
      </p:sp>
      <p:sp>
        <p:nvSpPr>
          <p:cNvPr id="9235" name="Line 335"/>
          <p:cNvSpPr>
            <a:spLocks noChangeShapeType="1"/>
          </p:cNvSpPr>
          <p:nvPr/>
        </p:nvSpPr>
        <p:spPr bwMode="auto">
          <a:xfrm flipH="1" flipV="1">
            <a:off x="5807075" y="4076700"/>
            <a:ext cx="1449388" cy="606425"/>
          </a:xfrm>
          <a:prstGeom prst="line">
            <a:avLst/>
          </a:prstGeom>
          <a:noFill/>
          <a:ln w="3810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nvGrpSpPr>
          <p:cNvPr id="9236" name="Group 3170"/>
          <p:cNvGrpSpPr>
            <a:grpSpLocks/>
          </p:cNvGrpSpPr>
          <p:nvPr/>
        </p:nvGrpSpPr>
        <p:grpSpPr bwMode="auto">
          <a:xfrm>
            <a:off x="7440613" y="3990975"/>
            <a:ext cx="1449387" cy="385763"/>
            <a:chOff x="3847" y="2056"/>
            <a:chExt cx="844" cy="224"/>
          </a:xfrm>
        </p:grpSpPr>
        <p:sp>
          <p:nvSpPr>
            <p:cNvPr id="9263" name="Rectangle 3168"/>
            <p:cNvSpPr>
              <a:spLocks noChangeArrowheads="1"/>
            </p:cNvSpPr>
            <p:nvPr/>
          </p:nvSpPr>
          <p:spPr bwMode="auto">
            <a:xfrm>
              <a:off x="3847" y="2056"/>
              <a:ext cx="844" cy="224"/>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endParaRPr lang="de-DE" altLang="de-DE" sz="1600"/>
            </a:p>
          </p:txBody>
        </p:sp>
        <p:sp>
          <p:nvSpPr>
            <p:cNvPr id="9264" name="Rectangle 3169"/>
            <p:cNvSpPr>
              <a:spLocks noChangeArrowheads="1"/>
            </p:cNvSpPr>
            <p:nvPr/>
          </p:nvSpPr>
          <p:spPr bwMode="auto">
            <a:xfrm>
              <a:off x="3847" y="2056"/>
              <a:ext cx="844" cy="224"/>
            </a:xfrm>
            <a:prstGeom prst="rect">
              <a:avLst/>
            </a:prstGeom>
            <a:solidFill>
              <a:srgbClr val="DDDDDD"/>
            </a:solidFill>
            <a:ln>
              <a:noFill/>
            </a:ln>
            <a:extLst>
              <a:ext uri="{91240B29-F687-4F45-9708-019B960494DF}">
                <a14:hiddenLine xmlns:a14="http://schemas.microsoft.com/office/drawing/2010/main" w="13" cap="rnd">
                  <a:solidFill>
                    <a:srgbClr val="FF3300"/>
                  </a:solidFill>
                  <a:miter lim="800000"/>
                  <a:headEnd/>
                  <a:tailEnd/>
                </a14:hiddenLine>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endParaRPr lang="de-DE" altLang="de-DE" sz="1600"/>
            </a:p>
          </p:txBody>
        </p:sp>
      </p:grpSp>
      <p:sp>
        <p:nvSpPr>
          <p:cNvPr id="9237" name="Rectangle 3171"/>
          <p:cNvSpPr>
            <a:spLocks noChangeArrowheads="1"/>
          </p:cNvSpPr>
          <p:nvPr/>
        </p:nvSpPr>
        <p:spPr bwMode="auto">
          <a:xfrm>
            <a:off x="7505700" y="4043363"/>
            <a:ext cx="11493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de-DE" altLang="de-DE" sz="1600">
                <a:solidFill>
                  <a:srgbClr val="000000"/>
                </a:solidFill>
              </a:rPr>
              <a:t>Cell Browser</a:t>
            </a:r>
            <a:endParaRPr lang="de-DE" altLang="de-DE" sz="1600"/>
          </a:p>
        </p:txBody>
      </p:sp>
      <p:sp>
        <p:nvSpPr>
          <p:cNvPr id="9238" name="Line 346"/>
          <p:cNvSpPr>
            <a:spLocks noChangeShapeType="1"/>
          </p:cNvSpPr>
          <p:nvPr/>
        </p:nvSpPr>
        <p:spPr bwMode="auto">
          <a:xfrm>
            <a:off x="1990725" y="5595938"/>
            <a:ext cx="1323975" cy="0"/>
          </a:xfrm>
          <a:prstGeom prst="line">
            <a:avLst/>
          </a:prstGeom>
          <a:noFill/>
          <a:ln w="3810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nvGrpSpPr>
          <p:cNvPr id="9239" name="Group 3183"/>
          <p:cNvGrpSpPr>
            <a:grpSpLocks/>
          </p:cNvGrpSpPr>
          <p:nvPr/>
        </p:nvGrpSpPr>
        <p:grpSpPr bwMode="auto">
          <a:xfrm>
            <a:off x="827088" y="5400675"/>
            <a:ext cx="1268412" cy="384175"/>
            <a:chOff x="1489" y="3109"/>
            <a:chExt cx="739" cy="224"/>
          </a:xfrm>
        </p:grpSpPr>
        <p:sp>
          <p:nvSpPr>
            <p:cNvPr id="9261" name="Rectangle 3181"/>
            <p:cNvSpPr>
              <a:spLocks noChangeArrowheads="1"/>
            </p:cNvSpPr>
            <p:nvPr/>
          </p:nvSpPr>
          <p:spPr bwMode="auto">
            <a:xfrm>
              <a:off x="1489" y="3109"/>
              <a:ext cx="739" cy="224"/>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endParaRPr lang="de-DE" altLang="de-DE" sz="1600"/>
            </a:p>
          </p:txBody>
        </p:sp>
        <p:sp>
          <p:nvSpPr>
            <p:cNvPr id="9262" name="Rectangle 3182"/>
            <p:cNvSpPr>
              <a:spLocks noChangeArrowheads="1"/>
            </p:cNvSpPr>
            <p:nvPr/>
          </p:nvSpPr>
          <p:spPr bwMode="auto">
            <a:xfrm>
              <a:off x="1489" y="3109"/>
              <a:ext cx="739" cy="224"/>
            </a:xfrm>
            <a:prstGeom prst="rect">
              <a:avLst/>
            </a:prstGeom>
            <a:solidFill>
              <a:srgbClr val="DDDDDD"/>
            </a:solidFill>
            <a:ln>
              <a:noFill/>
            </a:ln>
            <a:extLst>
              <a:ext uri="{91240B29-F687-4F45-9708-019B960494DF}">
                <a14:hiddenLine xmlns:a14="http://schemas.microsoft.com/office/drawing/2010/main" w="13" cap="rnd">
                  <a:solidFill>
                    <a:srgbClr val="FF3300"/>
                  </a:solidFill>
                  <a:miter lim="800000"/>
                  <a:headEnd/>
                  <a:tailEnd/>
                </a14:hiddenLine>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endParaRPr lang="de-DE" altLang="de-DE" sz="1600"/>
            </a:p>
          </p:txBody>
        </p:sp>
      </p:grpSp>
      <p:sp>
        <p:nvSpPr>
          <p:cNvPr id="9240" name="Rectangle 3184"/>
          <p:cNvSpPr>
            <a:spLocks noChangeArrowheads="1"/>
          </p:cNvSpPr>
          <p:nvPr/>
        </p:nvSpPr>
        <p:spPr bwMode="auto">
          <a:xfrm>
            <a:off x="900113" y="5454650"/>
            <a:ext cx="9493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de-DE" altLang="de-DE" sz="1600">
                <a:solidFill>
                  <a:srgbClr val="000000"/>
                </a:solidFill>
              </a:rPr>
              <a:t>Status Bar</a:t>
            </a:r>
            <a:endParaRPr lang="de-DE" altLang="de-DE" sz="1600"/>
          </a:p>
        </p:txBody>
      </p:sp>
      <p:sp>
        <p:nvSpPr>
          <p:cNvPr id="9241" name="Line 351"/>
          <p:cNvSpPr>
            <a:spLocks noChangeShapeType="1"/>
          </p:cNvSpPr>
          <p:nvPr/>
        </p:nvSpPr>
        <p:spPr bwMode="auto">
          <a:xfrm>
            <a:off x="4560888" y="5078413"/>
            <a:ext cx="2459037" cy="157162"/>
          </a:xfrm>
          <a:prstGeom prst="line">
            <a:avLst/>
          </a:prstGeom>
          <a:noFill/>
          <a:ln w="38100">
            <a:solidFill>
              <a:schemeClr val="tx1"/>
            </a:solidFill>
            <a:round/>
            <a:headEnd type="stealth" w="lg" len="lg"/>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9242" name="Line 352"/>
          <p:cNvSpPr>
            <a:spLocks noChangeShapeType="1"/>
          </p:cNvSpPr>
          <p:nvPr/>
        </p:nvSpPr>
        <p:spPr bwMode="auto">
          <a:xfrm flipH="1">
            <a:off x="5572125" y="2119313"/>
            <a:ext cx="1325563" cy="477837"/>
          </a:xfrm>
          <a:prstGeom prst="line">
            <a:avLst/>
          </a:prstGeom>
          <a:noFill/>
          <a:ln w="3810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nvGrpSpPr>
          <p:cNvPr id="9243" name="Group 3142"/>
          <p:cNvGrpSpPr>
            <a:grpSpLocks/>
          </p:cNvGrpSpPr>
          <p:nvPr/>
        </p:nvGrpSpPr>
        <p:grpSpPr bwMode="auto">
          <a:xfrm>
            <a:off x="6756400" y="1747838"/>
            <a:ext cx="968375" cy="385762"/>
            <a:chOff x="3811" y="723"/>
            <a:chExt cx="564" cy="224"/>
          </a:xfrm>
        </p:grpSpPr>
        <p:sp>
          <p:nvSpPr>
            <p:cNvPr id="9259" name="Rectangle 3140"/>
            <p:cNvSpPr>
              <a:spLocks noChangeArrowheads="1"/>
            </p:cNvSpPr>
            <p:nvPr/>
          </p:nvSpPr>
          <p:spPr bwMode="auto">
            <a:xfrm>
              <a:off x="3811" y="723"/>
              <a:ext cx="564" cy="224"/>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endParaRPr lang="de-DE" altLang="de-DE" sz="1600"/>
            </a:p>
          </p:txBody>
        </p:sp>
        <p:sp>
          <p:nvSpPr>
            <p:cNvPr id="9260" name="Rectangle 3141"/>
            <p:cNvSpPr>
              <a:spLocks noChangeArrowheads="1"/>
            </p:cNvSpPr>
            <p:nvPr/>
          </p:nvSpPr>
          <p:spPr bwMode="auto">
            <a:xfrm>
              <a:off x="3811" y="723"/>
              <a:ext cx="564" cy="224"/>
            </a:xfrm>
            <a:prstGeom prst="rect">
              <a:avLst/>
            </a:prstGeom>
            <a:solidFill>
              <a:srgbClr val="DDDDDD"/>
            </a:solidFill>
            <a:ln>
              <a:noFill/>
            </a:ln>
            <a:extLst>
              <a:ext uri="{91240B29-F687-4F45-9708-019B960494DF}">
                <a14:hiddenLine xmlns:a14="http://schemas.microsoft.com/office/drawing/2010/main" w="13" cap="rnd">
                  <a:solidFill>
                    <a:srgbClr val="FF3300"/>
                  </a:solidFill>
                  <a:miter lim="800000"/>
                  <a:headEnd/>
                  <a:tailEnd/>
                </a14:hiddenLine>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endParaRPr lang="de-DE" altLang="de-DE" sz="1600"/>
            </a:p>
          </p:txBody>
        </p:sp>
      </p:grpSp>
      <p:sp>
        <p:nvSpPr>
          <p:cNvPr id="9244" name="Rectangle 3143"/>
          <p:cNvSpPr>
            <a:spLocks noChangeArrowheads="1"/>
          </p:cNvSpPr>
          <p:nvPr/>
        </p:nvSpPr>
        <p:spPr bwMode="auto">
          <a:xfrm>
            <a:off x="6840538" y="1809750"/>
            <a:ext cx="68738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de-DE" altLang="de-DE" sz="1600">
                <a:solidFill>
                  <a:srgbClr val="000000"/>
                </a:solidFill>
              </a:rPr>
              <a:t>Toolbar</a:t>
            </a:r>
            <a:endParaRPr lang="de-DE" altLang="de-DE" sz="1600"/>
          </a:p>
        </p:txBody>
      </p:sp>
      <p:sp>
        <p:nvSpPr>
          <p:cNvPr id="9245" name="Line 357"/>
          <p:cNvSpPr>
            <a:spLocks noChangeShapeType="1"/>
          </p:cNvSpPr>
          <p:nvPr/>
        </p:nvSpPr>
        <p:spPr bwMode="auto">
          <a:xfrm flipH="1">
            <a:off x="4638675" y="1952625"/>
            <a:ext cx="1323975" cy="477838"/>
          </a:xfrm>
          <a:prstGeom prst="line">
            <a:avLst/>
          </a:prstGeom>
          <a:noFill/>
          <a:ln w="3810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nvGrpSpPr>
          <p:cNvPr id="9246" name="Group 3138"/>
          <p:cNvGrpSpPr>
            <a:grpSpLocks/>
          </p:cNvGrpSpPr>
          <p:nvPr/>
        </p:nvGrpSpPr>
        <p:grpSpPr bwMode="auto">
          <a:xfrm>
            <a:off x="4932363" y="1743075"/>
            <a:ext cx="1147762" cy="384175"/>
            <a:chOff x="2932" y="828"/>
            <a:chExt cx="668" cy="224"/>
          </a:xfrm>
        </p:grpSpPr>
        <p:sp>
          <p:nvSpPr>
            <p:cNvPr id="9257" name="Rectangle 3136"/>
            <p:cNvSpPr>
              <a:spLocks noChangeArrowheads="1"/>
            </p:cNvSpPr>
            <p:nvPr/>
          </p:nvSpPr>
          <p:spPr bwMode="auto">
            <a:xfrm>
              <a:off x="2932" y="828"/>
              <a:ext cx="668" cy="224"/>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endParaRPr lang="de-DE" altLang="de-DE" sz="1600"/>
            </a:p>
          </p:txBody>
        </p:sp>
        <p:sp>
          <p:nvSpPr>
            <p:cNvPr id="9258" name="Rectangle 3137"/>
            <p:cNvSpPr>
              <a:spLocks noChangeArrowheads="1"/>
            </p:cNvSpPr>
            <p:nvPr/>
          </p:nvSpPr>
          <p:spPr bwMode="auto">
            <a:xfrm>
              <a:off x="2932" y="828"/>
              <a:ext cx="668" cy="224"/>
            </a:xfrm>
            <a:prstGeom prst="rect">
              <a:avLst/>
            </a:prstGeom>
            <a:solidFill>
              <a:srgbClr val="DDDDDD"/>
            </a:solidFill>
            <a:ln>
              <a:noFill/>
            </a:ln>
            <a:extLst>
              <a:ext uri="{91240B29-F687-4F45-9708-019B960494DF}">
                <a14:hiddenLine xmlns:a14="http://schemas.microsoft.com/office/drawing/2010/main" w="13" cap="rnd">
                  <a:solidFill>
                    <a:srgbClr val="FF3300"/>
                  </a:solidFill>
                  <a:miter lim="800000"/>
                  <a:headEnd/>
                  <a:tailEnd/>
                </a14:hiddenLine>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endParaRPr lang="de-DE" altLang="de-DE" sz="1600"/>
            </a:p>
          </p:txBody>
        </p:sp>
      </p:grpSp>
      <p:sp>
        <p:nvSpPr>
          <p:cNvPr id="9247" name="Rectangle 3139"/>
          <p:cNvSpPr>
            <a:spLocks noChangeArrowheads="1"/>
          </p:cNvSpPr>
          <p:nvPr/>
        </p:nvSpPr>
        <p:spPr bwMode="auto">
          <a:xfrm>
            <a:off x="5000625" y="1801813"/>
            <a:ext cx="88106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de-DE" altLang="de-DE" sz="1600">
                <a:solidFill>
                  <a:srgbClr val="000000"/>
                </a:solidFill>
              </a:rPr>
              <a:t>Menu Bar</a:t>
            </a:r>
            <a:endParaRPr lang="de-DE" altLang="de-DE" sz="1600"/>
          </a:p>
        </p:txBody>
      </p:sp>
      <p:grpSp>
        <p:nvGrpSpPr>
          <p:cNvPr id="9248" name="Group 3166"/>
          <p:cNvGrpSpPr>
            <a:grpSpLocks/>
          </p:cNvGrpSpPr>
          <p:nvPr/>
        </p:nvGrpSpPr>
        <p:grpSpPr bwMode="auto">
          <a:xfrm>
            <a:off x="7256463" y="4535488"/>
            <a:ext cx="1633537" cy="384175"/>
            <a:chOff x="3459" y="2548"/>
            <a:chExt cx="951" cy="223"/>
          </a:xfrm>
        </p:grpSpPr>
        <p:sp>
          <p:nvSpPr>
            <p:cNvPr id="9255" name="Rectangle 3164"/>
            <p:cNvSpPr>
              <a:spLocks noChangeArrowheads="1"/>
            </p:cNvSpPr>
            <p:nvPr/>
          </p:nvSpPr>
          <p:spPr bwMode="auto">
            <a:xfrm>
              <a:off x="3459" y="2548"/>
              <a:ext cx="951" cy="223"/>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endParaRPr lang="de-DE" altLang="de-DE" sz="1600"/>
            </a:p>
          </p:txBody>
        </p:sp>
        <p:sp>
          <p:nvSpPr>
            <p:cNvPr id="9256" name="Rectangle 3165"/>
            <p:cNvSpPr>
              <a:spLocks noChangeArrowheads="1"/>
            </p:cNvSpPr>
            <p:nvPr/>
          </p:nvSpPr>
          <p:spPr bwMode="auto">
            <a:xfrm>
              <a:off x="3459" y="2548"/>
              <a:ext cx="951" cy="223"/>
            </a:xfrm>
            <a:prstGeom prst="rect">
              <a:avLst/>
            </a:prstGeom>
            <a:solidFill>
              <a:srgbClr val="DDDDDD"/>
            </a:solidFill>
            <a:ln>
              <a:noFill/>
            </a:ln>
            <a:extLst>
              <a:ext uri="{91240B29-F687-4F45-9708-019B960494DF}">
                <a14:hiddenLine xmlns:a14="http://schemas.microsoft.com/office/drawing/2010/main" w="13" cap="rnd">
                  <a:solidFill>
                    <a:srgbClr val="FF3300"/>
                  </a:solidFill>
                  <a:miter lim="800000"/>
                  <a:headEnd/>
                  <a:tailEnd/>
                </a14:hiddenLine>
              </a:ext>
            </a:extLst>
          </p:spPr>
          <p:txBody>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endParaRPr lang="de-DE" altLang="de-DE" sz="1600"/>
            </a:p>
          </p:txBody>
        </p:sp>
      </p:grpSp>
      <p:sp>
        <p:nvSpPr>
          <p:cNvPr id="9249" name="Rectangle 3167"/>
          <p:cNvSpPr>
            <a:spLocks noChangeArrowheads="1"/>
          </p:cNvSpPr>
          <p:nvPr/>
        </p:nvSpPr>
        <p:spPr bwMode="auto">
          <a:xfrm>
            <a:off x="7345363" y="4591050"/>
            <a:ext cx="127476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de-DE" altLang="de-DE" sz="1600">
                <a:solidFill>
                  <a:srgbClr val="000000"/>
                </a:solidFill>
              </a:rPr>
              <a:t>Text Windows</a:t>
            </a:r>
            <a:endParaRPr lang="de-DE" altLang="de-DE" sz="1600"/>
          </a:p>
        </p:txBody>
      </p:sp>
      <p:grpSp>
        <p:nvGrpSpPr>
          <p:cNvPr id="9250" name="Group 369"/>
          <p:cNvGrpSpPr>
            <a:grpSpLocks/>
          </p:cNvGrpSpPr>
          <p:nvPr/>
        </p:nvGrpSpPr>
        <p:grpSpPr bwMode="auto">
          <a:xfrm>
            <a:off x="827088" y="1412875"/>
            <a:ext cx="2049462" cy="503238"/>
            <a:chOff x="530" y="799"/>
            <a:chExt cx="1624" cy="500"/>
          </a:xfrm>
        </p:grpSpPr>
        <p:sp>
          <p:nvSpPr>
            <p:cNvPr id="9253" name="Rectangle 367"/>
            <p:cNvSpPr>
              <a:spLocks noChangeArrowheads="1"/>
            </p:cNvSpPr>
            <p:nvPr/>
          </p:nvSpPr>
          <p:spPr bwMode="auto">
            <a:xfrm>
              <a:off x="530" y="799"/>
              <a:ext cx="1624" cy="500"/>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9254" name="Text Box 368"/>
            <p:cNvSpPr txBox="1">
              <a:spLocks noChangeArrowheads="1"/>
            </p:cNvSpPr>
            <p:nvPr/>
          </p:nvSpPr>
          <p:spPr bwMode="auto">
            <a:xfrm>
              <a:off x="576" y="850"/>
              <a:ext cx="1578" cy="449"/>
            </a:xfrm>
            <a:prstGeom prst="rect">
              <a:avLst/>
            </a:prstGeom>
            <a:solidFill>
              <a:srgbClr val="CCCCFF"/>
            </a:solidFill>
            <a:ln>
              <a:noFill/>
            </a:ln>
            <a:extLst>
              <a:ext uri="{91240B29-F687-4F45-9708-019B960494DF}">
                <a14:hiddenLine xmlns:a14="http://schemas.microsoft.com/office/drawing/2010/main" w="9525">
                  <a:solidFill>
                    <a:srgbClr val="C0C0C0"/>
                  </a:solidFill>
                  <a:miter lim="800000"/>
                  <a:headEnd/>
                  <a:tailEnd/>
                </a14:hiddenLine>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algn="l" eaLnBrk="1" hangingPunct="1">
                <a:spcAft>
                  <a:spcPct val="30000"/>
                </a:spcAft>
              </a:pPr>
              <a:r>
                <a:rPr lang="de-DE" altLang="zh-CN" sz="1600">
                  <a:ea typeface="宋体" panose="02010600030101010101" pitchFamily="2" charset="-122"/>
                </a:rPr>
                <a:t>Layout editor</a:t>
              </a:r>
              <a:endParaRPr lang="en-US" altLang="zh-CN" sz="1600">
                <a:ea typeface="宋体" panose="02010600030101010101" pitchFamily="2" charset="-122"/>
              </a:endParaRPr>
            </a:p>
          </p:txBody>
        </p:sp>
      </p:grpSp>
      <p:sp>
        <p:nvSpPr>
          <p:cNvPr id="9251" name="Rectangle 3147"/>
          <p:cNvSpPr>
            <a:spLocks noChangeArrowheads="1"/>
          </p:cNvSpPr>
          <p:nvPr/>
        </p:nvSpPr>
        <p:spPr bwMode="auto">
          <a:xfrm>
            <a:off x="8012113" y="3506788"/>
            <a:ext cx="67786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1143000" indent="-228600">
              <a:lnSpc>
                <a:spcPts val="2350"/>
              </a:lnSpc>
              <a:defRPr sz="1500">
                <a:solidFill>
                  <a:schemeClr val="tx1"/>
                </a:solidFill>
                <a:latin typeface="Arial" panose="020B0604020202020204" pitchFamily="34" charset="0"/>
                <a:sym typeface="Symbol" panose="05050102010706020507" pitchFamily="18" charset="2"/>
              </a:defRPr>
            </a:lvl3pPr>
            <a:lvl4pPr marL="1600200" indent="-228600">
              <a:lnSpc>
                <a:spcPts val="2350"/>
              </a:lnSpc>
              <a:defRPr sz="1500">
                <a:solidFill>
                  <a:schemeClr val="tx1"/>
                </a:solidFill>
                <a:latin typeface="Arial" panose="020B0604020202020204" pitchFamily="34" charset="0"/>
                <a:sym typeface="Symbol" panose="05050102010706020507" pitchFamily="18" charset="2"/>
              </a:defRPr>
            </a:lvl4pPr>
            <a:lvl5pPr marL="2057400" indent="-228600">
              <a:lnSpc>
                <a:spcPts val="2350"/>
              </a:lnSpc>
              <a:defRPr sz="1500">
                <a:solidFill>
                  <a:schemeClr val="tx1"/>
                </a:solidFill>
                <a:latin typeface="Arial" panose="020B0604020202020204" pitchFamily="34" charset="0"/>
                <a:sym typeface="Symbol" panose="05050102010706020507" pitchFamily="18" charset="2"/>
              </a:defRPr>
            </a:lvl5pPr>
            <a:lvl6pPr marL="25146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de-DE" altLang="de-DE" sz="1600">
                <a:solidFill>
                  <a:srgbClr val="000000"/>
                </a:solidFill>
              </a:rPr>
              <a:t>Locator</a:t>
            </a:r>
            <a:endParaRPr lang="de-DE" altLang="de-DE" sz="160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liennummernplatzhalter 3"/>
          <p:cNvSpPr>
            <a:spLocks noGrp="1"/>
          </p:cNvSpPr>
          <p:nvPr>
            <p:ph type="sldNum" sz="quarter" idx="10"/>
          </p:nvPr>
        </p:nvSpPr>
        <p:spPr>
          <a:noFill/>
        </p:spPr>
        <p:txBody>
          <a:bodyPr/>
          <a:lstStyle>
            <a:lvl1pPr algn="ctr" defTabSz="1019175">
              <a:defRPr sz="1700">
                <a:solidFill>
                  <a:schemeClr val="tx1"/>
                </a:solidFill>
                <a:latin typeface="Arial" panose="020B0604020202020204" pitchFamily="34" charset="0"/>
              </a:defRPr>
            </a:lvl1pPr>
            <a:lvl2pPr marL="742950" indent="-285750" algn="ctr" defTabSz="1019175">
              <a:defRPr sz="1700">
                <a:solidFill>
                  <a:schemeClr val="tx1"/>
                </a:solidFill>
                <a:latin typeface="Arial" panose="020B0604020202020204" pitchFamily="34" charset="0"/>
              </a:defRPr>
            </a:lvl2pPr>
            <a:lvl3pPr marL="1143000" indent="-228600" algn="ctr" defTabSz="1019175">
              <a:defRPr sz="1700">
                <a:solidFill>
                  <a:schemeClr val="tx1"/>
                </a:solidFill>
                <a:latin typeface="Arial" panose="020B0604020202020204" pitchFamily="34" charset="0"/>
              </a:defRPr>
            </a:lvl3pPr>
            <a:lvl4pPr marL="1600200" indent="-228600" algn="ctr" defTabSz="1019175">
              <a:defRPr sz="1700">
                <a:solidFill>
                  <a:schemeClr val="tx1"/>
                </a:solidFill>
                <a:latin typeface="Arial" panose="020B0604020202020204" pitchFamily="34" charset="0"/>
              </a:defRPr>
            </a:lvl4pPr>
            <a:lvl5pPr marL="2057400" indent="-228600" algn="ctr" defTabSz="1019175">
              <a:defRPr sz="1700">
                <a:solidFill>
                  <a:schemeClr val="tx1"/>
                </a:solidFill>
                <a:latin typeface="Arial" panose="020B0604020202020204" pitchFamily="34" charset="0"/>
              </a:defRPr>
            </a:lvl5pPr>
            <a:lvl6pPr marL="2514600" indent="-228600" algn="ctr" defTabSz="1019175"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defTabSz="1019175"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defTabSz="1019175"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defTabSz="1019175" eaLnBrk="0" fontAlgn="base" hangingPunct="0">
              <a:spcBef>
                <a:spcPct val="0"/>
              </a:spcBef>
              <a:spcAft>
                <a:spcPct val="0"/>
              </a:spcAft>
              <a:defRPr sz="1700">
                <a:solidFill>
                  <a:schemeClr val="tx1"/>
                </a:solidFill>
                <a:latin typeface="Arial" panose="020B0604020202020204" pitchFamily="34" charset="0"/>
              </a:defRPr>
            </a:lvl9pPr>
          </a:lstStyle>
          <a:p>
            <a:pPr algn="r"/>
            <a:fld id="{2C98F7D4-CE85-43DC-9D1B-85B8CC3DB9A3}" type="slidenum">
              <a:rPr lang="en-US" altLang="de-DE" sz="1000">
                <a:solidFill>
                  <a:srgbClr val="C0C0C0"/>
                </a:solidFill>
              </a:rPr>
              <a:pPr algn="r"/>
              <a:t>8</a:t>
            </a:fld>
            <a:endParaRPr lang="en-US" altLang="de-DE" sz="1000">
              <a:solidFill>
                <a:srgbClr val="C0C0C0"/>
              </a:solidFill>
            </a:endParaRPr>
          </a:p>
        </p:txBody>
      </p:sp>
      <p:sp>
        <p:nvSpPr>
          <p:cNvPr id="10243" name="Rectangle 2"/>
          <p:cNvSpPr>
            <a:spLocks noGrp="1" noChangeArrowheads="1"/>
          </p:cNvSpPr>
          <p:nvPr>
            <p:ph type="title"/>
          </p:nvPr>
        </p:nvSpPr>
        <p:spPr/>
        <p:txBody>
          <a:bodyPr/>
          <a:lstStyle/>
          <a:p>
            <a:r>
              <a:rPr lang="de-DE" altLang="de-DE" smtClean="0"/>
              <a:t>1.3	VLSI Design Styles</a:t>
            </a:r>
            <a:endParaRPr lang="en-US" altLang="zh-CN" smtClean="0">
              <a:ea typeface="宋体" panose="02010600030101010101" pitchFamily="2" charset="-122"/>
            </a:endParaRPr>
          </a:p>
        </p:txBody>
      </p:sp>
      <p:sp>
        <p:nvSpPr>
          <p:cNvPr id="10244" name="Rectangle 55"/>
          <p:cNvSpPr>
            <a:spLocks noChangeArrowheads="1"/>
          </p:cNvSpPr>
          <p:nvPr/>
        </p:nvSpPr>
        <p:spPr bwMode="auto">
          <a:xfrm>
            <a:off x="827088" y="1422400"/>
            <a:ext cx="2578100" cy="493713"/>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0245" name="Text Box 56"/>
          <p:cNvSpPr txBox="1">
            <a:spLocks noChangeArrowheads="1"/>
          </p:cNvSpPr>
          <p:nvPr/>
        </p:nvSpPr>
        <p:spPr bwMode="auto">
          <a:xfrm>
            <a:off x="858838" y="1487488"/>
            <a:ext cx="2505075" cy="428625"/>
          </a:xfrm>
          <a:prstGeom prst="rect">
            <a:avLst/>
          </a:prstGeom>
          <a:noFill/>
          <a:ln>
            <a:noFill/>
          </a:ln>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rgbClr val="C0C0C0"/>
                </a:solidFill>
                <a:miter lim="800000"/>
                <a:headEnd/>
                <a:tailEnd/>
              </a14:hiddenLine>
            </a:ext>
          </a:extLst>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pPr algn="l" eaLnBrk="1" hangingPunct="1">
              <a:spcAft>
                <a:spcPct val="30000"/>
              </a:spcAft>
            </a:pPr>
            <a:r>
              <a:rPr lang="en-US" altLang="zh-CN" sz="1600">
                <a:ea typeface="宋体" panose="02010600030101010101" pitchFamily="2" charset="-122"/>
              </a:rPr>
              <a:t>Common digital cells</a:t>
            </a:r>
          </a:p>
        </p:txBody>
      </p:sp>
      <p:graphicFrame>
        <p:nvGraphicFramePr>
          <p:cNvPr id="663813" name="Group 261"/>
          <p:cNvGraphicFramePr>
            <a:graphicFrameLocks noGrp="1"/>
          </p:cNvGraphicFramePr>
          <p:nvPr/>
        </p:nvGraphicFramePr>
        <p:xfrm>
          <a:off x="3798888" y="3744913"/>
          <a:ext cx="1525587" cy="1497014"/>
        </p:xfrm>
        <a:graphic>
          <a:graphicData uri="http://schemas.openxmlformats.org/drawingml/2006/table">
            <a:tbl>
              <a:tblPr/>
              <a:tblGrid>
                <a:gridCol w="449262">
                  <a:extLst>
                    <a:ext uri="{9D8B030D-6E8A-4147-A177-3AD203B41FA5}">
                      <a16:colId xmlns:a16="http://schemas.microsoft.com/office/drawing/2014/main" val="1319215281"/>
                    </a:ext>
                  </a:extLst>
                </a:gridCol>
                <a:gridCol w="508000">
                  <a:extLst>
                    <a:ext uri="{9D8B030D-6E8A-4147-A177-3AD203B41FA5}">
                      <a16:colId xmlns:a16="http://schemas.microsoft.com/office/drawing/2014/main" val="1107470232"/>
                    </a:ext>
                  </a:extLst>
                </a:gridCol>
                <a:gridCol w="568325">
                  <a:extLst>
                    <a:ext uri="{9D8B030D-6E8A-4147-A177-3AD203B41FA5}">
                      <a16:colId xmlns:a16="http://schemas.microsoft.com/office/drawing/2014/main" val="2032370271"/>
                    </a:ext>
                  </a:extLst>
                </a:gridCol>
              </a:tblGrid>
              <a:tr h="300038">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l" defTabSz="914400" rtl="0" eaLnBrk="0" fontAlgn="base" latinLnBrk="0" hangingPunct="0">
                        <a:lnSpc>
                          <a:spcPct val="102000"/>
                        </a:lnSpc>
                        <a:spcBef>
                          <a:spcPct val="35000"/>
                        </a:spcBef>
                        <a:spcAft>
                          <a:spcPct val="40000"/>
                        </a:spcAft>
                        <a:buClr>
                          <a:srgbClr val="CC0000"/>
                        </a:buClr>
                        <a:buSzTx/>
                        <a:buFont typeface="Symbol" panose="05050102010706020507" pitchFamily="18" charset="2"/>
                        <a:buNone/>
                        <a:tabLst/>
                      </a:pPr>
                      <a:endPar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endParaRPr>
                    </a:p>
                  </a:txBody>
                  <a:tcPr marL="57167" marR="57167" marT="0" marB="0" horzOverflow="overflow">
                    <a:lnL cap="flat">
                      <a:noFill/>
                    </a:lnL>
                    <a:lnR>
                      <a:noFill/>
                    </a:lnR>
                    <a:lnT cap="flat">
                      <a:noFill/>
                    </a:lnT>
                    <a:lnB>
                      <a:noFill/>
                    </a:lnB>
                    <a:lnTlToBr>
                      <a:noFill/>
                    </a:lnTlToBr>
                    <a:lnBlToTr>
                      <a:noFill/>
                    </a:lnBlToTr>
                    <a:solidFill>
                      <a:srgbClr val="DDDDDD"/>
                    </a:solidFill>
                  </a:tcPr>
                </a:tc>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l" defTabSz="914400" rtl="0" eaLnBrk="0" fontAlgn="base" latinLnBrk="0" hangingPunct="0">
                        <a:lnSpc>
                          <a:spcPct val="102000"/>
                        </a:lnSpc>
                        <a:spcBef>
                          <a:spcPct val="35000"/>
                        </a:spcBef>
                        <a:spcAft>
                          <a:spcPct val="4000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  IN</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horzOverflow="overflow">
                    <a:lnL>
                      <a:noFill/>
                    </a:lnL>
                    <a:lnR>
                      <a:noFill/>
                    </a:lnR>
                    <a:lnT cap="flat">
                      <a:noFill/>
                    </a:lnT>
                    <a:lnB>
                      <a:noFill/>
                    </a:lnB>
                    <a:lnTlToBr>
                      <a:noFill/>
                    </a:lnTlToBr>
                    <a:lnBlToTr>
                      <a:noFill/>
                    </a:lnBlToTr>
                    <a:solidFill>
                      <a:srgbClr val="DDDDDD"/>
                    </a:solidFill>
                  </a:tcPr>
                </a:tc>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l" defTabSz="914400" rtl="0" eaLnBrk="0" fontAlgn="base" latinLnBrk="0" hangingPunct="0">
                        <a:lnSpc>
                          <a:spcPct val="102000"/>
                        </a:lnSpc>
                        <a:spcBef>
                          <a:spcPct val="35000"/>
                        </a:spcBef>
                        <a:spcAft>
                          <a:spcPct val="4000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OUT</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horzOverflow="overflow">
                    <a:lnL>
                      <a:noFill/>
                    </a:lnL>
                    <a:lnR cap="flat">
                      <a:noFill/>
                    </a:lnR>
                    <a:lnT cap="flat">
                      <a:noFill/>
                    </a:lnT>
                    <a:lnB>
                      <a:noFill/>
                    </a:lnB>
                    <a:lnTlToBr>
                      <a:noFill/>
                    </a:lnTlToBr>
                    <a:lnBlToTr>
                      <a:noFill/>
                    </a:lnBlToTr>
                    <a:solidFill>
                      <a:srgbClr val="DDDDDD"/>
                    </a:solidFill>
                  </a:tcPr>
                </a:tc>
                <a:extLst>
                  <a:ext uri="{0D108BD9-81ED-4DB2-BD59-A6C34878D82A}">
                    <a16:rowId xmlns:a16="http://schemas.microsoft.com/office/drawing/2014/main" val="56550422"/>
                  </a:ext>
                </a:extLst>
              </a:tr>
              <a:tr h="298450">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endPar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endParaRPr>
                    </a:p>
                  </a:txBody>
                  <a:tcPr marL="57167" marR="57167" marT="0" marB="0" anchor="b" horzOverflow="overflow">
                    <a:lnL cap="flat">
                      <a:noFill/>
                    </a:lnL>
                    <a:lnR>
                      <a:noFill/>
                    </a:lnR>
                    <a:lnT>
                      <a:noFill/>
                    </a:lnT>
                    <a:lnB>
                      <a:noFill/>
                    </a:lnB>
                    <a:lnTlToBr>
                      <a:noFill/>
                    </a:lnTlToBr>
                    <a:lnBlToTr>
                      <a:noFill/>
                    </a:lnBlToTr>
                    <a:solidFill>
                      <a:srgbClr val="DDDDDD"/>
                    </a:solidFill>
                  </a:tcPr>
                </a:tc>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0</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a:noFill/>
                    </a:lnL>
                    <a:lnR>
                      <a:noFill/>
                    </a:lnR>
                    <a:lnT>
                      <a:noFill/>
                    </a:lnT>
                    <a:lnB>
                      <a:noFill/>
                    </a:lnB>
                    <a:lnTlToBr>
                      <a:noFill/>
                    </a:lnTlToBr>
                    <a:lnBlToTr>
                      <a:noFill/>
                    </a:lnBlToTr>
                    <a:solidFill>
                      <a:srgbClr val="DDDDDD"/>
                    </a:solidFill>
                  </a:tcPr>
                </a:tc>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1</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a:noFill/>
                    </a:lnL>
                    <a:lnR cap="flat">
                      <a:noFill/>
                    </a:lnR>
                    <a:lnT>
                      <a:noFill/>
                    </a:lnT>
                    <a:lnB>
                      <a:noFill/>
                    </a:lnB>
                    <a:lnTlToBr>
                      <a:noFill/>
                    </a:lnTlToBr>
                    <a:lnBlToTr>
                      <a:noFill/>
                    </a:lnBlToTr>
                    <a:solidFill>
                      <a:srgbClr val="DDDDDD"/>
                    </a:solidFill>
                  </a:tcPr>
                </a:tc>
                <a:extLst>
                  <a:ext uri="{0D108BD9-81ED-4DB2-BD59-A6C34878D82A}">
                    <a16:rowId xmlns:a16="http://schemas.microsoft.com/office/drawing/2014/main" val="2442307964"/>
                  </a:ext>
                </a:extLst>
              </a:tr>
              <a:tr h="300038">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endPar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endParaRPr>
                    </a:p>
                  </a:txBody>
                  <a:tcPr marL="57167" marR="57167" marT="0" marB="0" anchor="b" horzOverflow="overflow">
                    <a:lnL cap="flat">
                      <a:noFill/>
                    </a:lnL>
                    <a:lnR>
                      <a:noFill/>
                    </a:lnR>
                    <a:lnT>
                      <a:noFill/>
                    </a:lnT>
                    <a:lnB>
                      <a:noFill/>
                    </a:lnB>
                    <a:lnTlToBr>
                      <a:noFill/>
                    </a:lnTlToBr>
                    <a:lnBlToTr>
                      <a:noFill/>
                    </a:lnBlToTr>
                    <a:solidFill>
                      <a:srgbClr val="DDDDDD"/>
                    </a:solidFill>
                  </a:tcPr>
                </a:tc>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1</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a:noFill/>
                    </a:lnL>
                    <a:lnR>
                      <a:noFill/>
                    </a:lnR>
                    <a:lnT>
                      <a:noFill/>
                    </a:lnT>
                    <a:lnB>
                      <a:noFill/>
                    </a:lnB>
                    <a:lnTlToBr>
                      <a:noFill/>
                    </a:lnTlToBr>
                    <a:lnBlToTr>
                      <a:noFill/>
                    </a:lnBlToTr>
                    <a:solidFill>
                      <a:srgbClr val="DDDDDD"/>
                    </a:solidFill>
                  </a:tcPr>
                </a:tc>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0</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a:noFill/>
                    </a:lnL>
                    <a:lnR cap="flat">
                      <a:noFill/>
                    </a:lnR>
                    <a:lnT>
                      <a:noFill/>
                    </a:lnT>
                    <a:lnB>
                      <a:noFill/>
                    </a:lnB>
                    <a:lnTlToBr>
                      <a:noFill/>
                    </a:lnTlToBr>
                    <a:lnBlToTr>
                      <a:noFill/>
                    </a:lnBlToTr>
                    <a:solidFill>
                      <a:srgbClr val="DDDDDD"/>
                    </a:solidFill>
                  </a:tcPr>
                </a:tc>
                <a:extLst>
                  <a:ext uri="{0D108BD9-81ED-4DB2-BD59-A6C34878D82A}">
                    <a16:rowId xmlns:a16="http://schemas.microsoft.com/office/drawing/2014/main" val="1866506129"/>
                  </a:ext>
                </a:extLst>
              </a:tr>
              <a:tr h="298450">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endPar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endParaRPr>
                    </a:p>
                  </a:txBody>
                  <a:tcPr marL="57167" marR="57167" marT="0" marB="0" anchor="b" horzOverflow="overflow">
                    <a:lnL cap="flat">
                      <a:noFill/>
                    </a:lnL>
                    <a:lnR>
                      <a:noFill/>
                    </a:lnR>
                    <a:lnT>
                      <a:noFill/>
                    </a:lnT>
                    <a:lnB>
                      <a:noFill/>
                    </a:lnB>
                    <a:lnTlToBr>
                      <a:noFill/>
                    </a:lnTlToBr>
                    <a:lnBlToTr>
                      <a:noFill/>
                    </a:lnBlToTr>
                    <a:solidFill>
                      <a:srgbClr val="DDDDDD"/>
                    </a:solidFill>
                  </a:tcPr>
                </a:tc>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1</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a:noFill/>
                    </a:lnL>
                    <a:lnR>
                      <a:noFill/>
                    </a:lnR>
                    <a:lnT>
                      <a:noFill/>
                    </a:lnT>
                    <a:lnB>
                      <a:noFill/>
                    </a:lnB>
                    <a:lnTlToBr>
                      <a:noFill/>
                    </a:lnTlToBr>
                    <a:lnBlToTr>
                      <a:noFill/>
                    </a:lnBlToTr>
                    <a:solidFill>
                      <a:srgbClr val="DDDDDD"/>
                    </a:solidFill>
                  </a:tcPr>
                </a:tc>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0</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a:noFill/>
                    </a:lnL>
                    <a:lnR cap="flat">
                      <a:noFill/>
                    </a:lnR>
                    <a:lnT>
                      <a:noFill/>
                    </a:lnT>
                    <a:lnB>
                      <a:noFill/>
                    </a:lnB>
                    <a:lnTlToBr>
                      <a:noFill/>
                    </a:lnTlToBr>
                    <a:lnBlToTr>
                      <a:noFill/>
                    </a:lnBlToTr>
                    <a:solidFill>
                      <a:srgbClr val="DDDDDD"/>
                    </a:solidFill>
                  </a:tcPr>
                </a:tc>
                <a:extLst>
                  <a:ext uri="{0D108BD9-81ED-4DB2-BD59-A6C34878D82A}">
                    <a16:rowId xmlns:a16="http://schemas.microsoft.com/office/drawing/2014/main" val="3899088226"/>
                  </a:ext>
                </a:extLst>
              </a:tr>
              <a:tr h="300038">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endPar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endParaRPr>
                    </a:p>
                  </a:txBody>
                  <a:tcPr marL="57167" marR="57167" marT="0" marB="0" anchor="b" horzOverflow="overflow">
                    <a:lnL cap="flat">
                      <a:noFill/>
                    </a:lnL>
                    <a:lnR>
                      <a:noFill/>
                    </a:lnR>
                    <a:lnT>
                      <a:noFill/>
                    </a:lnT>
                    <a:lnB cap="flat">
                      <a:noFill/>
                    </a:lnB>
                    <a:lnTlToBr>
                      <a:noFill/>
                    </a:lnTlToBr>
                    <a:lnBlToTr>
                      <a:noFill/>
                    </a:lnBlToTr>
                    <a:solidFill>
                      <a:srgbClr val="DDDDDD"/>
                    </a:solidFill>
                  </a:tcPr>
                </a:tc>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1</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a:noFill/>
                    </a:lnL>
                    <a:lnR>
                      <a:noFill/>
                    </a:lnR>
                    <a:lnT>
                      <a:noFill/>
                    </a:lnT>
                    <a:lnB cap="flat">
                      <a:noFill/>
                    </a:lnB>
                    <a:lnTlToBr>
                      <a:noFill/>
                    </a:lnTlToBr>
                    <a:lnBlToTr>
                      <a:noFill/>
                    </a:lnBlToTr>
                    <a:solidFill>
                      <a:srgbClr val="DDDDDD"/>
                    </a:solidFill>
                  </a:tcPr>
                </a:tc>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1</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a:noFill/>
                    </a:lnL>
                    <a:lnR cap="flat">
                      <a:noFill/>
                    </a:lnR>
                    <a:lnT>
                      <a:noFill/>
                    </a:lnT>
                    <a:lnB cap="flat">
                      <a:noFill/>
                    </a:lnB>
                    <a:lnTlToBr>
                      <a:noFill/>
                    </a:lnTlToBr>
                    <a:lnBlToTr>
                      <a:noFill/>
                    </a:lnBlToTr>
                    <a:solidFill>
                      <a:srgbClr val="DDDDDD"/>
                    </a:solidFill>
                  </a:tcPr>
                </a:tc>
                <a:extLst>
                  <a:ext uri="{0D108BD9-81ED-4DB2-BD59-A6C34878D82A}">
                    <a16:rowId xmlns:a16="http://schemas.microsoft.com/office/drawing/2014/main" val="1633557583"/>
                  </a:ext>
                </a:extLst>
              </a:tr>
            </a:tbl>
          </a:graphicData>
        </a:graphic>
      </p:graphicFrame>
      <p:sp>
        <p:nvSpPr>
          <p:cNvPr id="10262" name="Line 89"/>
          <p:cNvSpPr>
            <a:spLocks noChangeShapeType="1"/>
          </p:cNvSpPr>
          <p:nvPr/>
        </p:nvSpPr>
        <p:spPr bwMode="auto">
          <a:xfrm>
            <a:off x="4714875" y="3787775"/>
            <a:ext cx="0" cy="1295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263" name="Line 90"/>
          <p:cNvSpPr>
            <a:spLocks noChangeShapeType="1"/>
          </p:cNvSpPr>
          <p:nvPr/>
        </p:nvSpPr>
        <p:spPr bwMode="auto">
          <a:xfrm flipV="1">
            <a:off x="4256088" y="4078288"/>
            <a:ext cx="990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264" name="Rectangle 91"/>
          <p:cNvSpPr>
            <a:spLocks noChangeArrowheads="1"/>
          </p:cNvSpPr>
          <p:nvPr/>
        </p:nvSpPr>
        <p:spPr bwMode="auto">
          <a:xfrm>
            <a:off x="3570288" y="3671888"/>
            <a:ext cx="609600" cy="1600200"/>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grpSp>
        <p:nvGrpSpPr>
          <p:cNvPr id="10265" name="Group 92"/>
          <p:cNvGrpSpPr>
            <a:grpSpLocks/>
          </p:cNvGrpSpPr>
          <p:nvPr/>
        </p:nvGrpSpPr>
        <p:grpSpPr bwMode="auto">
          <a:xfrm>
            <a:off x="6034088" y="3059113"/>
            <a:ext cx="749300" cy="388937"/>
            <a:chOff x="6643" y="8446"/>
            <a:chExt cx="1114" cy="579"/>
          </a:xfrm>
        </p:grpSpPr>
        <p:sp>
          <p:nvSpPr>
            <p:cNvPr id="10365" name="AutoShape 93"/>
            <p:cNvSpPr>
              <a:spLocks noChangeArrowheads="1"/>
            </p:cNvSpPr>
            <p:nvPr/>
          </p:nvSpPr>
          <p:spPr bwMode="auto">
            <a:xfrm>
              <a:off x="6847" y="8446"/>
              <a:ext cx="690" cy="579"/>
            </a:xfrm>
            <a:prstGeom prst="flowChartDelay">
              <a:avLst/>
            </a:prstGeom>
            <a:solidFill>
              <a:srgbClr val="FFFFFF"/>
            </a:solidFill>
            <a:ln w="9525">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0366" name="Line 94"/>
            <p:cNvSpPr>
              <a:spLocks noChangeShapeType="1"/>
            </p:cNvSpPr>
            <p:nvPr/>
          </p:nvSpPr>
          <p:spPr bwMode="auto">
            <a:xfrm flipH="1">
              <a:off x="6651" y="8569"/>
              <a:ext cx="20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0367" name="Line 95"/>
            <p:cNvSpPr>
              <a:spLocks noChangeShapeType="1"/>
            </p:cNvSpPr>
            <p:nvPr/>
          </p:nvSpPr>
          <p:spPr bwMode="auto">
            <a:xfrm flipH="1">
              <a:off x="6643" y="8899"/>
              <a:ext cx="20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0368" name="Line 96"/>
            <p:cNvSpPr>
              <a:spLocks noChangeShapeType="1"/>
            </p:cNvSpPr>
            <p:nvPr/>
          </p:nvSpPr>
          <p:spPr bwMode="auto">
            <a:xfrm flipH="1">
              <a:off x="7614" y="8739"/>
              <a:ext cx="143"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0369" name="Oval 97"/>
            <p:cNvSpPr>
              <a:spLocks noChangeArrowheads="1"/>
            </p:cNvSpPr>
            <p:nvPr/>
          </p:nvSpPr>
          <p:spPr bwMode="auto">
            <a:xfrm>
              <a:off x="7535" y="8705"/>
              <a:ext cx="85" cy="85"/>
            </a:xfrm>
            <a:prstGeom prst="ellipse">
              <a:avLst/>
            </a:prstGeom>
            <a:solidFill>
              <a:srgbClr val="FFFFFF"/>
            </a:solidFill>
            <a:ln w="9525">
              <a:solidFill>
                <a:srgbClr val="000000"/>
              </a:solidFill>
              <a:round/>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grpSp>
      <p:grpSp>
        <p:nvGrpSpPr>
          <p:cNvPr id="10266" name="Group 98"/>
          <p:cNvGrpSpPr>
            <a:grpSpLocks/>
          </p:cNvGrpSpPr>
          <p:nvPr/>
        </p:nvGrpSpPr>
        <p:grpSpPr bwMode="auto">
          <a:xfrm>
            <a:off x="7621588" y="3059113"/>
            <a:ext cx="752475" cy="388937"/>
            <a:chOff x="6667" y="7209"/>
            <a:chExt cx="1119" cy="579"/>
          </a:xfrm>
        </p:grpSpPr>
        <p:sp>
          <p:nvSpPr>
            <p:cNvPr id="10360" name="Line 99"/>
            <p:cNvSpPr>
              <a:spLocks noChangeShapeType="1"/>
            </p:cNvSpPr>
            <p:nvPr/>
          </p:nvSpPr>
          <p:spPr bwMode="auto">
            <a:xfrm flipH="1">
              <a:off x="6677" y="7333"/>
              <a:ext cx="26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0361" name="Line 100"/>
            <p:cNvSpPr>
              <a:spLocks noChangeShapeType="1"/>
            </p:cNvSpPr>
            <p:nvPr/>
          </p:nvSpPr>
          <p:spPr bwMode="auto">
            <a:xfrm flipH="1">
              <a:off x="6667" y="7663"/>
              <a:ext cx="26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0362" name="Line 101"/>
            <p:cNvSpPr>
              <a:spLocks noChangeShapeType="1"/>
            </p:cNvSpPr>
            <p:nvPr/>
          </p:nvSpPr>
          <p:spPr bwMode="auto">
            <a:xfrm flipH="1">
              <a:off x="7643" y="7498"/>
              <a:ext cx="143"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0363" name="Oval 102"/>
            <p:cNvSpPr>
              <a:spLocks noChangeArrowheads="1"/>
            </p:cNvSpPr>
            <p:nvPr/>
          </p:nvSpPr>
          <p:spPr bwMode="auto">
            <a:xfrm>
              <a:off x="7563" y="7455"/>
              <a:ext cx="85" cy="85"/>
            </a:xfrm>
            <a:prstGeom prst="ellipse">
              <a:avLst/>
            </a:prstGeom>
            <a:solidFill>
              <a:srgbClr val="FFFFFF"/>
            </a:solidFill>
            <a:ln w="9525">
              <a:solidFill>
                <a:srgbClr val="000000"/>
              </a:solidFill>
              <a:round/>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0364" name="Freeform 103"/>
            <p:cNvSpPr>
              <a:spLocks/>
            </p:cNvSpPr>
            <p:nvPr/>
          </p:nvSpPr>
          <p:spPr bwMode="auto">
            <a:xfrm>
              <a:off x="6867" y="7209"/>
              <a:ext cx="699" cy="579"/>
            </a:xfrm>
            <a:custGeom>
              <a:avLst/>
              <a:gdLst>
                <a:gd name="T0" fmla="*/ 7 w 699"/>
                <a:gd name="T1" fmla="*/ 0 h 579"/>
                <a:gd name="T2" fmla="*/ 302 w 699"/>
                <a:gd name="T3" fmla="*/ 0 h 579"/>
                <a:gd name="T4" fmla="*/ 537 w 699"/>
                <a:gd name="T5" fmla="*/ 93 h 579"/>
                <a:gd name="T6" fmla="*/ 699 w 699"/>
                <a:gd name="T7" fmla="*/ 286 h 579"/>
                <a:gd name="T8" fmla="*/ 549 w 699"/>
                <a:gd name="T9" fmla="*/ 480 h 579"/>
                <a:gd name="T10" fmla="*/ 302 w 699"/>
                <a:gd name="T11" fmla="*/ 579 h 579"/>
                <a:gd name="T12" fmla="*/ 0 w 699"/>
                <a:gd name="T13" fmla="*/ 579 h 579"/>
                <a:gd name="T14" fmla="*/ 82 w 699"/>
                <a:gd name="T15" fmla="*/ 422 h 579"/>
                <a:gd name="T16" fmla="*/ 110 w 699"/>
                <a:gd name="T17" fmla="*/ 286 h 579"/>
                <a:gd name="T18" fmla="*/ 82 w 699"/>
                <a:gd name="T19" fmla="*/ 143 h 579"/>
                <a:gd name="T20" fmla="*/ 7 w 699"/>
                <a:gd name="T21" fmla="*/ 0 h 57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99" h="579">
                  <a:moveTo>
                    <a:pt x="7" y="0"/>
                  </a:moveTo>
                  <a:cubicBezTo>
                    <a:pt x="154" y="0"/>
                    <a:pt x="171" y="0"/>
                    <a:pt x="302" y="0"/>
                  </a:cubicBezTo>
                  <a:cubicBezTo>
                    <a:pt x="357" y="3"/>
                    <a:pt x="471" y="45"/>
                    <a:pt x="537" y="93"/>
                  </a:cubicBezTo>
                  <a:cubicBezTo>
                    <a:pt x="603" y="141"/>
                    <a:pt x="652" y="186"/>
                    <a:pt x="699" y="286"/>
                  </a:cubicBezTo>
                  <a:cubicBezTo>
                    <a:pt x="672" y="364"/>
                    <a:pt x="615" y="431"/>
                    <a:pt x="549" y="480"/>
                  </a:cubicBezTo>
                  <a:cubicBezTo>
                    <a:pt x="483" y="528"/>
                    <a:pt x="375" y="579"/>
                    <a:pt x="302" y="579"/>
                  </a:cubicBezTo>
                  <a:cubicBezTo>
                    <a:pt x="174" y="579"/>
                    <a:pt x="151" y="579"/>
                    <a:pt x="0" y="579"/>
                  </a:cubicBezTo>
                  <a:cubicBezTo>
                    <a:pt x="48" y="513"/>
                    <a:pt x="64" y="471"/>
                    <a:pt x="82" y="422"/>
                  </a:cubicBezTo>
                  <a:cubicBezTo>
                    <a:pt x="101" y="373"/>
                    <a:pt x="110" y="332"/>
                    <a:pt x="110" y="286"/>
                  </a:cubicBezTo>
                  <a:cubicBezTo>
                    <a:pt x="110" y="239"/>
                    <a:pt x="99" y="191"/>
                    <a:pt x="82" y="143"/>
                  </a:cubicBezTo>
                  <a:cubicBezTo>
                    <a:pt x="66" y="95"/>
                    <a:pt x="39" y="51"/>
                    <a:pt x="7" y="0"/>
                  </a:cubicBezTo>
                  <a:close/>
                </a:path>
              </a:pathLst>
            </a:custGeom>
            <a:solidFill>
              <a:srgbClr val="FFFFFF"/>
            </a:solidFill>
            <a:ln w="9525">
              <a:solidFill>
                <a:srgbClr val="000000"/>
              </a:solidFill>
              <a:round/>
              <a:headEnd/>
              <a:tailEnd/>
            </a:ln>
          </p:spPr>
          <p:txBody>
            <a:bodyPr/>
            <a:lstStyle/>
            <a:p>
              <a:endParaRPr lang="de-DE"/>
            </a:p>
          </p:txBody>
        </p:sp>
      </p:grpSp>
      <p:grpSp>
        <p:nvGrpSpPr>
          <p:cNvPr id="10267" name="Group 104"/>
          <p:cNvGrpSpPr>
            <a:grpSpLocks/>
          </p:cNvGrpSpPr>
          <p:nvPr/>
        </p:nvGrpSpPr>
        <p:grpSpPr bwMode="auto">
          <a:xfrm>
            <a:off x="4408488" y="3059113"/>
            <a:ext cx="595312" cy="382587"/>
            <a:chOff x="6787" y="5804"/>
            <a:chExt cx="885" cy="568"/>
          </a:xfrm>
        </p:grpSpPr>
        <p:sp>
          <p:nvSpPr>
            <p:cNvPr id="10356" name="AutoShape 105"/>
            <p:cNvSpPr>
              <a:spLocks noChangeArrowheads="1"/>
            </p:cNvSpPr>
            <p:nvPr/>
          </p:nvSpPr>
          <p:spPr bwMode="auto">
            <a:xfrm rot="5400000">
              <a:off x="6948" y="5850"/>
              <a:ext cx="568" cy="476"/>
            </a:xfrm>
            <a:prstGeom prst="triangle">
              <a:avLst>
                <a:gd name="adj" fmla="val 50000"/>
              </a:avLst>
            </a:prstGeom>
            <a:solidFill>
              <a:srgbClr val="FFFFFF"/>
            </a:solidFill>
            <a:ln w="9525">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0357" name="Line 106"/>
            <p:cNvSpPr>
              <a:spLocks noChangeShapeType="1"/>
            </p:cNvSpPr>
            <p:nvPr/>
          </p:nvSpPr>
          <p:spPr bwMode="auto">
            <a:xfrm flipH="1">
              <a:off x="6787" y="6085"/>
              <a:ext cx="20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0358" name="Line 107"/>
            <p:cNvSpPr>
              <a:spLocks noChangeShapeType="1"/>
            </p:cNvSpPr>
            <p:nvPr/>
          </p:nvSpPr>
          <p:spPr bwMode="auto">
            <a:xfrm flipH="1">
              <a:off x="7548" y="6083"/>
              <a:ext cx="12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0359" name="Oval 108"/>
            <p:cNvSpPr>
              <a:spLocks noChangeArrowheads="1"/>
            </p:cNvSpPr>
            <p:nvPr/>
          </p:nvSpPr>
          <p:spPr bwMode="auto">
            <a:xfrm>
              <a:off x="7473" y="6043"/>
              <a:ext cx="85" cy="85"/>
            </a:xfrm>
            <a:prstGeom prst="ellipse">
              <a:avLst/>
            </a:prstGeom>
            <a:solidFill>
              <a:srgbClr val="FFFFFF"/>
            </a:solidFill>
            <a:ln w="9525">
              <a:solidFill>
                <a:srgbClr val="000000"/>
              </a:solidFill>
              <a:round/>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grpSp>
      <p:grpSp>
        <p:nvGrpSpPr>
          <p:cNvPr id="10268" name="Group 109"/>
          <p:cNvGrpSpPr>
            <a:grpSpLocks/>
          </p:cNvGrpSpPr>
          <p:nvPr/>
        </p:nvGrpSpPr>
        <p:grpSpPr bwMode="auto">
          <a:xfrm>
            <a:off x="1208088" y="3059113"/>
            <a:ext cx="774700" cy="388937"/>
            <a:chOff x="6657" y="4235"/>
            <a:chExt cx="1154" cy="579"/>
          </a:xfrm>
        </p:grpSpPr>
        <p:sp>
          <p:nvSpPr>
            <p:cNvPr id="10352" name="AutoShape 110"/>
            <p:cNvSpPr>
              <a:spLocks noChangeArrowheads="1"/>
            </p:cNvSpPr>
            <p:nvPr/>
          </p:nvSpPr>
          <p:spPr bwMode="auto">
            <a:xfrm>
              <a:off x="6861" y="4235"/>
              <a:ext cx="690" cy="579"/>
            </a:xfrm>
            <a:prstGeom prst="flowChartDelay">
              <a:avLst/>
            </a:prstGeom>
            <a:solidFill>
              <a:srgbClr val="FFFFFF"/>
            </a:solidFill>
            <a:ln w="9525">
              <a:solidFill>
                <a:srgbClr val="000000"/>
              </a:solidFill>
              <a:miter lim="800000"/>
              <a:headEnd/>
              <a:tailEnd/>
            </a:ln>
          </p:spPr>
          <p:txBody>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0353" name="Line 111"/>
            <p:cNvSpPr>
              <a:spLocks noChangeShapeType="1"/>
            </p:cNvSpPr>
            <p:nvPr/>
          </p:nvSpPr>
          <p:spPr bwMode="auto">
            <a:xfrm flipH="1">
              <a:off x="6665" y="4358"/>
              <a:ext cx="20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0354" name="Line 112"/>
            <p:cNvSpPr>
              <a:spLocks noChangeShapeType="1"/>
            </p:cNvSpPr>
            <p:nvPr/>
          </p:nvSpPr>
          <p:spPr bwMode="auto">
            <a:xfrm flipH="1">
              <a:off x="6657" y="4688"/>
              <a:ext cx="20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0355" name="Line 113"/>
            <p:cNvSpPr>
              <a:spLocks noChangeShapeType="1"/>
            </p:cNvSpPr>
            <p:nvPr/>
          </p:nvSpPr>
          <p:spPr bwMode="auto">
            <a:xfrm flipH="1">
              <a:off x="7547" y="4528"/>
              <a:ext cx="26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grpSp>
        <p:nvGrpSpPr>
          <p:cNvPr id="10269" name="Group 114"/>
          <p:cNvGrpSpPr>
            <a:grpSpLocks/>
          </p:cNvGrpSpPr>
          <p:nvPr/>
        </p:nvGrpSpPr>
        <p:grpSpPr bwMode="auto">
          <a:xfrm>
            <a:off x="2808288" y="3059113"/>
            <a:ext cx="781050" cy="388937"/>
            <a:chOff x="6672" y="2616"/>
            <a:chExt cx="1160" cy="579"/>
          </a:xfrm>
        </p:grpSpPr>
        <p:sp>
          <p:nvSpPr>
            <p:cNvPr id="10348" name="Freeform 115"/>
            <p:cNvSpPr>
              <a:spLocks/>
            </p:cNvSpPr>
            <p:nvPr/>
          </p:nvSpPr>
          <p:spPr bwMode="auto">
            <a:xfrm>
              <a:off x="6876" y="2616"/>
              <a:ext cx="699" cy="579"/>
            </a:xfrm>
            <a:custGeom>
              <a:avLst/>
              <a:gdLst>
                <a:gd name="T0" fmla="*/ 7 w 699"/>
                <a:gd name="T1" fmla="*/ 0 h 579"/>
                <a:gd name="T2" fmla="*/ 302 w 699"/>
                <a:gd name="T3" fmla="*/ 0 h 579"/>
                <a:gd name="T4" fmla="*/ 537 w 699"/>
                <a:gd name="T5" fmla="*/ 93 h 579"/>
                <a:gd name="T6" fmla="*/ 699 w 699"/>
                <a:gd name="T7" fmla="*/ 286 h 579"/>
                <a:gd name="T8" fmla="*/ 549 w 699"/>
                <a:gd name="T9" fmla="*/ 480 h 579"/>
                <a:gd name="T10" fmla="*/ 302 w 699"/>
                <a:gd name="T11" fmla="*/ 579 h 579"/>
                <a:gd name="T12" fmla="*/ 0 w 699"/>
                <a:gd name="T13" fmla="*/ 579 h 579"/>
                <a:gd name="T14" fmla="*/ 82 w 699"/>
                <a:gd name="T15" fmla="*/ 422 h 579"/>
                <a:gd name="T16" fmla="*/ 110 w 699"/>
                <a:gd name="T17" fmla="*/ 286 h 579"/>
                <a:gd name="T18" fmla="*/ 82 w 699"/>
                <a:gd name="T19" fmla="*/ 143 h 579"/>
                <a:gd name="T20" fmla="*/ 7 w 699"/>
                <a:gd name="T21" fmla="*/ 0 h 57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99" h="579">
                  <a:moveTo>
                    <a:pt x="7" y="0"/>
                  </a:moveTo>
                  <a:cubicBezTo>
                    <a:pt x="154" y="0"/>
                    <a:pt x="171" y="0"/>
                    <a:pt x="302" y="0"/>
                  </a:cubicBezTo>
                  <a:cubicBezTo>
                    <a:pt x="357" y="3"/>
                    <a:pt x="471" y="45"/>
                    <a:pt x="537" y="93"/>
                  </a:cubicBezTo>
                  <a:cubicBezTo>
                    <a:pt x="603" y="141"/>
                    <a:pt x="652" y="186"/>
                    <a:pt x="699" y="286"/>
                  </a:cubicBezTo>
                  <a:cubicBezTo>
                    <a:pt x="672" y="364"/>
                    <a:pt x="615" y="431"/>
                    <a:pt x="549" y="480"/>
                  </a:cubicBezTo>
                  <a:cubicBezTo>
                    <a:pt x="483" y="528"/>
                    <a:pt x="375" y="579"/>
                    <a:pt x="302" y="579"/>
                  </a:cubicBezTo>
                  <a:cubicBezTo>
                    <a:pt x="174" y="579"/>
                    <a:pt x="151" y="579"/>
                    <a:pt x="0" y="579"/>
                  </a:cubicBezTo>
                  <a:cubicBezTo>
                    <a:pt x="48" y="513"/>
                    <a:pt x="64" y="471"/>
                    <a:pt x="82" y="422"/>
                  </a:cubicBezTo>
                  <a:cubicBezTo>
                    <a:pt x="101" y="373"/>
                    <a:pt x="110" y="332"/>
                    <a:pt x="110" y="286"/>
                  </a:cubicBezTo>
                  <a:cubicBezTo>
                    <a:pt x="110" y="239"/>
                    <a:pt x="99" y="191"/>
                    <a:pt x="82" y="143"/>
                  </a:cubicBezTo>
                  <a:cubicBezTo>
                    <a:pt x="66" y="95"/>
                    <a:pt x="39" y="51"/>
                    <a:pt x="7" y="0"/>
                  </a:cubicBezTo>
                  <a:close/>
                </a:path>
              </a:pathLst>
            </a:custGeom>
            <a:solidFill>
              <a:srgbClr val="FFFFFF"/>
            </a:solidFill>
            <a:ln w="9525">
              <a:solidFill>
                <a:srgbClr val="000000"/>
              </a:solidFill>
              <a:round/>
              <a:headEnd/>
              <a:tailEnd/>
            </a:ln>
          </p:spPr>
          <p:txBody>
            <a:bodyPr/>
            <a:lstStyle/>
            <a:p>
              <a:endParaRPr lang="de-DE"/>
            </a:p>
          </p:txBody>
        </p:sp>
        <p:sp>
          <p:nvSpPr>
            <p:cNvPr id="10349" name="Line 116"/>
            <p:cNvSpPr>
              <a:spLocks noChangeShapeType="1"/>
            </p:cNvSpPr>
            <p:nvPr/>
          </p:nvSpPr>
          <p:spPr bwMode="auto">
            <a:xfrm flipH="1">
              <a:off x="6682" y="2739"/>
              <a:ext cx="26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0350" name="Line 117"/>
            <p:cNvSpPr>
              <a:spLocks noChangeShapeType="1"/>
            </p:cNvSpPr>
            <p:nvPr/>
          </p:nvSpPr>
          <p:spPr bwMode="auto">
            <a:xfrm flipH="1">
              <a:off x="6672" y="3069"/>
              <a:ext cx="26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0351" name="Line 118"/>
            <p:cNvSpPr>
              <a:spLocks noChangeShapeType="1"/>
            </p:cNvSpPr>
            <p:nvPr/>
          </p:nvSpPr>
          <p:spPr bwMode="auto">
            <a:xfrm flipH="1">
              <a:off x="7568" y="2903"/>
              <a:ext cx="26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sp>
        <p:nvSpPr>
          <p:cNvPr id="10270" name="Text Box 119"/>
          <p:cNvSpPr txBox="1">
            <a:spLocks noChangeArrowheads="1"/>
          </p:cNvSpPr>
          <p:nvPr/>
        </p:nvSpPr>
        <p:spPr bwMode="auto">
          <a:xfrm>
            <a:off x="2886075" y="2586038"/>
            <a:ext cx="477838"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de-DE" altLang="de-DE" sz="1500"/>
              <a:t>OR</a:t>
            </a:r>
            <a:endParaRPr lang="en-US" altLang="zh-CN" sz="1500">
              <a:ea typeface="宋体" panose="02010600030101010101" pitchFamily="2" charset="-122"/>
            </a:endParaRPr>
          </a:p>
        </p:txBody>
      </p:sp>
      <p:sp>
        <p:nvSpPr>
          <p:cNvPr id="10271" name="Text Box 120"/>
          <p:cNvSpPr txBox="1">
            <a:spLocks noChangeArrowheads="1"/>
          </p:cNvSpPr>
          <p:nvPr/>
        </p:nvSpPr>
        <p:spPr bwMode="auto">
          <a:xfrm>
            <a:off x="4486275" y="2586038"/>
            <a:ext cx="509588"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de-DE" altLang="de-DE" sz="1500"/>
              <a:t>INV</a:t>
            </a:r>
            <a:endParaRPr lang="en-US" altLang="zh-CN" sz="1500">
              <a:ea typeface="宋体" panose="02010600030101010101" pitchFamily="2" charset="-122"/>
            </a:endParaRPr>
          </a:p>
        </p:txBody>
      </p:sp>
      <p:sp>
        <p:nvSpPr>
          <p:cNvPr id="10272" name="Text Box 121"/>
          <p:cNvSpPr txBox="1">
            <a:spLocks noChangeArrowheads="1"/>
          </p:cNvSpPr>
          <p:nvPr/>
        </p:nvSpPr>
        <p:spPr bwMode="auto">
          <a:xfrm>
            <a:off x="7697788" y="2586038"/>
            <a:ext cx="617537"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de-DE" altLang="de-DE" sz="1500"/>
              <a:t>NOR</a:t>
            </a:r>
            <a:endParaRPr lang="en-US" altLang="zh-CN" sz="1500">
              <a:ea typeface="宋体" panose="02010600030101010101" pitchFamily="2" charset="-122"/>
            </a:endParaRPr>
          </a:p>
        </p:txBody>
      </p:sp>
      <p:sp>
        <p:nvSpPr>
          <p:cNvPr id="10273" name="Text Box 122"/>
          <p:cNvSpPr txBox="1">
            <a:spLocks noChangeArrowheads="1"/>
          </p:cNvSpPr>
          <p:nvPr/>
        </p:nvSpPr>
        <p:spPr bwMode="auto">
          <a:xfrm>
            <a:off x="6021388" y="2586038"/>
            <a:ext cx="735012"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de-DE" altLang="de-DE" sz="1500"/>
              <a:t>NAND</a:t>
            </a:r>
            <a:endParaRPr lang="en-US" altLang="zh-CN" sz="1500">
              <a:ea typeface="宋体" panose="02010600030101010101" pitchFamily="2" charset="-122"/>
            </a:endParaRPr>
          </a:p>
        </p:txBody>
      </p:sp>
      <p:sp>
        <p:nvSpPr>
          <p:cNvPr id="10274" name="Text Box 123"/>
          <p:cNvSpPr txBox="1">
            <a:spLocks noChangeArrowheads="1"/>
          </p:cNvSpPr>
          <p:nvPr/>
        </p:nvSpPr>
        <p:spPr bwMode="auto">
          <a:xfrm>
            <a:off x="1244600" y="2586038"/>
            <a:ext cx="5969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spcBef>
                <a:spcPct val="0"/>
              </a:spcBef>
              <a:buClrTx/>
              <a:buFontTx/>
              <a:buNone/>
            </a:pPr>
            <a:r>
              <a:rPr lang="de-DE" altLang="de-DE" sz="1500"/>
              <a:t>AND</a:t>
            </a:r>
            <a:endParaRPr lang="en-US" altLang="zh-CN" sz="1500">
              <a:ea typeface="宋体" panose="02010600030101010101" pitchFamily="2" charset="-122"/>
            </a:endParaRPr>
          </a:p>
        </p:txBody>
      </p:sp>
      <p:graphicFrame>
        <p:nvGraphicFramePr>
          <p:cNvPr id="663676" name="Group 124"/>
          <p:cNvGraphicFramePr>
            <a:graphicFrameLocks noGrp="1"/>
          </p:cNvGraphicFramePr>
          <p:nvPr/>
        </p:nvGraphicFramePr>
        <p:xfrm>
          <a:off x="827088" y="3744913"/>
          <a:ext cx="1527175" cy="1514475"/>
        </p:xfrm>
        <a:graphic>
          <a:graphicData uri="http://schemas.openxmlformats.org/drawingml/2006/table">
            <a:tbl>
              <a:tblPr/>
              <a:tblGrid>
                <a:gridCol w="449262">
                  <a:extLst>
                    <a:ext uri="{9D8B030D-6E8A-4147-A177-3AD203B41FA5}">
                      <a16:colId xmlns:a16="http://schemas.microsoft.com/office/drawing/2014/main" val="1612874232"/>
                    </a:ext>
                  </a:extLst>
                </a:gridCol>
                <a:gridCol w="509588">
                  <a:extLst>
                    <a:ext uri="{9D8B030D-6E8A-4147-A177-3AD203B41FA5}">
                      <a16:colId xmlns:a16="http://schemas.microsoft.com/office/drawing/2014/main" val="3519601830"/>
                    </a:ext>
                  </a:extLst>
                </a:gridCol>
                <a:gridCol w="568325">
                  <a:extLst>
                    <a:ext uri="{9D8B030D-6E8A-4147-A177-3AD203B41FA5}">
                      <a16:colId xmlns:a16="http://schemas.microsoft.com/office/drawing/2014/main" val="2670737197"/>
                    </a:ext>
                  </a:extLst>
                </a:gridCol>
              </a:tblGrid>
              <a:tr h="298450">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l" defTabSz="914400" rtl="0" eaLnBrk="0" fontAlgn="base" latinLnBrk="0" hangingPunct="0">
                        <a:lnSpc>
                          <a:spcPct val="102000"/>
                        </a:lnSpc>
                        <a:spcBef>
                          <a:spcPct val="35000"/>
                        </a:spcBef>
                        <a:spcAft>
                          <a:spcPct val="4000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IN1</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horzOverflow="overflow">
                    <a:lnL cap="flat">
                      <a:noFill/>
                    </a:lnL>
                    <a:lnR>
                      <a:noFill/>
                    </a:lnR>
                    <a:lnT cap="flat">
                      <a:noFill/>
                    </a:lnT>
                    <a:lnB>
                      <a:noFill/>
                    </a:lnB>
                    <a:lnTlToBr>
                      <a:noFill/>
                    </a:lnTlToBr>
                    <a:lnBlToTr>
                      <a:noFill/>
                    </a:lnBlToTr>
                    <a:solidFill>
                      <a:srgbClr val="DDDDDD"/>
                    </a:solidFill>
                  </a:tcPr>
                </a:tc>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l" defTabSz="914400" rtl="0" eaLnBrk="0" fontAlgn="base" latinLnBrk="0" hangingPunct="0">
                        <a:lnSpc>
                          <a:spcPct val="102000"/>
                        </a:lnSpc>
                        <a:spcBef>
                          <a:spcPct val="35000"/>
                        </a:spcBef>
                        <a:spcAft>
                          <a:spcPct val="4000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IN2</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horzOverflow="overflow">
                    <a:lnL>
                      <a:noFill/>
                    </a:lnL>
                    <a:lnR>
                      <a:noFill/>
                    </a:lnR>
                    <a:lnT cap="flat">
                      <a:noFill/>
                    </a:lnT>
                    <a:lnB>
                      <a:noFill/>
                    </a:lnB>
                    <a:lnTlToBr>
                      <a:noFill/>
                    </a:lnTlToBr>
                    <a:lnBlToTr>
                      <a:noFill/>
                    </a:lnBlToTr>
                    <a:solidFill>
                      <a:srgbClr val="DDDDDD"/>
                    </a:solidFill>
                  </a:tcPr>
                </a:tc>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l" defTabSz="914400" rtl="0" eaLnBrk="0" fontAlgn="base" latinLnBrk="0" hangingPunct="0">
                        <a:lnSpc>
                          <a:spcPct val="102000"/>
                        </a:lnSpc>
                        <a:spcBef>
                          <a:spcPct val="35000"/>
                        </a:spcBef>
                        <a:spcAft>
                          <a:spcPct val="4000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OUT</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horzOverflow="overflow">
                    <a:lnL>
                      <a:noFill/>
                    </a:lnL>
                    <a:lnR cap="flat">
                      <a:noFill/>
                    </a:lnR>
                    <a:lnT cap="flat">
                      <a:noFill/>
                    </a:lnT>
                    <a:lnB>
                      <a:noFill/>
                    </a:lnB>
                    <a:lnTlToBr>
                      <a:noFill/>
                    </a:lnTlToBr>
                    <a:lnBlToTr>
                      <a:noFill/>
                    </a:lnBlToTr>
                    <a:solidFill>
                      <a:srgbClr val="DDDDDD"/>
                    </a:solidFill>
                  </a:tcPr>
                </a:tc>
                <a:extLst>
                  <a:ext uri="{0D108BD9-81ED-4DB2-BD59-A6C34878D82A}">
                    <a16:rowId xmlns:a16="http://schemas.microsoft.com/office/drawing/2014/main" val="438315443"/>
                  </a:ext>
                </a:extLst>
              </a:tr>
              <a:tr h="298450">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0</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cap="flat">
                      <a:noFill/>
                    </a:lnL>
                    <a:lnR>
                      <a:noFill/>
                    </a:lnR>
                    <a:lnT>
                      <a:noFill/>
                    </a:lnT>
                    <a:lnB>
                      <a:noFill/>
                    </a:lnB>
                    <a:lnTlToBr>
                      <a:noFill/>
                    </a:lnTlToBr>
                    <a:lnBlToTr>
                      <a:noFill/>
                    </a:lnBlToTr>
                    <a:solidFill>
                      <a:srgbClr val="DDDDDD"/>
                    </a:solidFill>
                  </a:tcPr>
                </a:tc>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0</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a:noFill/>
                    </a:lnL>
                    <a:lnR>
                      <a:noFill/>
                    </a:lnR>
                    <a:lnT>
                      <a:noFill/>
                    </a:lnT>
                    <a:lnB>
                      <a:noFill/>
                    </a:lnB>
                    <a:lnTlToBr>
                      <a:noFill/>
                    </a:lnTlToBr>
                    <a:lnBlToTr>
                      <a:noFill/>
                    </a:lnBlToTr>
                    <a:solidFill>
                      <a:srgbClr val="DDDDDD"/>
                    </a:solidFill>
                  </a:tcPr>
                </a:tc>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0</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a:noFill/>
                    </a:lnL>
                    <a:lnR cap="flat">
                      <a:noFill/>
                    </a:lnR>
                    <a:lnT>
                      <a:noFill/>
                    </a:lnT>
                    <a:lnB>
                      <a:noFill/>
                    </a:lnB>
                    <a:lnTlToBr>
                      <a:noFill/>
                    </a:lnTlToBr>
                    <a:lnBlToTr>
                      <a:noFill/>
                    </a:lnBlToTr>
                    <a:solidFill>
                      <a:srgbClr val="DDDDDD"/>
                    </a:solidFill>
                  </a:tcPr>
                </a:tc>
                <a:extLst>
                  <a:ext uri="{0D108BD9-81ED-4DB2-BD59-A6C34878D82A}">
                    <a16:rowId xmlns:a16="http://schemas.microsoft.com/office/drawing/2014/main" val="3004042418"/>
                  </a:ext>
                </a:extLst>
              </a:tr>
              <a:tr h="298450">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1</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cap="flat">
                      <a:noFill/>
                    </a:lnL>
                    <a:lnR>
                      <a:noFill/>
                    </a:lnR>
                    <a:lnT>
                      <a:noFill/>
                    </a:lnT>
                    <a:lnB>
                      <a:noFill/>
                    </a:lnB>
                    <a:lnTlToBr>
                      <a:noFill/>
                    </a:lnTlToBr>
                    <a:lnBlToTr>
                      <a:noFill/>
                    </a:lnBlToTr>
                    <a:solidFill>
                      <a:srgbClr val="DDDDDD"/>
                    </a:solidFill>
                  </a:tcPr>
                </a:tc>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0</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a:noFill/>
                    </a:lnL>
                    <a:lnR>
                      <a:noFill/>
                    </a:lnR>
                    <a:lnT>
                      <a:noFill/>
                    </a:lnT>
                    <a:lnB>
                      <a:noFill/>
                    </a:lnB>
                    <a:lnTlToBr>
                      <a:noFill/>
                    </a:lnTlToBr>
                    <a:lnBlToTr>
                      <a:noFill/>
                    </a:lnBlToTr>
                    <a:solidFill>
                      <a:srgbClr val="DDDDDD"/>
                    </a:solidFill>
                  </a:tcPr>
                </a:tc>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0</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a:noFill/>
                    </a:lnL>
                    <a:lnR cap="flat">
                      <a:noFill/>
                    </a:lnR>
                    <a:lnT>
                      <a:noFill/>
                    </a:lnT>
                    <a:lnB>
                      <a:noFill/>
                    </a:lnB>
                    <a:lnTlToBr>
                      <a:noFill/>
                    </a:lnTlToBr>
                    <a:lnBlToTr>
                      <a:noFill/>
                    </a:lnBlToTr>
                    <a:solidFill>
                      <a:srgbClr val="DDDDDD"/>
                    </a:solidFill>
                  </a:tcPr>
                </a:tc>
                <a:extLst>
                  <a:ext uri="{0D108BD9-81ED-4DB2-BD59-A6C34878D82A}">
                    <a16:rowId xmlns:a16="http://schemas.microsoft.com/office/drawing/2014/main" val="87854155"/>
                  </a:ext>
                </a:extLst>
              </a:tr>
              <a:tr h="298450">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0</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cap="flat">
                      <a:noFill/>
                    </a:lnL>
                    <a:lnR>
                      <a:noFill/>
                    </a:lnR>
                    <a:lnT>
                      <a:noFill/>
                    </a:lnT>
                    <a:lnB>
                      <a:noFill/>
                    </a:lnB>
                    <a:lnTlToBr>
                      <a:noFill/>
                    </a:lnTlToBr>
                    <a:lnBlToTr>
                      <a:noFill/>
                    </a:lnBlToTr>
                    <a:solidFill>
                      <a:srgbClr val="DDDDDD"/>
                    </a:solidFill>
                  </a:tcPr>
                </a:tc>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1</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a:noFill/>
                    </a:lnL>
                    <a:lnR>
                      <a:noFill/>
                    </a:lnR>
                    <a:lnT>
                      <a:noFill/>
                    </a:lnT>
                    <a:lnB>
                      <a:noFill/>
                    </a:lnB>
                    <a:lnTlToBr>
                      <a:noFill/>
                    </a:lnTlToBr>
                    <a:lnBlToTr>
                      <a:noFill/>
                    </a:lnBlToTr>
                    <a:solidFill>
                      <a:srgbClr val="DDDDDD"/>
                    </a:solidFill>
                  </a:tcPr>
                </a:tc>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0</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a:noFill/>
                    </a:lnL>
                    <a:lnR cap="flat">
                      <a:noFill/>
                    </a:lnR>
                    <a:lnT>
                      <a:noFill/>
                    </a:lnT>
                    <a:lnB>
                      <a:noFill/>
                    </a:lnB>
                    <a:lnTlToBr>
                      <a:noFill/>
                    </a:lnTlToBr>
                    <a:lnBlToTr>
                      <a:noFill/>
                    </a:lnBlToTr>
                    <a:solidFill>
                      <a:srgbClr val="DDDDDD"/>
                    </a:solidFill>
                  </a:tcPr>
                </a:tc>
                <a:extLst>
                  <a:ext uri="{0D108BD9-81ED-4DB2-BD59-A6C34878D82A}">
                    <a16:rowId xmlns:a16="http://schemas.microsoft.com/office/drawing/2014/main" val="1236435321"/>
                  </a:ext>
                </a:extLst>
              </a:tr>
              <a:tr h="320675">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1</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cap="flat">
                      <a:noFill/>
                    </a:lnL>
                    <a:lnR>
                      <a:noFill/>
                    </a:lnR>
                    <a:lnT>
                      <a:noFill/>
                    </a:lnT>
                    <a:lnB cap="flat">
                      <a:noFill/>
                    </a:lnB>
                    <a:lnTlToBr>
                      <a:noFill/>
                    </a:lnTlToBr>
                    <a:lnBlToTr>
                      <a:noFill/>
                    </a:lnBlToTr>
                    <a:solidFill>
                      <a:srgbClr val="DDDDDD"/>
                    </a:solidFill>
                  </a:tcPr>
                </a:tc>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1</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a:noFill/>
                    </a:lnL>
                    <a:lnR>
                      <a:noFill/>
                    </a:lnR>
                    <a:lnT>
                      <a:noFill/>
                    </a:lnT>
                    <a:lnB cap="flat">
                      <a:noFill/>
                    </a:lnB>
                    <a:lnTlToBr>
                      <a:noFill/>
                    </a:lnTlToBr>
                    <a:lnBlToTr>
                      <a:noFill/>
                    </a:lnBlToTr>
                    <a:solidFill>
                      <a:srgbClr val="DDDDDD"/>
                    </a:solidFill>
                  </a:tcPr>
                </a:tc>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1</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a:noFill/>
                    </a:lnL>
                    <a:lnR cap="flat">
                      <a:noFill/>
                    </a:lnR>
                    <a:lnT>
                      <a:noFill/>
                    </a:lnT>
                    <a:lnB cap="flat">
                      <a:noFill/>
                    </a:lnB>
                    <a:lnTlToBr>
                      <a:noFill/>
                    </a:lnTlToBr>
                    <a:lnBlToTr>
                      <a:noFill/>
                    </a:lnBlToTr>
                    <a:solidFill>
                      <a:srgbClr val="DDDDDD"/>
                    </a:solidFill>
                  </a:tcPr>
                </a:tc>
                <a:extLst>
                  <a:ext uri="{0D108BD9-81ED-4DB2-BD59-A6C34878D82A}">
                    <a16:rowId xmlns:a16="http://schemas.microsoft.com/office/drawing/2014/main" val="2049702416"/>
                  </a:ext>
                </a:extLst>
              </a:tr>
            </a:tbl>
          </a:graphicData>
        </a:graphic>
      </p:graphicFrame>
      <p:sp>
        <p:nvSpPr>
          <p:cNvPr id="10291" name="Line 156"/>
          <p:cNvSpPr>
            <a:spLocks noChangeShapeType="1"/>
          </p:cNvSpPr>
          <p:nvPr/>
        </p:nvSpPr>
        <p:spPr bwMode="auto">
          <a:xfrm>
            <a:off x="1743075" y="3767138"/>
            <a:ext cx="0" cy="14747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292" name="Line 157"/>
          <p:cNvSpPr>
            <a:spLocks noChangeShapeType="1"/>
          </p:cNvSpPr>
          <p:nvPr/>
        </p:nvSpPr>
        <p:spPr bwMode="auto">
          <a:xfrm>
            <a:off x="908050" y="4078288"/>
            <a:ext cx="13731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aphicFrame>
        <p:nvGraphicFramePr>
          <p:cNvPr id="663710" name="Group 158"/>
          <p:cNvGraphicFramePr>
            <a:graphicFrameLocks noGrp="1"/>
          </p:cNvGraphicFramePr>
          <p:nvPr/>
        </p:nvGraphicFramePr>
        <p:xfrm>
          <a:off x="2506663" y="3744913"/>
          <a:ext cx="1525587" cy="1514475"/>
        </p:xfrm>
        <a:graphic>
          <a:graphicData uri="http://schemas.openxmlformats.org/drawingml/2006/table">
            <a:tbl>
              <a:tblPr/>
              <a:tblGrid>
                <a:gridCol w="449262">
                  <a:extLst>
                    <a:ext uri="{9D8B030D-6E8A-4147-A177-3AD203B41FA5}">
                      <a16:colId xmlns:a16="http://schemas.microsoft.com/office/drawing/2014/main" val="2245654991"/>
                    </a:ext>
                  </a:extLst>
                </a:gridCol>
                <a:gridCol w="508000">
                  <a:extLst>
                    <a:ext uri="{9D8B030D-6E8A-4147-A177-3AD203B41FA5}">
                      <a16:colId xmlns:a16="http://schemas.microsoft.com/office/drawing/2014/main" val="2569261014"/>
                    </a:ext>
                  </a:extLst>
                </a:gridCol>
                <a:gridCol w="568325">
                  <a:extLst>
                    <a:ext uri="{9D8B030D-6E8A-4147-A177-3AD203B41FA5}">
                      <a16:colId xmlns:a16="http://schemas.microsoft.com/office/drawing/2014/main" val="2924355966"/>
                    </a:ext>
                  </a:extLst>
                </a:gridCol>
              </a:tblGrid>
              <a:tr h="298450">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l" defTabSz="914400" rtl="0" eaLnBrk="0" fontAlgn="base" latinLnBrk="0" hangingPunct="0">
                        <a:lnSpc>
                          <a:spcPct val="102000"/>
                        </a:lnSpc>
                        <a:spcBef>
                          <a:spcPct val="35000"/>
                        </a:spcBef>
                        <a:spcAft>
                          <a:spcPct val="4000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IN1</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horzOverflow="overflow">
                    <a:lnL cap="flat">
                      <a:noFill/>
                    </a:lnL>
                    <a:lnR>
                      <a:noFill/>
                    </a:lnR>
                    <a:lnT cap="flat">
                      <a:noFill/>
                    </a:lnT>
                    <a:lnB>
                      <a:noFill/>
                    </a:lnB>
                    <a:lnTlToBr>
                      <a:noFill/>
                    </a:lnTlToBr>
                    <a:lnBlToTr>
                      <a:noFill/>
                    </a:lnBlToTr>
                    <a:solidFill>
                      <a:srgbClr val="DDDDDD"/>
                    </a:solidFill>
                  </a:tcPr>
                </a:tc>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l" defTabSz="914400" rtl="0" eaLnBrk="0" fontAlgn="base" latinLnBrk="0" hangingPunct="0">
                        <a:lnSpc>
                          <a:spcPct val="102000"/>
                        </a:lnSpc>
                        <a:spcBef>
                          <a:spcPct val="35000"/>
                        </a:spcBef>
                        <a:spcAft>
                          <a:spcPct val="4000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IN2</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horzOverflow="overflow">
                    <a:lnL>
                      <a:noFill/>
                    </a:lnL>
                    <a:lnR>
                      <a:noFill/>
                    </a:lnR>
                    <a:lnT cap="flat">
                      <a:noFill/>
                    </a:lnT>
                    <a:lnB>
                      <a:noFill/>
                    </a:lnB>
                    <a:lnTlToBr>
                      <a:noFill/>
                    </a:lnTlToBr>
                    <a:lnBlToTr>
                      <a:noFill/>
                    </a:lnBlToTr>
                    <a:solidFill>
                      <a:srgbClr val="DDDDDD"/>
                    </a:solidFill>
                  </a:tcPr>
                </a:tc>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l" defTabSz="914400" rtl="0" eaLnBrk="0" fontAlgn="base" latinLnBrk="0" hangingPunct="0">
                        <a:lnSpc>
                          <a:spcPct val="102000"/>
                        </a:lnSpc>
                        <a:spcBef>
                          <a:spcPct val="35000"/>
                        </a:spcBef>
                        <a:spcAft>
                          <a:spcPct val="4000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OUT</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horzOverflow="overflow">
                    <a:lnL>
                      <a:noFill/>
                    </a:lnL>
                    <a:lnR cap="flat">
                      <a:noFill/>
                    </a:lnR>
                    <a:lnT cap="flat">
                      <a:noFill/>
                    </a:lnT>
                    <a:lnB>
                      <a:noFill/>
                    </a:lnB>
                    <a:lnTlToBr>
                      <a:noFill/>
                    </a:lnTlToBr>
                    <a:lnBlToTr>
                      <a:noFill/>
                    </a:lnBlToTr>
                    <a:solidFill>
                      <a:srgbClr val="DDDDDD"/>
                    </a:solidFill>
                  </a:tcPr>
                </a:tc>
                <a:extLst>
                  <a:ext uri="{0D108BD9-81ED-4DB2-BD59-A6C34878D82A}">
                    <a16:rowId xmlns:a16="http://schemas.microsoft.com/office/drawing/2014/main" val="169497821"/>
                  </a:ext>
                </a:extLst>
              </a:tr>
              <a:tr h="298450">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0</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cap="flat">
                      <a:noFill/>
                    </a:lnL>
                    <a:lnR>
                      <a:noFill/>
                    </a:lnR>
                    <a:lnT>
                      <a:noFill/>
                    </a:lnT>
                    <a:lnB>
                      <a:noFill/>
                    </a:lnB>
                    <a:lnTlToBr>
                      <a:noFill/>
                    </a:lnTlToBr>
                    <a:lnBlToTr>
                      <a:noFill/>
                    </a:lnBlToTr>
                    <a:solidFill>
                      <a:srgbClr val="DDDDDD"/>
                    </a:solidFill>
                  </a:tcPr>
                </a:tc>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0</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a:noFill/>
                    </a:lnL>
                    <a:lnR>
                      <a:noFill/>
                    </a:lnR>
                    <a:lnT>
                      <a:noFill/>
                    </a:lnT>
                    <a:lnB>
                      <a:noFill/>
                    </a:lnB>
                    <a:lnTlToBr>
                      <a:noFill/>
                    </a:lnTlToBr>
                    <a:lnBlToTr>
                      <a:noFill/>
                    </a:lnBlToTr>
                    <a:solidFill>
                      <a:srgbClr val="DDDDDD"/>
                    </a:solidFill>
                  </a:tcPr>
                </a:tc>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0</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a:noFill/>
                    </a:lnL>
                    <a:lnR cap="flat">
                      <a:noFill/>
                    </a:lnR>
                    <a:lnT>
                      <a:noFill/>
                    </a:lnT>
                    <a:lnB>
                      <a:noFill/>
                    </a:lnB>
                    <a:lnTlToBr>
                      <a:noFill/>
                    </a:lnTlToBr>
                    <a:lnBlToTr>
                      <a:noFill/>
                    </a:lnBlToTr>
                    <a:solidFill>
                      <a:srgbClr val="DDDDDD"/>
                    </a:solidFill>
                  </a:tcPr>
                </a:tc>
                <a:extLst>
                  <a:ext uri="{0D108BD9-81ED-4DB2-BD59-A6C34878D82A}">
                    <a16:rowId xmlns:a16="http://schemas.microsoft.com/office/drawing/2014/main" val="1466104810"/>
                  </a:ext>
                </a:extLst>
              </a:tr>
              <a:tr h="298450">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1</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cap="flat">
                      <a:noFill/>
                    </a:lnL>
                    <a:lnR>
                      <a:noFill/>
                    </a:lnR>
                    <a:lnT>
                      <a:noFill/>
                    </a:lnT>
                    <a:lnB>
                      <a:noFill/>
                    </a:lnB>
                    <a:lnTlToBr>
                      <a:noFill/>
                    </a:lnTlToBr>
                    <a:lnBlToTr>
                      <a:noFill/>
                    </a:lnBlToTr>
                    <a:solidFill>
                      <a:srgbClr val="DDDDDD"/>
                    </a:solidFill>
                  </a:tcPr>
                </a:tc>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0</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a:noFill/>
                    </a:lnL>
                    <a:lnR>
                      <a:noFill/>
                    </a:lnR>
                    <a:lnT>
                      <a:noFill/>
                    </a:lnT>
                    <a:lnB>
                      <a:noFill/>
                    </a:lnB>
                    <a:lnTlToBr>
                      <a:noFill/>
                    </a:lnTlToBr>
                    <a:lnBlToTr>
                      <a:noFill/>
                    </a:lnBlToTr>
                    <a:solidFill>
                      <a:srgbClr val="DDDDDD"/>
                    </a:solidFill>
                  </a:tcPr>
                </a:tc>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1</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a:noFill/>
                    </a:lnL>
                    <a:lnR cap="flat">
                      <a:noFill/>
                    </a:lnR>
                    <a:lnT>
                      <a:noFill/>
                    </a:lnT>
                    <a:lnB>
                      <a:noFill/>
                    </a:lnB>
                    <a:lnTlToBr>
                      <a:noFill/>
                    </a:lnTlToBr>
                    <a:lnBlToTr>
                      <a:noFill/>
                    </a:lnBlToTr>
                    <a:solidFill>
                      <a:srgbClr val="DDDDDD"/>
                    </a:solidFill>
                  </a:tcPr>
                </a:tc>
                <a:extLst>
                  <a:ext uri="{0D108BD9-81ED-4DB2-BD59-A6C34878D82A}">
                    <a16:rowId xmlns:a16="http://schemas.microsoft.com/office/drawing/2014/main" val="4102550938"/>
                  </a:ext>
                </a:extLst>
              </a:tr>
              <a:tr h="298450">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0</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cap="flat">
                      <a:noFill/>
                    </a:lnL>
                    <a:lnR>
                      <a:noFill/>
                    </a:lnR>
                    <a:lnT>
                      <a:noFill/>
                    </a:lnT>
                    <a:lnB>
                      <a:noFill/>
                    </a:lnB>
                    <a:lnTlToBr>
                      <a:noFill/>
                    </a:lnTlToBr>
                    <a:lnBlToTr>
                      <a:noFill/>
                    </a:lnBlToTr>
                    <a:solidFill>
                      <a:srgbClr val="DDDDDD"/>
                    </a:solidFill>
                  </a:tcPr>
                </a:tc>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1</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a:noFill/>
                    </a:lnL>
                    <a:lnR>
                      <a:noFill/>
                    </a:lnR>
                    <a:lnT>
                      <a:noFill/>
                    </a:lnT>
                    <a:lnB>
                      <a:noFill/>
                    </a:lnB>
                    <a:lnTlToBr>
                      <a:noFill/>
                    </a:lnTlToBr>
                    <a:lnBlToTr>
                      <a:noFill/>
                    </a:lnBlToTr>
                    <a:solidFill>
                      <a:srgbClr val="DDDDDD"/>
                    </a:solidFill>
                  </a:tcPr>
                </a:tc>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1</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a:noFill/>
                    </a:lnL>
                    <a:lnR cap="flat">
                      <a:noFill/>
                    </a:lnR>
                    <a:lnT>
                      <a:noFill/>
                    </a:lnT>
                    <a:lnB>
                      <a:noFill/>
                    </a:lnB>
                    <a:lnTlToBr>
                      <a:noFill/>
                    </a:lnTlToBr>
                    <a:lnBlToTr>
                      <a:noFill/>
                    </a:lnBlToTr>
                    <a:solidFill>
                      <a:srgbClr val="DDDDDD"/>
                    </a:solidFill>
                  </a:tcPr>
                </a:tc>
                <a:extLst>
                  <a:ext uri="{0D108BD9-81ED-4DB2-BD59-A6C34878D82A}">
                    <a16:rowId xmlns:a16="http://schemas.microsoft.com/office/drawing/2014/main" val="2012127906"/>
                  </a:ext>
                </a:extLst>
              </a:tr>
              <a:tr h="320675">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1</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cap="flat">
                      <a:noFill/>
                    </a:lnL>
                    <a:lnR>
                      <a:noFill/>
                    </a:lnR>
                    <a:lnT>
                      <a:noFill/>
                    </a:lnT>
                    <a:lnB cap="flat">
                      <a:noFill/>
                    </a:lnB>
                    <a:lnTlToBr>
                      <a:noFill/>
                    </a:lnTlToBr>
                    <a:lnBlToTr>
                      <a:noFill/>
                    </a:lnBlToTr>
                    <a:solidFill>
                      <a:srgbClr val="DDDDDD"/>
                    </a:solidFill>
                  </a:tcPr>
                </a:tc>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1</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a:noFill/>
                    </a:lnL>
                    <a:lnR>
                      <a:noFill/>
                    </a:lnR>
                    <a:lnT>
                      <a:noFill/>
                    </a:lnT>
                    <a:lnB cap="flat">
                      <a:noFill/>
                    </a:lnB>
                    <a:lnTlToBr>
                      <a:noFill/>
                    </a:lnTlToBr>
                    <a:lnBlToTr>
                      <a:noFill/>
                    </a:lnBlToTr>
                    <a:solidFill>
                      <a:srgbClr val="DDDDDD"/>
                    </a:solidFill>
                  </a:tcPr>
                </a:tc>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1</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a:noFill/>
                    </a:lnL>
                    <a:lnR cap="flat">
                      <a:noFill/>
                    </a:lnR>
                    <a:lnT>
                      <a:noFill/>
                    </a:lnT>
                    <a:lnB cap="flat">
                      <a:noFill/>
                    </a:lnB>
                    <a:lnTlToBr>
                      <a:noFill/>
                    </a:lnTlToBr>
                    <a:lnBlToTr>
                      <a:noFill/>
                    </a:lnBlToTr>
                    <a:solidFill>
                      <a:srgbClr val="DDDDDD"/>
                    </a:solidFill>
                  </a:tcPr>
                </a:tc>
                <a:extLst>
                  <a:ext uri="{0D108BD9-81ED-4DB2-BD59-A6C34878D82A}">
                    <a16:rowId xmlns:a16="http://schemas.microsoft.com/office/drawing/2014/main" val="1975261890"/>
                  </a:ext>
                </a:extLst>
              </a:tr>
            </a:tbl>
          </a:graphicData>
        </a:graphic>
      </p:graphicFrame>
      <p:sp>
        <p:nvSpPr>
          <p:cNvPr id="10309" name="Line 190"/>
          <p:cNvSpPr>
            <a:spLocks noChangeShapeType="1"/>
          </p:cNvSpPr>
          <p:nvPr/>
        </p:nvSpPr>
        <p:spPr bwMode="auto">
          <a:xfrm>
            <a:off x="3451225" y="3744913"/>
            <a:ext cx="0" cy="14970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10" name="Line 191"/>
          <p:cNvSpPr>
            <a:spLocks noChangeShapeType="1"/>
          </p:cNvSpPr>
          <p:nvPr/>
        </p:nvSpPr>
        <p:spPr bwMode="auto">
          <a:xfrm>
            <a:off x="2587625" y="4078288"/>
            <a:ext cx="13731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aphicFrame>
        <p:nvGraphicFramePr>
          <p:cNvPr id="663744" name="Group 192"/>
          <p:cNvGraphicFramePr>
            <a:graphicFrameLocks noGrp="1"/>
          </p:cNvGraphicFramePr>
          <p:nvPr/>
        </p:nvGraphicFramePr>
        <p:xfrm>
          <a:off x="7153275" y="3744913"/>
          <a:ext cx="1525588" cy="1514475"/>
        </p:xfrm>
        <a:graphic>
          <a:graphicData uri="http://schemas.openxmlformats.org/drawingml/2006/table">
            <a:tbl>
              <a:tblPr/>
              <a:tblGrid>
                <a:gridCol w="449263">
                  <a:extLst>
                    <a:ext uri="{9D8B030D-6E8A-4147-A177-3AD203B41FA5}">
                      <a16:colId xmlns:a16="http://schemas.microsoft.com/office/drawing/2014/main" val="391498224"/>
                    </a:ext>
                  </a:extLst>
                </a:gridCol>
                <a:gridCol w="508000">
                  <a:extLst>
                    <a:ext uri="{9D8B030D-6E8A-4147-A177-3AD203B41FA5}">
                      <a16:colId xmlns:a16="http://schemas.microsoft.com/office/drawing/2014/main" val="3559883355"/>
                    </a:ext>
                  </a:extLst>
                </a:gridCol>
                <a:gridCol w="568325">
                  <a:extLst>
                    <a:ext uri="{9D8B030D-6E8A-4147-A177-3AD203B41FA5}">
                      <a16:colId xmlns:a16="http://schemas.microsoft.com/office/drawing/2014/main" val="3503559180"/>
                    </a:ext>
                  </a:extLst>
                </a:gridCol>
              </a:tblGrid>
              <a:tr h="298450">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l" defTabSz="914400" rtl="0" eaLnBrk="0" fontAlgn="base" latinLnBrk="0" hangingPunct="0">
                        <a:lnSpc>
                          <a:spcPct val="102000"/>
                        </a:lnSpc>
                        <a:spcBef>
                          <a:spcPct val="35000"/>
                        </a:spcBef>
                        <a:spcAft>
                          <a:spcPct val="4000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IN1</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horzOverflow="overflow">
                    <a:lnL cap="flat">
                      <a:noFill/>
                    </a:lnL>
                    <a:lnR>
                      <a:noFill/>
                    </a:lnR>
                    <a:lnT cap="flat">
                      <a:noFill/>
                    </a:lnT>
                    <a:lnB>
                      <a:noFill/>
                    </a:lnB>
                    <a:lnTlToBr>
                      <a:noFill/>
                    </a:lnTlToBr>
                    <a:lnBlToTr>
                      <a:noFill/>
                    </a:lnBlToTr>
                    <a:solidFill>
                      <a:srgbClr val="DDDDDD"/>
                    </a:solidFill>
                  </a:tcPr>
                </a:tc>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l" defTabSz="914400" rtl="0" eaLnBrk="0" fontAlgn="base" latinLnBrk="0" hangingPunct="0">
                        <a:lnSpc>
                          <a:spcPct val="102000"/>
                        </a:lnSpc>
                        <a:spcBef>
                          <a:spcPct val="35000"/>
                        </a:spcBef>
                        <a:spcAft>
                          <a:spcPct val="4000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IN2</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horzOverflow="overflow">
                    <a:lnL>
                      <a:noFill/>
                    </a:lnL>
                    <a:lnR>
                      <a:noFill/>
                    </a:lnR>
                    <a:lnT cap="flat">
                      <a:noFill/>
                    </a:lnT>
                    <a:lnB>
                      <a:noFill/>
                    </a:lnB>
                    <a:lnTlToBr>
                      <a:noFill/>
                    </a:lnTlToBr>
                    <a:lnBlToTr>
                      <a:noFill/>
                    </a:lnBlToTr>
                    <a:solidFill>
                      <a:srgbClr val="DDDDDD"/>
                    </a:solidFill>
                  </a:tcPr>
                </a:tc>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l" defTabSz="914400" rtl="0" eaLnBrk="0" fontAlgn="base" latinLnBrk="0" hangingPunct="0">
                        <a:lnSpc>
                          <a:spcPct val="102000"/>
                        </a:lnSpc>
                        <a:spcBef>
                          <a:spcPct val="35000"/>
                        </a:spcBef>
                        <a:spcAft>
                          <a:spcPct val="4000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OUT</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horzOverflow="overflow">
                    <a:lnL>
                      <a:noFill/>
                    </a:lnL>
                    <a:lnR cap="flat">
                      <a:noFill/>
                    </a:lnR>
                    <a:lnT cap="flat">
                      <a:noFill/>
                    </a:lnT>
                    <a:lnB>
                      <a:noFill/>
                    </a:lnB>
                    <a:lnTlToBr>
                      <a:noFill/>
                    </a:lnTlToBr>
                    <a:lnBlToTr>
                      <a:noFill/>
                    </a:lnBlToTr>
                    <a:solidFill>
                      <a:srgbClr val="DDDDDD"/>
                    </a:solidFill>
                  </a:tcPr>
                </a:tc>
                <a:extLst>
                  <a:ext uri="{0D108BD9-81ED-4DB2-BD59-A6C34878D82A}">
                    <a16:rowId xmlns:a16="http://schemas.microsoft.com/office/drawing/2014/main" val="3360929501"/>
                  </a:ext>
                </a:extLst>
              </a:tr>
              <a:tr h="298450">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0</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cap="flat">
                      <a:noFill/>
                    </a:lnL>
                    <a:lnR>
                      <a:noFill/>
                    </a:lnR>
                    <a:lnT>
                      <a:noFill/>
                    </a:lnT>
                    <a:lnB>
                      <a:noFill/>
                    </a:lnB>
                    <a:lnTlToBr>
                      <a:noFill/>
                    </a:lnTlToBr>
                    <a:lnBlToTr>
                      <a:noFill/>
                    </a:lnBlToTr>
                    <a:solidFill>
                      <a:srgbClr val="DDDDDD"/>
                    </a:solidFill>
                  </a:tcPr>
                </a:tc>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0</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a:noFill/>
                    </a:lnL>
                    <a:lnR>
                      <a:noFill/>
                    </a:lnR>
                    <a:lnT>
                      <a:noFill/>
                    </a:lnT>
                    <a:lnB>
                      <a:noFill/>
                    </a:lnB>
                    <a:lnTlToBr>
                      <a:noFill/>
                    </a:lnTlToBr>
                    <a:lnBlToTr>
                      <a:noFill/>
                    </a:lnBlToTr>
                    <a:solidFill>
                      <a:srgbClr val="DDDDDD"/>
                    </a:solidFill>
                  </a:tcPr>
                </a:tc>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1</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a:noFill/>
                    </a:lnL>
                    <a:lnR cap="flat">
                      <a:noFill/>
                    </a:lnR>
                    <a:lnT>
                      <a:noFill/>
                    </a:lnT>
                    <a:lnB>
                      <a:noFill/>
                    </a:lnB>
                    <a:lnTlToBr>
                      <a:noFill/>
                    </a:lnTlToBr>
                    <a:lnBlToTr>
                      <a:noFill/>
                    </a:lnBlToTr>
                    <a:solidFill>
                      <a:srgbClr val="DDDDDD"/>
                    </a:solidFill>
                  </a:tcPr>
                </a:tc>
                <a:extLst>
                  <a:ext uri="{0D108BD9-81ED-4DB2-BD59-A6C34878D82A}">
                    <a16:rowId xmlns:a16="http://schemas.microsoft.com/office/drawing/2014/main" val="416358897"/>
                  </a:ext>
                </a:extLst>
              </a:tr>
              <a:tr h="298450">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1</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cap="flat">
                      <a:noFill/>
                    </a:lnL>
                    <a:lnR>
                      <a:noFill/>
                    </a:lnR>
                    <a:lnT>
                      <a:noFill/>
                    </a:lnT>
                    <a:lnB>
                      <a:noFill/>
                    </a:lnB>
                    <a:lnTlToBr>
                      <a:noFill/>
                    </a:lnTlToBr>
                    <a:lnBlToTr>
                      <a:noFill/>
                    </a:lnBlToTr>
                    <a:solidFill>
                      <a:srgbClr val="DDDDDD"/>
                    </a:solidFill>
                  </a:tcPr>
                </a:tc>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0</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a:noFill/>
                    </a:lnL>
                    <a:lnR>
                      <a:noFill/>
                    </a:lnR>
                    <a:lnT>
                      <a:noFill/>
                    </a:lnT>
                    <a:lnB>
                      <a:noFill/>
                    </a:lnB>
                    <a:lnTlToBr>
                      <a:noFill/>
                    </a:lnTlToBr>
                    <a:lnBlToTr>
                      <a:noFill/>
                    </a:lnBlToTr>
                    <a:solidFill>
                      <a:srgbClr val="DDDDDD"/>
                    </a:solidFill>
                  </a:tcPr>
                </a:tc>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0</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a:noFill/>
                    </a:lnL>
                    <a:lnR cap="flat">
                      <a:noFill/>
                    </a:lnR>
                    <a:lnT>
                      <a:noFill/>
                    </a:lnT>
                    <a:lnB>
                      <a:noFill/>
                    </a:lnB>
                    <a:lnTlToBr>
                      <a:noFill/>
                    </a:lnTlToBr>
                    <a:lnBlToTr>
                      <a:noFill/>
                    </a:lnBlToTr>
                    <a:solidFill>
                      <a:srgbClr val="DDDDDD"/>
                    </a:solidFill>
                  </a:tcPr>
                </a:tc>
                <a:extLst>
                  <a:ext uri="{0D108BD9-81ED-4DB2-BD59-A6C34878D82A}">
                    <a16:rowId xmlns:a16="http://schemas.microsoft.com/office/drawing/2014/main" val="476064539"/>
                  </a:ext>
                </a:extLst>
              </a:tr>
              <a:tr h="298450">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0</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cap="flat">
                      <a:noFill/>
                    </a:lnL>
                    <a:lnR>
                      <a:noFill/>
                    </a:lnR>
                    <a:lnT>
                      <a:noFill/>
                    </a:lnT>
                    <a:lnB>
                      <a:noFill/>
                    </a:lnB>
                    <a:lnTlToBr>
                      <a:noFill/>
                    </a:lnTlToBr>
                    <a:lnBlToTr>
                      <a:noFill/>
                    </a:lnBlToTr>
                    <a:solidFill>
                      <a:srgbClr val="DDDDDD"/>
                    </a:solidFill>
                  </a:tcPr>
                </a:tc>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1</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a:noFill/>
                    </a:lnL>
                    <a:lnR>
                      <a:noFill/>
                    </a:lnR>
                    <a:lnT>
                      <a:noFill/>
                    </a:lnT>
                    <a:lnB>
                      <a:noFill/>
                    </a:lnB>
                    <a:lnTlToBr>
                      <a:noFill/>
                    </a:lnTlToBr>
                    <a:lnBlToTr>
                      <a:noFill/>
                    </a:lnBlToTr>
                    <a:solidFill>
                      <a:srgbClr val="DDDDDD"/>
                    </a:solidFill>
                  </a:tcPr>
                </a:tc>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0</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a:noFill/>
                    </a:lnL>
                    <a:lnR cap="flat">
                      <a:noFill/>
                    </a:lnR>
                    <a:lnT>
                      <a:noFill/>
                    </a:lnT>
                    <a:lnB>
                      <a:noFill/>
                    </a:lnB>
                    <a:lnTlToBr>
                      <a:noFill/>
                    </a:lnTlToBr>
                    <a:lnBlToTr>
                      <a:noFill/>
                    </a:lnBlToTr>
                    <a:solidFill>
                      <a:srgbClr val="DDDDDD"/>
                    </a:solidFill>
                  </a:tcPr>
                </a:tc>
                <a:extLst>
                  <a:ext uri="{0D108BD9-81ED-4DB2-BD59-A6C34878D82A}">
                    <a16:rowId xmlns:a16="http://schemas.microsoft.com/office/drawing/2014/main" val="1805967438"/>
                  </a:ext>
                </a:extLst>
              </a:tr>
              <a:tr h="320675">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1</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cap="flat">
                      <a:noFill/>
                    </a:lnL>
                    <a:lnR>
                      <a:noFill/>
                    </a:lnR>
                    <a:lnT>
                      <a:noFill/>
                    </a:lnT>
                    <a:lnB cap="flat">
                      <a:noFill/>
                    </a:lnB>
                    <a:lnTlToBr>
                      <a:noFill/>
                    </a:lnTlToBr>
                    <a:lnBlToTr>
                      <a:noFill/>
                    </a:lnBlToTr>
                    <a:solidFill>
                      <a:srgbClr val="DDDDDD"/>
                    </a:solidFill>
                  </a:tcPr>
                </a:tc>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1</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a:noFill/>
                    </a:lnL>
                    <a:lnR>
                      <a:noFill/>
                    </a:lnR>
                    <a:lnT>
                      <a:noFill/>
                    </a:lnT>
                    <a:lnB cap="flat">
                      <a:noFill/>
                    </a:lnB>
                    <a:lnTlToBr>
                      <a:noFill/>
                    </a:lnTlToBr>
                    <a:lnBlToTr>
                      <a:noFill/>
                    </a:lnBlToTr>
                    <a:solidFill>
                      <a:srgbClr val="DDDDDD"/>
                    </a:solidFill>
                  </a:tcPr>
                </a:tc>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0</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a:noFill/>
                    </a:lnL>
                    <a:lnR cap="flat">
                      <a:noFill/>
                    </a:lnR>
                    <a:lnT>
                      <a:noFill/>
                    </a:lnT>
                    <a:lnB cap="flat">
                      <a:noFill/>
                    </a:lnB>
                    <a:lnTlToBr>
                      <a:noFill/>
                    </a:lnTlToBr>
                    <a:lnBlToTr>
                      <a:noFill/>
                    </a:lnBlToTr>
                    <a:solidFill>
                      <a:srgbClr val="DDDDDD"/>
                    </a:solidFill>
                  </a:tcPr>
                </a:tc>
                <a:extLst>
                  <a:ext uri="{0D108BD9-81ED-4DB2-BD59-A6C34878D82A}">
                    <a16:rowId xmlns:a16="http://schemas.microsoft.com/office/drawing/2014/main" val="1176813973"/>
                  </a:ext>
                </a:extLst>
              </a:tr>
            </a:tbl>
          </a:graphicData>
        </a:graphic>
      </p:graphicFrame>
      <p:sp>
        <p:nvSpPr>
          <p:cNvPr id="10327" name="Line 224"/>
          <p:cNvSpPr>
            <a:spLocks noChangeShapeType="1"/>
          </p:cNvSpPr>
          <p:nvPr/>
        </p:nvSpPr>
        <p:spPr bwMode="auto">
          <a:xfrm>
            <a:off x="8069263" y="3767138"/>
            <a:ext cx="0" cy="14747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28" name="Line 225"/>
          <p:cNvSpPr>
            <a:spLocks noChangeShapeType="1"/>
          </p:cNvSpPr>
          <p:nvPr/>
        </p:nvSpPr>
        <p:spPr bwMode="auto">
          <a:xfrm>
            <a:off x="7234238" y="4078288"/>
            <a:ext cx="13731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aphicFrame>
        <p:nvGraphicFramePr>
          <p:cNvPr id="663778" name="Group 226"/>
          <p:cNvGraphicFramePr>
            <a:graphicFrameLocks noGrp="1"/>
          </p:cNvGraphicFramePr>
          <p:nvPr/>
        </p:nvGraphicFramePr>
        <p:xfrm>
          <a:off x="5475288" y="3744913"/>
          <a:ext cx="1527175" cy="1514475"/>
        </p:xfrm>
        <a:graphic>
          <a:graphicData uri="http://schemas.openxmlformats.org/drawingml/2006/table">
            <a:tbl>
              <a:tblPr/>
              <a:tblGrid>
                <a:gridCol w="449262">
                  <a:extLst>
                    <a:ext uri="{9D8B030D-6E8A-4147-A177-3AD203B41FA5}">
                      <a16:colId xmlns:a16="http://schemas.microsoft.com/office/drawing/2014/main" val="1337222533"/>
                    </a:ext>
                  </a:extLst>
                </a:gridCol>
                <a:gridCol w="509588">
                  <a:extLst>
                    <a:ext uri="{9D8B030D-6E8A-4147-A177-3AD203B41FA5}">
                      <a16:colId xmlns:a16="http://schemas.microsoft.com/office/drawing/2014/main" val="1186473684"/>
                    </a:ext>
                  </a:extLst>
                </a:gridCol>
                <a:gridCol w="568325">
                  <a:extLst>
                    <a:ext uri="{9D8B030D-6E8A-4147-A177-3AD203B41FA5}">
                      <a16:colId xmlns:a16="http://schemas.microsoft.com/office/drawing/2014/main" val="2789474296"/>
                    </a:ext>
                  </a:extLst>
                </a:gridCol>
              </a:tblGrid>
              <a:tr h="298450">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l" defTabSz="914400" rtl="0" eaLnBrk="0" fontAlgn="base" latinLnBrk="0" hangingPunct="0">
                        <a:lnSpc>
                          <a:spcPct val="102000"/>
                        </a:lnSpc>
                        <a:spcBef>
                          <a:spcPct val="35000"/>
                        </a:spcBef>
                        <a:spcAft>
                          <a:spcPct val="4000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IN1</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horzOverflow="overflow">
                    <a:lnL cap="flat">
                      <a:noFill/>
                    </a:lnL>
                    <a:lnR>
                      <a:noFill/>
                    </a:lnR>
                    <a:lnT cap="flat">
                      <a:noFill/>
                    </a:lnT>
                    <a:lnB>
                      <a:noFill/>
                    </a:lnB>
                    <a:lnTlToBr>
                      <a:noFill/>
                    </a:lnTlToBr>
                    <a:lnBlToTr>
                      <a:noFill/>
                    </a:lnBlToTr>
                    <a:solidFill>
                      <a:srgbClr val="DDDDDD"/>
                    </a:solidFill>
                  </a:tcPr>
                </a:tc>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l" defTabSz="914400" rtl="0" eaLnBrk="0" fontAlgn="base" latinLnBrk="0" hangingPunct="0">
                        <a:lnSpc>
                          <a:spcPct val="102000"/>
                        </a:lnSpc>
                        <a:spcBef>
                          <a:spcPct val="35000"/>
                        </a:spcBef>
                        <a:spcAft>
                          <a:spcPct val="4000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IN2</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horzOverflow="overflow">
                    <a:lnL>
                      <a:noFill/>
                    </a:lnL>
                    <a:lnR>
                      <a:noFill/>
                    </a:lnR>
                    <a:lnT cap="flat">
                      <a:noFill/>
                    </a:lnT>
                    <a:lnB>
                      <a:noFill/>
                    </a:lnB>
                    <a:lnTlToBr>
                      <a:noFill/>
                    </a:lnTlToBr>
                    <a:lnBlToTr>
                      <a:noFill/>
                    </a:lnBlToTr>
                    <a:solidFill>
                      <a:srgbClr val="DDDDDD"/>
                    </a:solidFill>
                  </a:tcPr>
                </a:tc>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l" defTabSz="914400" rtl="0" eaLnBrk="0" fontAlgn="base" latinLnBrk="0" hangingPunct="0">
                        <a:lnSpc>
                          <a:spcPct val="102000"/>
                        </a:lnSpc>
                        <a:spcBef>
                          <a:spcPct val="35000"/>
                        </a:spcBef>
                        <a:spcAft>
                          <a:spcPct val="4000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OUT</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horzOverflow="overflow">
                    <a:lnL>
                      <a:noFill/>
                    </a:lnL>
                    <a:lnR cap="flat">
                      <a:noFill/>
                    </a:lnR>
                    <a:lnT cap="flat">
                      <a:noFill/>
                    </a:lnT>
                    <a:lnB>
                      <a:noFill/>
                    </a:lnB>
                    <a:lnTlToBr>
                      <a:noFill/>
                    </a:lnTlToBr>
                    <a:lnBlToTr>
                      <a:noFill/>
                    </a:lnBlToTr>
                    <a:solidFill>
                      <a:srgbClr val="DDDDDD"/>
                    </a:solidFill>
                  </a:tcPr>
                </a:tc>
                <a:extLst>
                  <a:ext uri="{0D108BD9-81ED-4DB2-BD59-A6C34878D82A}">
                    <a16:rowId xmlns:a16="http://schemas.microsoft.com/office/drawing/2014/main" val="4241291158"/>
                  </a:ext>
                </a:extLst>
              </a:tr>
              <a:tr h="298450">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0</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cap="flat">
                      <a:noFill/>
                    </a:lnL>
                    <a:lnR>
                      <a:noFill/>
                    </a:lnR>
                    <a:lnT>
                      <a:noFill/>
                    </a:lnT>
                    <a:lnB>
                      <a:noFill/>
                    </a:lnB>
                    <a:lnTlToBr>
                      <a:noFill/>
                    </a:lnTlToBr>
                    <a:lnBlToTr>
                      <a:noFill/>
                    </a:lnBlToTr>
                    <a:solidFill>
                      <a:srgbClr val="DDDDDD"/>
                    </a:solidFill>
                  </a:tcPr>
                </a:tc>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0</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a:noFill/>
                    </a:lnL>
                    <a:lnR>
                      <a:noFill/>
                    </a:lnR>
                    <a:lnT>
                      <a:noFill/>
                    </a:lnT>
                    <a:lnB>
                      <a:noFill/>
                    </a:lnB>
                    <a:lnTlToBr>
                      <a:noFill/>
                    </a:lnTlToBr>
                    <a:lnBlToTr>
                      <a:noFill/>
                    </a:lnBlToTr>
                    <a:solidFill>
                      <a:srgbClr val="DDDDDD"/>
                    </a:solidFill>
                  </a:tcPr>
                </a:tc>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1</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a:noFill/>
                    </a:lnL>
                    <a:lnR cap="flat">
                      <a:noFill/>
                    </a:lnR>
                    <a:lnT>
                      <a:noFill/>
                    </a:lnT>
                    <a:lnB>
                      <a:noFill/>
                    </a:lnB>
                    <a:lnTlToBr>
                      <a:noFill/>
                    </a:lnTlToBr>
                    <a:lnBlToTr>
                      <a:noFill/>
                    </a:lnBlToTr>
                    <a:solidFill>
                      <a:srgbClr val="DDDDDD"/>
                    </a:solidFill>
                  </a:tcPr>
                </a:tc>
                <a:extLst>
                  <a:ext uri="{0D108BD9-81ED-4DB2-BD59-A6C34878D82A}">
                    <a16:rowId xmlns:a16="http://schemas.microsoft.com/office/drawing/2014/main" val="58380006"/>
                  </a:ext>
                </a:extLst>
              </a:tr>
              <a:tr h="298450">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1</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cap="flat">
                      <a:noFill/>
                    </a:lnL>
                    <a:lnR>
                      <a:noFill/>
                    </a:lnR>
                    <a:lnT>
                      <a:noFill/>
                    </a:lnT>
                    <a:lnB>
                      <a:noFill/>
                    </a:lnB>
                    <a:lnTlToBr>
                      <a:noFill/>
                    </a:lnTlToBr>
                    <a:lnBlToTr>
                      <a:noFill/>
                    </a:lnBlToTr>
                    <a:solidFill>
                      <a:srgbClr val="DDDDDD"/>
                    </a:solidFill>
                  </a:tcPr>
                </a:tc>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0</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a:noFill/>
                    </a:lnL>
                    <a:lnR>
                      <a:noFill/>
                    </a:lnR>
                    <a:lnT>
                      <a:noFill/>
                    </a:lnT>
                    <a:lnB>
                      <a:noFill/>
                    </a:lnB>
                    <a:lnTlToBr>
                      <a:noFill/>
                    </a:lnTlToBr>
                    <a:lnBlToTr>
                      <a:noFill/>
                    </a:lnBlToTr>
                    <a:solidFill>
                      <a:srgbClr val="DDDDDD"/>
                    </a:solidFill>
                  </a:tcPr>
                </a:tc>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1</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a:noFill/>
                    </a:lnL>
                    <a:lnR cap="flat">
                      <a:noFill/>
                    </a:lnR>
                    <a:lnT>
                      <a:noFill/>
                    </a:lnT>
                    <a:lnB>
                      <a:noFill/>
                    </a:lnB>
                    <a:lnTlToBr>
                      <a:noFill/>
                    </a:lnTlToBr>
                    <a:lnBlToTr>
                      <a:noFill/>
                    </a:lnBlToTr>
                    <a:solidFill>
                      <a:srgbClr val="DDDDDD"/>
                    </a:solidFill>
                  </a:tcPr>
                </a:tc>
                <a:extLst>
                  <a:ext uri="{0D108BD9-81ED-4DB2-BD59-A6C34878D82A}">
                    <a16:rowId xmlns:a16="http://schemas.microsoft.com/office/drawing/2014/main" val="1303498573"/>
                  </a:ext>
                </a:extLst>
              </a:tr>
              <a:tr h="298450">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0</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cap="flat">
                      <a:noFill/>
                    </a:lnL>
                    <a:lnR>
                      <a:noFill/>
                    </a:lnR>
                    <a:lnT>
                      <a:noFill/>
                    </a:lnT>
                    <a:lnB>
                      <a:noFill/>
                    </a:lnB>
                    <a:lnTlToBr>
                      <a:noFill/>
                    </a:lnTlToBr>
                    <a:lnBlToTr>
                      <a:noFill/>
                    </a:lnBlToTr>
                    <a:solidFill>
                      <a:srgbClr val="DDDDDD"/>
                    </a:solidFill>
                  </a:tcPr>
                </a:tc>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1</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a:noFill/>
                    </a:lnL>
                    <a:lnR>
                      <a:noFill/>
                    </a:lnR>
                    <a:lnT>
                      <a:noFill/>
                    </a:lnT>
                    <a:lnB>
                      <a:noFill/>
                    </a:lnB>
                    <a:lnTlToBr>
                      <a:noFill/>
                    </a:lnTlToBr>
                    <a:lnBlToTr>
                      <a:noFill/>
                    </a:lnBlToTr>
                    <a:solidFill>
                      <a:srgbClr val="DDDDDD"/>
                    </a:solidFill>
                  </a:tcPr>
                </a:tc>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1</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a:noFill/>
                    </a:lnL>
                    <a:lnR cap="flat">
                      <a:noFill/>
                    </a:lnR>
                    <a:lnT>
                      <a:noFill/>
                    </a:lnT>
                    <a:lnB>
                      <a:noFill/>
                    </a:lnB>
                    <a:lnTlToBr>
                      <a:noFill/>
                    </a:lnTlToBr>
                    <a:lnBlToTr>
                      <a:noFill/>
                    </a:lnBlToTr>
                    <a:solidFill>
                      <a:srgbClr val="DDDDDD"/>
                    </a:solidFill>
                  </a:tcPr>
                </a:tc>
                <a:extLst>
                  <a:ext uri="{0D108BD9-81ED-4DB2-BD59-A6C34878D82A}">
                    <a16:rowId xmlns:a16="http://schemas.microsoft.com/office/drawing/2014/main" val="897426391"/>
                  </a:ext>
                </a:extLst>
              </a:tr>
              <a:tr h="320675">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1</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cap="flat">
                      <a:noFill/>
                    </a:lnL>
                    <a:lnR>
                      <a:noFill/>
                    </a:lnR>
                    <a:lnT>
                      <a:noFill/>
                    </a:lnT>
                    <a:lnB cap="flat">
                      <a:noFill/>
                    </a:lnB>
                    <a:lnTlToBr>
                      <a:noFill/>
                    </a:lnTlToBr>
                    <a:lnBlToTr>
                      <a:noFill/>
                    </a:lnBlToTr>
                    <a:solidFill>
                      <a:srgbClr val="DDDDDD"/>
                    </a:solidFill>
                  </a:tcPr>
                </a:tc>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1</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a:noFill/>
                    </a:lnL>
                    <a:lnR>
                      <a:noFill/>
                    </a:lnR>
                    <a:lnT>
                      <a:noFill/>
                    </a:lnT>
                    <a:lnB cap="flat">
                      <a:noFill/>
                    </a:lnB>
                    <a:lnTlToBr>
                      <a:noFill/>
                    </a:lnTlToBr>
                    <a:lnBlToTr>
                      <a:noFill/>
                    </a:lnBlToTr>
                    <a:solidFill>
                      <a:srgbClr val="DDDDDD"/>
                    </a:solidFill>
                  </a:tcPr>
                </a:tc>
                <a:tc>
                  <a:txBody>
                    <a:bodyPr/>
                    <a:lstStyle>
                      <a:lvl1pPr algn="l">
                        <a:lnSpc>
                          <a:spcPct val="102000"/>
                        </a:lnSpc>
                        <a:spcBef>
                          <a:spcPct val="50000"/>
                        </a:spcBef>
                        <a:buClr>
                          <a:srgbClr val="CC0000"/>
                        </a:buClr>
                        <a:buFont typeface="Symbol" panose="05050102010706020507" pitchFamily="18" charset="2"/>
                        <a:defRPr sz="1500">
                          <a:solidFill>
                            <a:schemeClr val="tx1"/>
                          </a:solidFill>
                          <a:latin typeface="Arial" panose="020B0604020202020204" pitchFamily="34" charset="0"/>
                          <a:sym typeface="Symbol" panose="05050102010706020507" pitchFamily="18" charset="2"/>
                        </a:defRPr>
                      </a:lvl1pPr>
                      <a:lvl2pPr algn="l">
                        <a:lnSpc>
                          <a:spcPct val="102000"/>
                        </a:lnSpc>
                        <a:spcBef>
                          <a:spcPct val="50000"/>
                        </a:spcBef>
                        <a:buClr>
                          <a:srgbClr val="CC0000"/>
                        </a:buClr>
                        <a:buFont typeface="Symbol" panose="05050102010706020507" pitchFamily="18" charset="2"/>
                        <a:defRPr sz="1400">
                          <a:solidFill>
                            <a:schemeClr val="tx1"/>
                          </a:solidFill>
                          <a:latin typeface="Arial" panose="020B0604020202020204" pitchFamily="34" charset="0"/>
                          <a:sym typeface="Symbol" panose="05050102010706020507" pitchFamily="18" charset="2"/>
                        </a:defRPr>
                      </a:lvl2pPr>
                      <a:lvl3pPr algn="l">
                        <a:lnSpc>
                          <a:spcPts val="2350"/>
                        </a:lnSpc>
                        <a:defRPr sz="1300">
                          <a:solidFill>
                            <a:schemeClr val="tx1"/>
                          </a:solidFill>
                          <a:latin typeface="Arial" panose="020B0604020202020204" pitchFamily="34" charset="0"/>
                          <a:sym typeface="Symbol" panose="05050102010706020507" pitchFamily="18" charset="2"/>
                        </a:defRPr>
                      </a:lvl3pPr>
                      <a:lvl4pPr algn="l">
                        <a:lnSpc>
                          <a:spcPts val="2350"/>
                        </a:lnSpc>
                        <a:defRPr sz="1300">
                          <a:solidFill>
                            <a:schemeClr val="tx1"/>
                          </a:solidFill>
                          <a:latin typeface="Arial" panose="020B0604020202020204" pitchFamily="34" charset="0"/>
                          <a:sym typeface="Symbol" panose="05050102010706020507" pitchFamily="18" charset="2"/>
                        </a:defRPr>
                      </a:lvl4pPr>
                      <a:lvl5pPr algn="l">
                        <a:lnSpc>
                          <a:spcPts val="2350"/>
                        </a:lnSpc>
                        <a:defRPr sz="1300">
                          <a:solidFill>
                            <a:schemeClr val="tx1"/>
                          </a:solidFill>
                          <a:latin typeface="Arial" panose="020B0604020202020204" pitchFamily="34" charset="0"/>
                          <a:sym typeface="Symbol" panose="05050102010706020507" pitchFamily="18" charset="2"/>
                        </a:defRPr>
                      </a:lvl5pPr>
                      <a:lvl6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6pPr>
                      <a:lvl7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7pPr>
                      <a:lvl8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8pPr>
                      <a:lvl9pPr eaLnBrk="0" fontAlgn="base" hangingPunct="0">
                        <a:lnSpc>
                          <a:spcPts val="2350"/>
                        </a:lnSpc>
                        <a:spcBef>
                          <a:spcPct val="0"/>
                        </a:spcBef>
                        <a:spcAft>
                          <a:spcPct val="0"/>
                        </a:spcAft>
                        <a:defRPr sz="1300">
                          <a:solidFill>
                            <a:schemeClr val="tx1"/>
                          </a:solidFill>
                          <a:latin typeface="Arial" panose="020B0604020202020204" pitchFamily="34" charset="0"/>
                          <a:sym typeface="Symbol" panose="05050102010706020507" pitchFamily="18" charset="2"/>
                        </a:defRPr>
                      </a:lvl9pPr>
                    </a:lstStyle>
                    <a:p>
                      <a:pPr marL="0" marR="0" lvl="0" indent="0" algn="ctr" defTabSz="914400" rtl="0" eaLnBrk="0" fontAlgn="base" latinLnBrk="0" hangingPunct="0">
                        <a:lnSpc>
                          <a:spcPct val="102000"/>
                        </a:lnSpc>
                        <a:spcBef>
                          <a:spcPct val="50000"/>
                        </a:spcBef>
                        <a:spcAft>
                          <a:spcPct val="0"/>
                        </a:spcAft>
                        <a:buClr>
                          <a:srgbClr val="CC0000"/>
                        </a:buClr>
                        <a:buSzTx/>
                        <a:buFont typeface="Symbol" panose="05050102010706020507" pitchFamily="18" charset="2"/>
                        <a:buNone/>
                        <a:tabLst/>
                      </a:pPr>
                      <a:r>
                        <a:rPr kumimoji="0" lang="de-DE" altLang="de-DE" sz="1400" b="0" i="0" u="none" strike="noStrike" cap="none" normalizeH="0" baseline="0" smtClean="0">
                          <a:ln>
                            <a:noFill/>
                          </a:ln>
                          <a:solidFill>
                            <a:schemeClr val="tx1"/>
                          </a:solidFill>
                          <a:effectLst/>
                          <a:latin typeface="Arial" panose="020B0604020202020204" pitchFamily="34" charset="0"/>
                          <a:sym typeface="Symbol" panose="05050102010706020507" pitchFamily="18" charset="2"/>
                        </a:rPr>
                        <a:t>0</a:t>
                      </a:r>
                      <a:endParaRPr kumimoji="0" lang="en-US" altLang="zh-CN" sz="1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sym typeface="Symbol" panose="05050102010706020507" pitchFamily="18" charset="2"/>
                      </a:endParaRPr>
                    </a:p>
                  </a:txBody>
                  <a:tcPr marL="57167" marR="57167" marT="0" marB="0" anchor="b" horzOverflow="overflow">
                    <a:lnL>
                      <a:noFill/>
                    </a:lnL>
                    <a:lnR cap="flat">
                      <a:noFill/>
                    </a:lnR>
                    <a:lnT>
                      <a:noFill/>
                    </a:lnT>
                    <a:lnB cap="flat">
                      <a:noFill/>
                    </a:lnB>
                    <a:lnTlToBr>
                      <a:noFill/>
                    </a:lnTlToBr>
                    <a:lnBlToTr>
                      <a:noFill/>
                    </a:lnBlToTr>
                    <a:solidFill>
                      <a:srgbClr val="DDDDDD"/>
                    </a:solidFill>
                  </a:tcPr>
                </a:tc>
                <a:extLst>
                  <a:ext uri="{0D108BD9-81ED-4DB2-BD59-A6C34878D82A}">
                    <a16:rowId xmlns:a16="http://schemas.microsoft.com/office/drawing/2014/main" val="865979819"/>
                  </a:ext>
                </a:extLst>
              </a:tr>
            </a:tbl>
          </a:graphicData>
        </a:graphic>
      </p:graphicFrame>
      <p:sp>
        <p:nvSpPr>
          <p:cNvPr id="10345" name="Line 258"/>
          <p:cNvSpPr>
            <a:spLocks noChangeShapeType="1"/>
          </p:cNvSpPr>
          <p:nvPr/>
        </p:nvSpPr>
        <p:spPr bwMode="auto">
          <a:xfrm>
            <a:off x="6391275" y="3767138"/>
            <a:ext cx="0" cy="14747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6" name="Line 259"/>
          <p:cNvSpPr>
            <a:spLocks noChangeShapeType="1"/>
          </p:cNvSpPr>
          <p:nvPr/>
        </p:nvSpPr>
        <p:spPr bwMode="auto">
          <a:xfrm>
            <a:off x="5556250" y="4078288"/>
            <a:ext cx="13731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7" name="Rectangle 260"/>
          <p:cNvSpPr>
            <a:spLocks noChangeArrowheads="1"/>
          </p:cNvSpPr>
          <p:nvPr/>
        </p:nvSpPr>
        <p:spPr bwMode="auto">
          <a:xfrm>
            <a:off x="4105275" y="4687888"/>
            <a:ext cx="1295400" cy="685800"/>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liennummernplatzhalter 3"/>
          <p:cNvSpPr>
            <a:spLocks noGrp="1"/>
          </p:cNvSpPr>
          <p:nvPr>
            <p:ph type="sldNum" sz="quarter" idx="10"/>
          </p:nvPr>
        </p:nvSpPr>
        <p:spPr>
          <a:noFill/>
        </p:spPr>
        <p:txBody>
          <a:bodyPr/>
          <a:lstStyle>
            <a:lvl1pPr algn="ctr" defTabSz="1019175">
              <a:defRPr sz="1700">
                <a:solidFill>
                  <a:schemeClr val="tx1"/>
                </a:solidFill>
                <a:latin typeface="Arial" panose="020B0604020202020204" pitchFamily="34" charset="0"/>
              </a:defRPr>
            </a:lvl1pPr>
            <a:lvl2pPr marL="742950" indent="-285750" algn="ctr" defTabSz="1019175">
              <a:defRPr sz="1700">
                <a:solidFill>
                  <a:schemeClr val="tx1"/>
                </a:solidFill>
                <a:latin typeface="Arial" panose="020B0604020202020204" pitchFamily="34" charset="0"/>
              </a:defRPr>
            </a:lvl2pPr>
            <a:lvl3pPr marL="1143000" indent="-228600" algn="ctr" defTabSz="1019175">
              <a:defRPr sz="1700">
                <a:solidFill>
                  <a:schemeClr val="tx1"/>
                </a:solidFill>
                <a:latin typeface="Arial" panose="020B0604020202020204" pitchFamily="34" charset="0"/>
              </a:defRPr>
            </a:lvl3pPr>
            <a:lvl4pPr marL="1600200" indent="-228600" algn="ctr" defTabSz="1019175">
              <a:defRPr sz="1700">
                <a:solidFill>
                  <a:schemeClr val="tx1"/>
                </a:solidFill>
                <a:latin typeface="Arial" panose="020B0604020202020204" pitchFamily="34" charset="0"/>
              </a:defRPr>
            </a:lvl4pPr>
            <a:lvl5pPr marL="2057400" indent="-228600" algn="ctr" defTabSz="1019175">
              <a:defRPr sz="1700">
                <a:solidFill>
                  <a:schemeClr val="tx1"/>
                </a:solidFill>
                <a:latin typeface="Arial" panose="020B0604020202020204" pitchFamily="34" charset="0"/>
              </a:defRPr>
            </a:lvl5pPr>
            <a:lvl6pPr marL="2514600" indent="-228600" algn="ctr" defTabSz="1019175"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defTabSz="1019175"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defTabSz="1019175"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defTabSz="1019175" eaLnBrk="0" fontAlgn="base" hangingPunct="0">
              <a:spcBef>
                <a:spcPct val="0"/>
              </a:spcBef>
              <a:spcAft>
                <a:spcPct val="0"/>
              </a:spcAft>
              <a:defRPr sz="1700">
                <a:solidFill>
                  <a:schemeClr val="tx1"/>
                </a:solidFill>
                <a:latin typeface="Arial" panose="020B0604020202020204" pitchFamily="34" charset="0"/>
              </a:defRPr>
            </a:lvl9pPr>
          </a:lstStyle>
          <a:p>
            <a:pPr algn="r"/>
            <a:fld id="{F6684085-4AA3-4ED8-8F33-6A5348203627}" type="slidenum">
              <a:rPr lang="en-US" altLang="de-DE" sz="1000">
                <a:solidFill>
                  <a:srgbClr val="C0C0C0"/>
                </a:solidFill>
              </a:rPr>
              <a:pPr algn="r"/>
              <a:t>9</a:t>
            </a:fld>
            <a:endParaRPr lang="en-US" altLang="de-DE" sz="1000">
              <a:solidFill>
                <a:srgbClr val="C0C0C0"/>
              </a:solidFill>
            </a:endParaRPr>
          </a:p>
        </p:txBody>
      </p:sp>
      <p:sp>
        <p:nvSpPr>
          <p:cNvPr id="11267" name="Rectangle 2"/>
          <p:cNvSpPr>
            <a:spLocks noGrp="1" noChangeArrowheads="1"/>
          </p:cNvSpPr>
          <p:nvPr>
            <p:ph type="title"/>
          </p:nvPr>
        </p:nvSpPr>
        <p:spPr/>
        <p:txBody>
          <a:bodyPr/>
          <a:lstStyle/>
          <a:p>
            <a:r>
              <a:rPr lang="de-DE" altLang="de-DE" smtClean="0"/>
              <a:t>1.3	VLSI Design Styles</a:t>
            </a:r>
            <a:endParaRPr lang="en-US" altLang="zh-CN" smtClean="0">
              <a:ea typeface="宋体" panose="02010600030101010101" pitchFamily="2" charset="-122"/>
            </a:endParaRPr>
          </a:p>
        </p:txBody>
      </p:sp>
      <p:sp>
        <p:nvSpPr>
          <p:cNvPr id="11268" name="Rectangle 209"/>
          <p:cNvSpPr>
            <a:spLocks noChangeArrowheads="1"/>
          </p:cNvSpPr>
          <p:nvPr/>
        </p:nvSpPr>
        <p:spPr bwMode="auto">
          <a:xfrm>
            <a:off x="0" y="0"/>
            <a:ext cx="9144000" cy="1103313"/>
          </a:xfrm>
          <a:prstGeom prst="rect">
            <a:avLst/>
          </a:prstGeom>
          <a:solidFill>
            <a:srgbClr val="EDEDE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500" tIns="42449" rIns="84899" bIns="64178"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1269" name="Rectangle 225"/>
          <p:cNvSpPr>
            <a:spLocks noChangeAspect="1" noChangeArrowheads="1"/>
          </p:cNvSpPr>
          <p:nvPr/>
        </p:nvSpPr>
        <p:spPr bwMode="auto">
          <a:xfrm>
            <a:off x="6018213" y="509588"/>
            <a:ext cx="142875" cy="709612"/>
          </a:xfrm>
          <a:prstGeom prst="rect">
            <a:avLst/>
          </a:prstGeom>
          <a:solidFill>
            <a:srgbClr val="DDDDDD"/>
          </a:solidFill>
          <a:ln>
            <a:noFill/>
          </a:ln>
          <a:effectLst/>
          <a:extLst>
            <a:ext uri="{91240B29-F687-4F45-9708-019B960494DF}">
              <a14:hiddenLine xmlns:a14="http://schemas.microsoft.com/office/drawing/2010/main" w="3175">
                <a:solidFill>
                  <a:srgbClr val="D1D1D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1270" name="Rectangle 226"/>
          <p:cNvSpPr>
            <a:spLocks noChangeAspect="1" noChangeArrowheads="1"/>
          </p:cNvSpPr>
          <p:nvPr/>
        </p:nvSpPr>
        <p:spPr bwMode="auto">
          <a:xfrm rot="5400000">
            <a:off x="5734844" y="821531"/>
            <a:ext cx="142875" cy="709613"/>
          </a:xfrm>
          <a:prstGeom prst="rect">
            <a:avLst/>
          </a:prstGeom>
          <a:solidFill>
            <a:srgbClr val="DDDDDD"/>
          </a:solidFill>
          <a:ln>
            <a:noFill/>
          </a:ln>
          <a:effectLst/>
          <a:extLst>
            <a:ext uri="{91240B29-F687-4F45-9708-019B960494DF}">
              <a14:hiddenLine xmlns:a14="http://schemas.microsoft.com/office/drawing/2010/main" w="3175">
                <a:solidFill>
                  <a:srgbClr val="D1D1D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1271" name="Rectangle 227"/>
          <p:cNvSpPr>
            <a:spLocks noChangeAspect="1" noChangeArrowheads="1"/>
          </p:cNvSpPr>
          <p:nvPr/>
        </p:nvSpPr>
        <p:spPr bwMode="auto">
          <a:xfrm>
            <a:off x="5735638" y="1787525"/>
            <a:ext cx="142875" cy="708025"/>
          </a:xfrm>
          <a:prstGeom prst="rect">
            <a:avLst/>
          </a:prstGeom>
          <a:solidFill>
            <a:srgbClr val="DDDDDD"/>
          </a:solidFill>
          <a:ln w="3175">
            <a:solidFill>
              <a:srgbClr val="D1D1D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1272" name="Text Box 233"/>
          <p:cNvSpPr txBox="1">
            <a:spLocks noChangeAspect="1" noChangeArrowheads="1"/>
          </p:cNvSpPr>
          <p:nvPr/>
        </p:nvSpPr>
        <p:spPr bwMode="auto">
          <a:xfrm>
            <a:off x="2405063" y="936625"/>
            <a:ext cx="658812"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buClrTx/>
              <a:buFontTx/>
              <a:buNone/>
            </a:pPr>
            <a:r>
              <a:rPr lang="de-DE" altLang="de-DE" sz="1400">
                <a:cs typeface="Times New Roman" panose="02020603050405020304" pitchFamily="18" charset="0"/>
              </a:rPr>
              <a:t>Vdd</a:t>
            </a:r>
          </a:p>
        </p:txBody>
      </p:sp>
      <p:sp>
        <p:nvSpPr>
          <p:cNvPr id="11273" name="Text Box 234"/>
          <p:cNvSpPr txBox="1">
            <a:spLocks noChangeAspect="1" noChangeArrowheads="1"/>
          </p:cNvSpPr>
          <p:nvPr/>
        </p:nvSpPr>
        <p:spPr bwMode="auto">
          <a:xfrm>
            <a:off x="2386013" y="2335213"/>
            <a:ext cx="738187"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buClrTx/>
              <a:buFontTx/>
              <a:buNone/>
            </a:pPr>
            <a:r>
              <a:rPr lang="de-DE" altLang="de-DE" sz="1400">
                <a:cs typeface="Times New Roman" panose="02020603050405020304" pitchFamily="18" charset="0"/>
              </a:rPr>
              <a:t>GND</a:t>
            </a:r>
          </a:p>
        </p:txBody>
      </p:sp>
      <p:sp>
        <p:nvSpPr>
          <p:cNvPr id="11274" name="Text Box 235"/>
          <p:cNvSpPr txBox="1">
            <a:spLocks noChangeAspect="1" noChangeArrowheads="1"/>
          </p:cNvSpPr>
          <p:nvPr/>
        </p:nvSpPr>
        <p:spPr bwMode="auto">
          <a:xfrm>
            <a:off x="3994150" y="1485900"/>
            <a:ext cx="763588"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buClrTx/>
              <a:buFontTx/>
              <a:buNone/>
            </a:pPr>
            <a:r>
              <a:rPr lang="de-DE" altLang="de-DE" sz="1400">
                <a:cs typeface="Times New Roman" panose="02020603050405020304" pitchFamily="18" charset="0"/>
              </a:rPr>
              <a:t>OUT</a:t>
            </a:r>
          </a:p>
        </p:txBody>
      </p:sp>
      <p:sp>
        <p:nvSpPr>
          <p:cNvPr id="11275" name="Text Box 236"/>
          <p:cNvSpPr txBox="1">
            <a:spLocks noChangeAspect="1" noChangeArrowheads="1"/>
          </p:cNvSpPr>
          <p:nvPr/>
        </p:nvSpPr>
        <p:spPr bwMode="auto">
          <a:xfrm>
            <a:off x="4014788" y="1222375"/>
            <a:ext cx="515937"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buClrTx/>
              <a:buFontTx/>
              <a:buNone/>
            </a:pPr>
            <a:r>
              <a:rPr lang="de-DE" altLang="de-DE" sz="1400">
                <a:cs typeface="Times New Roman" panose="02020603050405020304" pitchFamily="18" charset="0"/>
              </a:rPr>
              <a:t>IN2</a:t>
            </a:r>
          </a:p>
        </p:txBody>
      </p:sp>
      <p:grpSp>
        <p:nvGrpSpPr>
          <p:cNvPr id="11276" name="Group 247"/>
          <p:cNvGrpSpPr>
            <a:grpSpLocks noChangeAspect="1"/>
          </p:cNvGrpSpPr>
          <p:nvPr/>
        </p:nvGrpSpPr>
        <p:grpSpPr bwMode="auto">
          <a:xfrm>
            <a:off x="-4763" y="2827338"/>
            <a:ext cx="1790701" cy="574675"/>
            <a:chOff x="-204" y="899"/>
            <a:chExt cx="1146" cy="368"/>
          </a:xfrm>
        </p:grpSpPr>
        <p:sp>
          <p:nvSpPr>
            <p:cNvPr id="11393" name="Line 248"/>
            <p:cNvSpPr>
              <a:spLocks noChangeAspect="1" noChangeShapeType="1"/>
            </p:cNvSpPr>
            <p:nvPr/>
          </p:nvSpPr>
          <p:spPr bwMode="auto">
            <a:xfrm flipH="1">
              <a:off x="91" y="1014"/>
              <a:ext cx="96"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de-DE"/>
            </a:p>
          </p:txBody>
        </p:sp>
        <p:sp>
          <p:nvSpPr>
            <p:cNvPr id="11394" name="Oval 249"/>
            <p:cNvSpPr>
              <a:spLocks noChangeAspect="1" noChangeArrowheads="1"/>
            </p:cNvSpPr>
            <p:nvPr/>
          </p:nvSpPr>
          <p:spPr bwMode="auto">
            <a:xfrm>
              <a:off x="486" y="1050"/>
              <a:ext cx="48" cy="48"/>
            </a:xfrm>
            <a:prstGeom prst="ellipse">
              <a:avLst/>
            </a:prstGeom>
            <a:solidFill>
              <a:schemeClr val="bg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1395" name="Line 250"/>
            <p:cNvSpPr>
              <a:spLocks noChangeAspect="1" noChangeShapeType="1"/>
            </p:cNvSpPr>
            <p:nvPr/>
          </p:nvSpPr>
          <p:spPr bwMode="auto">
            <a:xfrm>
              <a:off x="538" y="1077"/>
              <a:ext cx="4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de-DE"/>
            </a:p>
          </p:txBody>
        </p:sp>
        <p:sp>
          <p:nvSpPr>
            <p:cNvPr id="11396" name="Rectangle 251"/>
            <p:cNvSpPr>
              <a:spLocks noChangeAspect="1" noChangeArrowheads="1"/>
            </p:cNvSpPr>
            <p:nvPr/>
          </p:nvSpPr>
          <p:spPr bwMode="auto">
            <a:xfrm>
              <a:off x="-204" y="899"/>
              <a:ext cx="301" cy="1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nSpc>
                  <a:spcPct val="100000"/>
                </a:lnSpc>
                <a:buClrTx/>
                <a:buFontTx/>
                <a:buNone/>
              </a:pPr>
              <a:r>
                <a:rPr lang="de-DE" altLang="de-DE" sz="1400"/>
                <a:t>IN1</a:t>
              </a:r>
            </a:p>
          </p:txBody>
        </p:sp>
        <p:sp>
          <p:nvSpPr>
            <p:cNvPr id="11397" name="Text Box 252"/>
            <p:cNvSpPr txBox="1">
              <a:spLocks noChangeAspect="1" noChangeArrowheads="1"/>
            </p:cNvSpPr>
            <p:nvPr/>
          </p:nvSpPr>
          <p:spPr bwMode="auto">
            <a:xfrm>
              <a:off x="578" y="992"/>
              <a:ext cx="364" cy="1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nSpc>
                  <a:spcPct val="100000"/>
                </a:lnSpc>
                <a:buClrTx/>
                <a:buFontTx/>
                <a:buNone/>
              </a:pPr>
              <a:r>
                <a:rPr lang="de-DE" altLang="de-DE" sz="1400"/>
                <a:t>OUT</a:t>
              </a:r>
            </a:p>
          </p:txBody>
        </p:sp>
        <p:sp>
          <p:nvSpPr>
            <p:cNvPr id="11398" name="AutoShape 253"/>
            <p:cNvSpPr>
              <a:spLocks noChangeAspect="1" noChangeArrowheads="1"/>
            </p:cNvSpPr>
            <p:nvPr/>
          </p:nvSpPr>
          <p:spPr bwMode="auto">
            <a:xfrm>
              <a:off x="190" y="936"/>
              <a:ext cx="288" cy="288"/>
            </a:xfrm>
            <a:prstGeom prst="flowChartDelay">
              <a:avLst/>
            </a:prstGeom>
            <a:solidFill>
              <a:srgbClr val="FFFFFF"/>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1399" name="Line 254"/>
            <p:cNvSpPr>
              <a:spLocks noChangeAspect="1" noChangeShapeType="1"/>
            </p:cNvSpPr>
            <p:nvPr/>
          </p:nvSpPr>
          <p:spPr bwMode="auto">
            <a:xfrm flipH="1">
              <a:off x="94" y="1143"/>
              <a:ext cx="96"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de-DE"/>
            </a:p>
          </p:txBody>
        </p:sp>
        <p:sp>
          <p:nvSpPr>
            <p:cNvPr id="11400" name="Rectangle 255"/>
            <p:cNvSpPr>
              <a:spLocks noChangeAspect="1" noChangeArrowheads="1"/>
            </p:cNvSpPr>
            <p:nvPr/>
          </p:nvSpPr>
          <p:spPr bwMode="auto">
            <a:xfrm>
              <a:off x="-201" y="1070"/>
              <a:ext cx="301" cy="1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nSpc>
                  <a:spcPct val="100000"/>
                </a:lnSpc>
                <a:buClrTx/>
                <a:buFontTx/>
                <a:buNone/>
              </a:pPr>
              <a:r>
                <a:rPr lang="de-DE" altLang="de-DE" sz="1400"/>
                <a:t>IN2</a:t>
              </a:r>
            </a:p>
          </p:txBody>
        </p:sp>
      </p:grpSp>
      <p:sp>
        <p:nvSpPr>
          <p:cNvPr id="11277" name="Line 256"/>
          <p:cNvSpPr>
            <a:spLocks noChangeAspect="1" noChangeShapeType="1"/>
          </p:cNvSpPr>
          <p:nvPr/>
        </p:nvSpPr>
        <p:spPr bwMode="auto">
          <a:xfrm flipH="1">
            <a:off x="2962275" y="2527300"/>
            <a:ext cx="92710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1278" name="Line 257"/>
          <p:cNvSpPr>
            <a:spLocks noChangeAspect="1" noChangeShapeType="1"/>
          </p:cNvSpPr>
          <p:nvPr/>
        </p:nvSpPr>
        <p:spPr bwMode="auto">
          <a:xfrm flipH="1">
            <a:off x="2962275" y="1085850"/>
            <a:ext cx="92710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1279" name="Line 258"/>
          <p:cNvSpPr>
            <a:spLocks noChangeAspect="1" noChangeShapeType="1"/>
          </p:cNvSpPr>
          <p:nvPr/>
        </p:nvSpPr>
        <p:spPr bwMode="auto">
          <a:xfrm flipV="1">
            <a:off x="3363913" y="2016125"/>
            <a:ext cx="0" cy="100013"/>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1280" name="Line 259"/>
          <p:cNvSpPr>
            <a:spLocks noChangeAspect="1" noChangeShapeType="1"/>
          </p:cNvSpPr>
          <p:nvPr/>
        </p:nvSpPr>
        <p:spPr bwMode="auto">
          <a:xfrm flipV="1">
            <a:off x="3363913" y="2016125"/>
            <a:ext cx="0" cy="100013"/>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1281" name="Line 260"/>
          <p:cNvSpPr>
            <a:spLocks noChangeAspect="1" noChangeShapeType="1"/>
          </p:cNvSpPr>
          <p:nvPr/>
        </p:nvSpPr>
        <p:spPr bwMode="auto">
          <a:xfrm flipV="1">
            <a:off x="3363913" y="2346325"/>
            <a:ext cx="0" cy="180975"/>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1282" name="Oval 261"/>
          <p:cNvSpPr>
            <a:spLocks noChangeAspect="1" noChangeArrowheads="1"/>
          </p:cNvSpPr>
          <p:nvPr/>
        </p:nvSpPr>
        <p:spPr bwMode="auto">
          <a:xfrm>
            <a:off x="3687763" y="1062038"/>
            <a:ext cx="38100" cy="41275"/>
          </a:xfrm>
          <a:prstGeom prst="ellipse">
            <a:avLst/>
          </a:prstGeom>
          <a:solidFill>
            <a:srgbClr val="000000"/>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1283" name="Oval 262"/>
          <p:cNvSpPr>
            <a:spLocks noChangeAspect="1" noChangeArrowheads="1"/>
          </p:cNvSpPr>
          <p:nvPr/>
        </p:nvSpPr>
        <p:spPr bwMode="auto">
          <a:xfrm>
            <a:off x="3143250" y="1063625"/>
            <a:ext cx="38100" cy="41275"/>
          </a:xfrm>
          <a:prstGeom prst="ellipse">
            <a:avLst/>
          </a:prstGeom>
          <a:solidFill>
            <a:srgbClr val="000000"/>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1284" name="Oval 263"/>
          <p:cNvSpPr>
            <a:spLocks noChangeAspect="1" noChangeArrowheads="1"/>
          </p:cNvSpPr>
          <p:nvPr/>
        </p:nvSpPr>
        <p:spPr bwMode="auto">
          <a:xfrm>
            <a:off x="3686175" y="1577975"/>
            <a:ext cx="38100" cy="38100"/>
          </a:xfrm>
          <a:prstGeom prst="ellipse">
            <a:avLst/>
          </a:prstGeom>
          <a:solidFill>
            <a:srgbClr val="000000"/>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1285" name="Oval 264"/>
          <p:cNvSpPr>
            <a:spLocks noChangeAspect="1" noChangeArrowheads="1"/>
          </p:cNvSpPr>
          <p:nvPr/>
        </p:nvSpPr>
        <p:spPr bwMode="auto">
          <a:xfrm>
            <a:off x="3341688" y="1579563"/>
            <a:ext cx="38100" cy="39687"/>
          </a:xfrm>
          <a:prstGeom prst="ellipse">
            <a:avLst/>
          </a:prstGeom>
          <a:solidFill>
            <a:srgbClr val="000000"/>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1286" name="Oval 265"/>
          <p:cNvSpPr>
            <a:spLocks noChangeAspect="1" noChangeArrowheads="1"/>
          </p:cNvSpPr>
          <p:nvPr/>
        </p:nvSpPr>
        <p:spPr bwMode="auto">
          <a:xfrm>
            <a:off x="3341688" y="2505075"/>
            <a:ext cx="38100" cy="39688"/>
          </a:xfrm>
          <a:prstGeom prst="ellipse">
            <a:avLst/>
          </a:prstGeom>
          <a:solidFill>
            <a:srgbClr val="000000"/>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1287" name="Line 266"/>
          <p:cNvSpPr>
            <a:spLocks noChangeAspect="1" noChangeShapeType="1"/>
          </p:cNvSpPr>
          <p:nvPr/>
        </p:nvSpPr>
        <p:spPr bwMode="auto">
          <a:xfrm flipV="1">
            <a:off x="3708400" y="1085850"/>
            <a:ext cx="0" cy="104775"/>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1288" name="Line 267"/>
          <p:cNvSpPr>
            <a:spLocks noChangeAspect="1" noChangeShapeType="1"/>
          </p:cNvSpPr>
          <p:nvPr/>
        </p:nvSpPr>
        <p:spPr bwMode="auto">
          <a:xfrm flipV="1">
            <a:off x="3708400" y="1085850"/>
            <a:ext cx="0" cy="160338"/>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1289" name="Line 268"/>
          <p:cNvSpPr>
            <a:spLocks noChangeAspect="1" noChangeShapeType="1"/>
          </p:cNvSpPr>
          <p:nvPr/>
        </p:nvSpPr>
        <p:spPr bwMode="auto">
          <a:xfrm flipV="1">
            <a:off x="3708400" y="1446213"/>
            <a:ext cx="0" cy="155575"/>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1290" name="Line 269"/>
          <p:cNvSpPr>
            <a:spLocks noChangeAspect="1" noChangeShapeType="1"/>
          </p:cNvSpPr>
          <p:nvPr/>
        </p:nvSpPr>
        <p:spPr bwMode="auto">
          <a:xfrm flipV="1">
            <a:off x="3163888" y="1085850"/>
            <a:ext cx="0" cy="104775"/>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1291" name="Line 270"/>
          <p:cNvSpPr>
            <a:spLocks noChangeAspect="1" noChangeShapeType="1"/>
          </p:cNvSpPr>
          <p:nvPr/>
        </p:nvSpPr>
        <p:spPr bwMode="auto">
          <a:xfrm flipV="1">
            <a:off x="3163888" y="1085850"/>
            <a:ext cx="0" cy="174625"/>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1292" name="Line 271"/>
          <p:cNvSpPr>
            <a:spLocks noChangeAspect="1" noChangeShapeType="1"/>
          </p:cNvSpPr>
          <p:nvPr/>
        </p:nvSpPr>
        <p:spPr bwMode="auto">
          <a:xfrm flipV="1">
            <a:off x="3163888" y="1450975"/>
            <a:ext cx="0" cy="150813"/>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1293" name="Line 272"/>
          <p:cNvSpPr>
            <a:spLocks noChangeAspect="1" noChangeShapeType="1"/>
          </p:cNvSpPr>
          <p:nvPr/>
        </p:nvSpPr>
        <p:spPr bwMode="auto">
          <a:xfrm flipV="1">
            <a:off x="3363913" y="1601788"/>
            <a:ext cx="0" cy="103187"/>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1294" name="Line 273"/>
          <p:cNvSpPr>
            <a:spLocks noChangeAspect="1" noChangeShapeType="1"/>
          </p:cNvSpPr>
          <p:nvPr/>
        </p:nvSpPr>
        <p:spPr bwMode="auto">
          <a:xfrm flipV="1">
            <a:off x="3363913" y="1601788"/>
            <a:ext cx="0" cy="160337"/>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1295" name="Line 274"/>
          <p:cNvSpPr>
            <a:spLocks noChangeAspect="1" noChangeShapeType="1"/>
          </p:cNvSpPr>
          <p:nvPr/>
        </p:nvSpPr>
        <p:spPr bwMode="auto">
          <a:xfrm flipV="1">
            <a:off x="3363913" y="1979613"/>
            <a:ext cx="0" cy="15875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1296" name="Line 275"/>
          <p:cNvSpPr>
            <a:spLocks noChangeAspect="1" noChangeShapeType="1"/>
          </p:cNvSpPr>
          <p:nvPr/>
        </p:nvSpPr>
        <p:spPr bwMode="auto">
          <a:xfrm>
            <a:off x="3168650" y="1601788"/>
            <a:ext cx="85725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grpSp>
        <p:nvGrpSpPr>
          <p:cNvPr id="11297" name="Group 276"/>
          <p:cNvGrpSpPr>
            <a:grpSpLocks noChangeAspect="1"/>
          </p:cNvGrpSpPr>
          <p:nvPr/>
        </p:nvGrpSpPr>
        <p:grpSpPr bwMode="auto">
          <a:xfrm flipH="1">
            <a:off x="3716338" y="1252538"/>
            <a:ext cx="247650" cy="198437"/>
            <a:chOff x="3243" y="437"/>
            <a:chExt cx="144" cy="115"/>
          </a:xfrm>
        </p:grpSpPr>
        <p:sp>
          <p:nvSpPr>
            <p:cNvPr id="11386" name="Line 277"/>
            <p:cNvSpPr>
              <a:spLocks noChangeAspect="1" noChangeShapeType="1"/>
            </p:cNvSpPr>
            <p:nvPr/>
          </p:nvSpPr>
          <p:spPr bwMode="auto">
            <a:xfrm>
              <a:off x="3339" y="437"/>
              <a:ext cx="0" cy="113"/>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1387" name="Line 278"/>
            <p:cNvSpPr>
              <a:spLocks noChangeAspect="1" noChangeShapeType="1"/>
            </p:cNvSpPr>
            <p:nvPr/>
          </p:nvSpPr>
          <p:spPr bwMode="auto">
            <a:xfrm>
              <a:off x="3291" y="497"/>
              <a:ext cx="48"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1388" name="Line 279"/>
            <p:cNvSpPr>
              <a:spLocks noChangeAspect="1" noChangeShapeType="1"/>
            </p:cNvSpPr>
            <p:nvPr/>
          </p:nvSpPr>
          <p:spPr bwMode="auto">
            <a:xfrm>
              <a:off x="3243" y="497"/>
              <a:ext cx="48"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1389" name="Oval 280"/>
            <p:cNvSpPr>
              <a:spLocks noChangeAspect="1" noChangeArrowheads="1"/>
            </p:cNvSpPr>
            <p:nvPr/>
          </p:nvSpPr>
          <p:spPr bwMode="auto">
            <a:xfrm>
              <a:off x="3291" y="474"/>
              <a:ext cx="48" cy="48"/>
            </a:xfrm>
            <a:prstGeom prst="ellipse">
              <a:avLst/>
            </a:prstGeom>
            <a:solidFill>
              <a:schemeClr val="bg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1390" name="Line 281"/>
            <p:cNvSpPr>
              <a:spLocks noChangeAspect="1" noChangeShapeType="1"/>
            </p:cNvSpPr>
            <p:nvPr/>
          </p:nvSpPr>
          <p:spPr bwMode="auto">
            <a:xfrm>
              <a:off x="3364" y="437"/>
              <a:ext cx="0" cy="113"/>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1391" name="Line 282"/>
            <p:cNvSpPr>
              <a:spLocks noChangeAspect="1" noChangeShapeType="1"/>
            </p:cNvSpPr>
            <p:nvPr/>
          </p:nvSpPr>
          <p:spPr bwMode="auto">
            <a:xfrm>
              <a:off x="3367" y="437"/>
              <a:ext cx="2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392" name="Line 283"/>
            <p:cNvSpPr>
              <a:spLocks noChangeAspect="1" noChangeShapeType="1"/>
            </p:cNvSpPr>
            <p:nvPr/>
          </p:nvSpPr>
          <p:spPr bwMode="auto">
            <a:xfrm>
              <a:off x="3364" y="552"/>
              <a:ext cx="2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grpSp>
        <p:nvGrpSpPr>
          <p:cNvPr id="11298" name="Group 284"/>
          <p:cNvGrpSpPr>
            <a:grpSpLocks noChangeAspect="1"/>
          </p:cNvGrpSpPr>
          <p:nvPr/>
        </p:nvGrpSpPr>
        <p:grpSpPr bwMode="auto">
          <a:xfrm>
            <a:off x="3127375" y="1774825"/>
            <a:ext cx="238125" cy="196850"/>
            <a:chOff x="3061" y="771"/>
            <a:chExt cx="143" cy="118"/>
          </a:xfrm>
        </p:grpSpPr>
        <p:sp>
          <p:nvSpPr>
            <p:cNvPr id="11380" name="Line 285"/>
            <p:cNvSpPr>
              <a:spLocks noChangeAspect="1" noChangeShapeType="1"/>
            </p:cNvSpPr>
            <p:nvPr/>
          </p:nvSpPr>
          <p:spPr bwMode="auto">
            <a:xfrm>
              <a:off x="3157" y="773"/>
              <a:ext cx="0" cy="113"/>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1381" name="Line 286"/>
            <p:cNvSpPr>
              <a:spLocks noChangeAspect="1" noChangeShapeType="1"/>
            </p:cNvSpPr>
            <p:nvPr/>
          </p:nvSpPr>
          <p:spPr bwMode="auto">
            <a:xfrm>
              <a:off x="3109" y="833"/>
              <a:ext cx="48"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1382" name="Line 287"/>
            <p:cNvSpPr>
              <a:spLocks noChangeAspect="1" noChangeShapeType="1"/>
            </p:cNvSpPr>
            <p:nvPr/>
          </p:nvSpPr>
          <p:spPr bwMode="auto">
            <a:xfrm>
              <a:off x="3061" y="833"/>
              <a:ext cx="48"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1383" name="Line 288"/>
            <p:cNvSpPr>
              <a:spLocks noChangeAspect="1" noChangeShapeType="1"/>
            </p:cNvSpPr>
            <p:nvPr/>
          </p:nvSpPr>
          <p:spPr bwMode="auto">
            <a:xfrm>
              <a:off x="3183" y="773"/>
              <a:ext cx="0" cy="113"/>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1384" name="Line 289"/>
            <p:cNvSpPr>
              <a:spLocks noChangeAspect="1" noChangeShapeType="1"/>
            </p:cNvSpPr>
            <p:nvPr/>
          </p:nvSpPr>
          <p:spPr bwMode="auto">
            <a:xfrm>
              <a:off x="3184" y="889"/>
              <a:ext cx="2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385" name="Line 290"/>
            <p:cNvSpPr>
              <a:spLocks noChangeAspect="1" noChangeShapeType="1"/>
            </p:cNvSpPr>
            <p:nvPr/>
          </p:nvSpPr>
          <p:spPr bwMode="auto">
            <a:xfrm>
              <a:off x="3184" y="771"/>
              <a:ext cx="2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grpSp>
        <p:nvGrpSpPr>
          <p:cNvPr id="11299" name="Group 291"/>
          <p:cNvGrpSpPr>
            <a:grpSpLocks noChangeAspect="1"/>
          </p:cNvGrpSpPr>
          <p:nvPr/>
        </p:nvGrpSpPr>
        <p:grpSpPr bwMode="auto">
          <a:xfrm>
            <a:off x="2911475" y="1257300"/>
            <a:ext cx="247650" cy="198438"/>
            <a:chOff x="3243" y="437"/>
            <a:chExt cx="144" cy="115"/>
          </a:xfrm>
        </p:grpSpPr>
        <p:sp>
          <p:nvSpPr>
            <p:cNvPr id="11373" name="Line 292"/>
            <p:cNvSpPr>
              <a:spLocks noChangeAspect="1" noChangeShapeType="1"/>
            </p:cNvSpPr>
            <p:nvPr/>
          </p:nvSpPr>
          <p:spPr bwMode="auto">
            <a:xfrm>
              <a:off x="3339" y="437"/>
              <a:ext cx="0" cy="113"/>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1374" name="Line 293"/>
            <p:cNvSpPr>
              <a:spLocks noChangeAspect="1" noChangeShapeType="1"/>
            </p:cNvSpPr>
            <p:nvPr/>
          </p:nvSpPr>
          <p:spPr bwMode="auto">
            <a:xfrm>
              <a:off x="3291" y="497"/>
              <a:ext cx="48"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1375" name="Line 294"/>
            <p:cNvSpPr>
              <a:spLocks noChangeAspect="1" noChangeShapeType="1"/>
            </p:cNvSpPr>
            <p:nvPr/>
          </p:nvSpPr>
          <p:spPr bwMode="auto">
            <a:xfrm>
              <a:off x="3243" y="497"/>
              <a:ext cx="48"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1376" name="Oval 295"/>
            <p:cNvSpPr>
              <a:spLocks noChangeAspect="1" noChangeArrowheads="1"/>
            </p:cNvSpPr>
            <p:nvPr/>
          </p:nvSpPr>
          <p:spPr bwMode="auto">
            <a:xfrm>
              <a:off x="3291" y="474"/>
              <a:ext cx="48" cy="48"/>
            </a:xfrm>
            <a:prstGeom prst="ellipse">
              <a:avLst/>
            </a:prstGeom>
            <a:solidFill>
              <a:schemeClr val="bg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1377" name="Line 296"/>
            <p:cNvSpPr>
              <a:spLocks noChangeAspect="1" noChangeShapeType="1"/>
            </p:cNvSpPr>
            <p:nvPr/>
          </p:nvSpPr>
          <p:spPr bwMode="auto">
            <a:xfrm>
              <a:off x="3364" y="437"/>
              <a:ext cx="0" cy="113"/>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1378" name="Line 297"/>
            <p:cNvSpPr>
              <a:spLocks noChangeAspect="1" noChangeShapeType="1"/>
            </p:cNvSpPr>
            <p:nvPr/>
          </p:nvSpPr>
          <p:spPr bwMode="auto">
            <a:xfrm>
              <a:off x="3367" y="437"/>
              <a:ext cx="2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379" name="Line 298"/>
            <p:cNvSpPr>
              <a:spLocks noChangeAspect="1" noChangeShapeType="1"/>
            </p:cNvSpPr>
            <p:nvPr/>
          </p:nvSpPr>
          <p:spPr bwMode="auto">
            <a:xfrm>
              <a:off x="3364" y="552"/>
              <a:ext cx="2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grpSp>
        <p:nvGrpSpPr>
          <p:cNvPr id="11300" name="Group 299"/>
          <p:cNvGrpSpPr>
            <a:grpSpLocks noChangeAspect="1"/>
          </p:cNvGrpSpPr>
          <p:nvPr/>
        </p:nvGrpSpPr>
        <p:grpSpPr bwMode="auto">
          <a:xfrm flipH="1">
            <a:off x="3371850" y="2151063"/>
            <a:ext cx="238125" cy="196850"/>
            <a:chOff x="3061" y="771"/>
            <a:chExt cx="143" cy="118"/>
          </a:xfrm>
        </p:grpSpPr>
        <p:sp>
          <p:nvSpPr>
            <p:cNvPr id="11367" name="Line 300"/>
            <p:cNvSpPr>
              <a:spLocks noChangeAspect="1" noChangeShapeType="1"/>
            </p:cNvSpPr>
            <p:nvPr/>
          </p:nvSpPr>
          <p:spPr bwMode="auto">
            <a:xfrm>
              <a:off x="3157" y="773"/>
              <a:ext cx="0" cy="113"/>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1368" name="Line 301"/>
            <p:cNvSpPr>
              <a:spLocks noChangeAspect="1" noChangeShapeType="1"/>
            </p:cNvSpPr>
            <p:nvPr/>
          </p:nvSpPr>
          <p:spPr bwMode="auto">
            <a:xfrm>
              <a:off x="3109" y="833"/>
              <a:ext cx="48"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1369" name="Line 302"/>
            <p:cNvSpPr>
              <a:spLocks noChangeAspect="1" noChangeShapeType="1"/>
            </p:cNvSpPr>
            <p:nvPr/>
          </p:nvSpPr>
          <p:spPr bwMode="auto">
            <a:xfrm>
              <a:off x="3061" y="833"/>
              <a:ext cx="48"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1370" name="Line 303"/>
            <p:cNvSpPr>
              <a:spLocks noChangeAspect="1" noChangeShapeType="1"/>
            </p:cNvSpPr>
            <p:nvPr/>
          </p:nvSpPr>
          <p:spPr bwMode="auto">
            <a:xfrm>
              <a:off x="3183" y="773"/>
              <a:ext cx="0" cy="113"/>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1371" name="Line 304"/>
            <p:cNvSpPr>
              <a:spLocks noChangeAspect="1" noChangeShapeType="1"/>
            </p:cNvSpPr>
            <p:nvPr/>
          </p:nvSpPr>
          <p:spPr bwMode="auto">
            <a:xfrm>
              <a:off x="3184" y="889"/>
              <a:ext cx="2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372" name="Line 305"/>
            <p:cNvSpPr>
              <a:spLocks noChangeAspect="1" noChangeShapeType="1"/>
            </p:cNvSpPr>
            <p:nvPr/>
          </p:nvSpPr>
          <p:spPr bwMode="auto">
            <a:xfrm>
              <a:off x="3184" y="771"/>
              <a:ext cx="2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11301" name="Line 306"/>
          <p:cNvSpPr>
            <a:spLocks noChangeAspect="1" noChangeShapeType="1"/>
          </p:cNvSpPr>
          <p:nvPr/>
        </p:nvSpPr>
        <p:spPr bwMode="auto">
          <a:xfrm>
            <a:off x="2911475" y="1366838"/>
            <a:ext cx="0" cy="49371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302" name="Line 307"/>
          <p:cNvSpPr>
            <a:spLocks noChangeAspect="1" noChangeShapeType="1"/>
          </p:cNvSpPr>
          <p:nvPr/>
        </p:nvSpPr>
        <p:spPr bwMode="auto">
          <a:xfrm flipH="1">
            <a:off x="2840038" y="1879600"/>
            <a:ext cx="29051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303" name="Oval 308"/>
          <p:cNvSpPr>
            <a:spLocks noChangeAspect="1" noChangeArrowheads="1"/>
          </p:cNvSpPr>
          <p:nvPr/>
        </p:nvSpPr>
        <p:spPr bwMode="auto">
          <a:xfrm>
            <a:off x="2890838" y="1857375"/>
            <a:ext cx="38100" cy="38100"/>
          </a:xfrm>
          <a:prstGeom prst="ellipse">
            <a:avLst/>
          </a:prstGeom>
          <a:solidFill>
            <a:srgbClr val="000000"/>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1304" name="Line 309"/>
          <p:cNvSpPr>
            <a:spLocks noChangeAspect="1" noChangeShapeType="1"/>
          </p:cNvSpPr>
          <p:nvPr/>
        </p:nvSpPr>
        <p:spPr bwMode="auto">
          <a:xfrm flipH="1">
            <a:off x="3960813" y="1362075"/>
            <a:ext cx="3175" cy="8890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305" name="Text Box 310"/>
          <p:cNvSpPr txBox="1">
            <a:spLocks noChangeAspect="1" noChangeArrowheads="1"/>
          </p:cNvSpPr>
          <p:nvPr/>
        </p:nvSpPr>
        <p:spPr bwMode="auto">
          <a:xfrm>
            <a:off x="2417763" y="1698625"/>
            <a:ext cx="554037"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buClrTx/>
              <a:buFontTx/>
              <a:buNone/>
            </a:pPr>
            <a:r>
              <a:rPr lang="de-DE" altLang="de-DE" sz="1400">
                <a:cs typeface="Times New Roman" panose="02020603050405020304" pitchFamily="18" charset="0"/>
              </a:rPr>
              <a:t>IN1</a:t>
            </a:r>
          </a:p>
        </p:txBody>
      </p:sp>
      <p:sp>
        <p:nvSpPr>
          <p:cNvPr id="11306" name="Rectangle 311"/>
          <p:cNvSpPr>
            <a:spLocks noChangeAspect="1" noChangeArrowheads="1"/>
          </p:cNvSpPr>
          <p:nvPr/>
        </p:nvSpPr>
        <p:spPr bwMode="auto">
          <a:xfrm>
            <a:off x="5453063" y="509588"/>
            <a:ext cx="141287" cy="709612"/>
          </a:xfrm>
          <a:prstGeom prst="rect">
            <a:avLst/>
          </a:prstGeom>
          <a:solidFill>
            <a:srgbClr val="DDDDDD"/>
          </a:solidFill>
          <a:ln>
            <a:noFill/>
          </a:ln>
          <a:effectLst/>
          <a:extLst>
            <a:ext uri="{91240B29-F687-4F45-9708-019B960494DF}">
              <a14:hiddenLine xmlns:a14="http://schemas.microsoft.com/office/drawing/2010/main" w="3175">
                <a:solidFill>
                  <a:srgbClr val="D1D1D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1307" name="Rectangle 312"/>
          <p:cNvSpPr>
            <a:spLocks noChangeAspect="1" noChangeArrowheads="1"/>
          </p:cNvSpPr>
          <p:nvPr/>
        </p:nvSpPr>
        <p:spPr bwMode="auto">
          <a:xfrm>
            <a:off x="5100638" y="227013"/>
            <a:ext cx="1414462" cy="341312"/>
          </a:xfrm>
          <a:prstGeom prst="rect">
            <a:avLst/>
          </a:prstGeom>
          <a:solidFill>
            <a:schemeClr val="accent2"/>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1308" name="Rectangle 313"/>
          <p:cNvSpPr>
            <a:spLocks noChangeAspect="1" noChangeArrowheads="1"/>
          </p:cNvSpPr>
          <p:nvPr/>
        </p:nvSpPr>
        <p:spPr bwMode="auto">
          <a:xfrm>
            <a:off x="5240338" y="793750"/>
            <a:ext cx="120650" cy="1268413"/>
          </a:xfrm>
          <a:prstGeom prst="rect">
            <a:avLst/>
          </a:prstGeom>
          <a:solidFill>
            <a:srgbClr val="B2B2B2"/>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1309" name="Rectangle 314"/>
          <p:cNvSpPr>
            <a:spLocks noChangeAspect="1" noChangeArrowheads="1"/>
          </p:cNvSpPr>
          <p:nvPr/>
        </p:nvSpPr>
        <p:spPr bwMode="auto">
          <a:xfrm>
            <a:off x="5240338" y="793750"/>
            <a:ext cx="425450" cy="128588"/>
          </a:xfrm>
          <a:prstGeom prst="rect">
            <a:avLst/>
          </a:prstGeom>
          <a:solidFill>
            <a:srgbClr val="B2B2B2"/>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1310" name="Rectangle 315"/>
          <p:cNvSpPr>
            <a:spLocks noChangeAspect="1" noChangeArrowheads="1"/>
          </p:cNvSpPr>
          <p:nvPr/>
        </p:nvSpPr>
        <p:spPr bwMode="auto">
          <a:xfrm rot="10800000">
            <a:off x="5100638" y="2508250"/>
            <a:ext cx="1414462" cy="339725"/>
          </a:xfrm>
          <a:prstGeom prst="rect">
            <a:avLst/>
          </a:prstGeom>
          <a:solidFill>
            <a:schemeClr val="accent2"/>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1311" name="Text Box 316"/>
          <p:cNvSpPr txBox="1">
            <a:spLocks noChangeAspect="1" noChangeArrowheads="1"/>
          </p:cNvSpPr>
          <p:nvPr/>
        </p:nvSpPr>
        <p:spPr bwMode="auto">
          <a:xfrm>
            <a:off x="6524625" y="1344613"/>
            <a:ext cx="790575"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buClrTx/>
              <a:buFontTx/>
              <a:buNone/>
            </a:pPr>
            <a:r>
              <a:rPr lang="de-DE" altLang="de-DE" sz="1400">
                <a:cs typeface="Times New Roman" panose="02020603050405020304" pitchFamily="18" charset="0"/>
              </a:rPr>
              <a:t>OUT</a:t>
            </a:r>
          </a:p>
        </p:txBody>
      </p:sp>
      <p:sp>
        <p:nvSpPr>
          <p:cNvPr id="11312" name="Text Box 317"/>
          <p:cNvSpPr txBox="1">
            <a:spLocks noChangeAspect="1" noChangeArrowheads="1"/>
          </p:cNvSpPr>
          <p:nvPr/>
        </p:nvSpPr>
        <p:spPr bwMode="auto">
          <a:xfrm>
            <a:off x="4673600" y="1317625"/>
            <a:ext cx="573088"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buClrTx/>
              <a:buFontTx/>
              <a:buNone/>
            </a:pPr>
            <a:r>
              <a:rPr lang="de-DE" altLang="de-DE" sz="1400">
                <a:cs typeface="Times New Roman" panose="02020603050405020304" pitchFamily="18" charset="0"/>
              </a:rPr>
              <a:t>IN1</a:t>
            </a:r>
          </a:p>
        </p:txBody>
      </p:sp>
      <p:sp>
        <p:nvSpPr>
          <p:cNvPr id="11313" name="Rectangle 318"/>
          <p:cNvSpPr>
            <a:spLocks noChangeAspect="1" noChangeArrowheads="1"/>
          </p:cNvSpPr>
          <p:nvPr/>
        </p:nvSpPr>
        <p:spPr bwMode="auto">
          <a:xfrm>
            <a:off x="5722938" y="1216025"/>
            <a:ext cx="169862" cy="550863"/>
          </a:xfrm>
          <a:prstGeom prst="rect">
            <a:avLst/>
          </a:prstGeom>
          <a:solidFill>
            <a:schemeClr val="accent2"/>
          </a:solidFill>
          <a:ln>
            <a:noFill/>
          </a:ln>
          <a:effectLst/>
          <a:extLst>
            <a:ext uri="{91240B29-F687-4F45-9708-019B960494DF}">
              <a14:hiddenLine xmlns:a14="http://schemas.microsoft.com/office/drawing/2010/main" w="9525">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grpSp>
        <p:nvGrpSpPr>
          <p:cNvPr id="11314" name="Group 319"/>
          <p:cNvGrpSpPr>
            <a:grpSpLocks noChangeAspect="1"/>
          </p:cNvGrpSpPr>
          <p:nvPr/>
        </p:nvGrpSpPr>
        <p:grpSpPr bwMode="auto">
          <a:xfrm>
            <a:off x="5638800" y="1016000"/>
            <a:ext cx="336550" cy="339725"/>
            <a:chOff x="3470" y="2033"/>
            <a:chExt cx="217" cy="218"/>
          </a:xfrm>
        </p:grpSpPr>
        <p:sp>
          <p:nvSpPr>
            <p:cNvPr id="11365" name="Rectangle 320"/>
            <p:cNvSpPr>
              <a:spLocks noChangeAspect="1" noChangeArrowheads="1"/>
            </p:cNvSpPr>
            <p:nvPr/>
          </p:nvSpPr>
          <p:spPr bwMode="auto">
            <a:xfrm>
              <a:off x="3470" y="2033"/>
              <a:ext cx="217" cy="218"/>
            </a:xfrm>
            <a:prstGeom prst="rect">
              <a:avLst/>
            </a:prstGeom>
            <a:solidFill>
              <a:schemeClr val="accent2"/>
            </a:solidFill>
            <a:ln>
              <a:noFill/>
            </a:ln>
            <a:effectLst/>
            <a:extLst>
              <a:ext uri="{91240B29-F687-4F45-9708-019B960494DF}">
                <a14:hiddenLine xmlns:a14="http://schemas.microsoft.com/office/drawing/2010/main" w="9525">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1366" name="Rectangle 321"/>
            <p:cNvSpPr>
              <a:spLocks noChangeAspect="1" noChangeArrowheads="1"/>
            </p:cNvSpPr>
            <p:nvPr/>
          </p:nvSpPr>
          <p:spPr bwMode="auto">
            <a:xfrm>
              <a:off x="3523" y="2088"/>
              <a:ext cx="109" cy="108"/>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grpSp>
      <p:grpSp>
        <p:nvGrpSpPr>
          <p:cNvPr id="11315" name="Group 322"/>
          <p:cNvGrpSpPr>
            <a:grpSpLocks noChangeAspect="1"/>
          </p:cNvGrpSpPr>
          <p:nvPr/>
        </p:nvGrpSpPr>
        <p:grpSpPr bwMode="auto">
          <a:xfrm>
            <a:off x="5638800" y="1554163"/>
            <a:ext cx="336550" cy="341312"/>
            <a:chOff x="3470" y="2432"/>
            <a:chExt cx="217" cy="218"/>
          </a:xfrm>
        </p:grpSpPr>
        <p:sp>
          <p:nvSpPr>
            <p:cNvPr id="11363" name="Rectangle 323"/>
            <p:cNvSpPr>
              <a:spLocks noChangeAspect="1" noChangeArrowheads="1"/>
            </p:cNvSpPr>
            <p:nvPr/>
          </p:nvSpPr>
          <p:spPr bwMode="auto">
            <a:xfrm>
              <a:off x="3470" y="2432"/>
              <a:ext cx="217" cy="218"/>
            </a:xfrm>
            <a:prstGeom prst="rect">
              <a:avLst/>
            </a:prstGeom>
            <a:solidFill>
              <a:schemeClr val="accent2"/>
            </a:solidFill>
            <a:ln>
              <a:noFill/>
            </a:ln>
            <a:effectLst/>
            <a:extLst>
              <a:ext uri="{91240B29-F687-4F45-9708-019B960494DF}">
                <a14:hiddenLine xmlns:a14="http://schemas.microsoft.com/office/drawing/2010/main" w="9525">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1364" name="Rectangle 324"/>
            <p:cNvSpPr>
              <a:spLocks noChangeAspect="1" noChangeArrowheads="1"/>
            </p:cNvSpPr>
            <p:nvPr/>
          </p:nvSpPr>
          <p:spPr bwMode="auto">
            <a:xfrm>
              <a:off x="3523" y="2487"/>
              <a:ext cx="109" cy="109"/>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grpSp>
      <p:grpSp>
        <p:nvGrpSpPr>
          <p:cNvPr id="11316" name="Group 325"/>
          <p:cNvGrpSpPr>
            <a:grpSpLocks noChangeAspect="1"/>
          </p:cNvGrpSpPr>
          <p:nvPr/>
        </p:nvGrpSpPr>
        <p:grpSpPr bwMode="auto">
          <a:xfrm>
            <a:off x="5640388" y="2424113"/>
            <a:ext cx="341312" cy="338137"/>
            <a:chOff x="3552" y="1290"/>
            <a:chExt cx="218" cy="216"/>
          </a:xfrm>
        </p:grpSpPr>
        <p:sp>
          <p:nvSpPr>
            <p:cNvPr id="11361" name="Rectangle 326"/>
            <p:cNvSpPr>
              <a:spLocks noChangeAspect="1" noChangeArrowheads="1"/>
            </p:cNvSpPr>
            <p:nvPr/>
          </p:nvSpPr>
          <p:spPr bwMode="auto">
            <a:xfrm rot="10800000">
              <a:off x="3552" y="1290"/>
              <a:ext cx="218" cy="216"/>
            </a:xfrm>
            <a:prstGeom prst="rect">
              <a:avLst/>
            </a:prstGeom>
            <a:solidFill>
              <a:schemeClr val="accent2"/>
            </a:solidFill>
            <a:ln>
              <a:noFill/>
            </a:ln>
            <a:effectLst/>
            <a:extLst>
              <a:ext uri="{91240B29-F687-4F45-9708-019B960494DF}">
                <a14:hiddenLine xmlns:a14="http://schemas.microsoft.com/office/drawing/2010/main" w="9525">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1362" name="Rectangle 327"/>
            <p:cNvSpPr>
              <a:spLocks noChangeAspect="1" noChangeArrowheads="1"/>
            </p:cNvSpPr>
            <p:nvPr/>
          </p:nvSpPr>
          <p:spPr bwMode="auto">
            <a:xfrm rot="10800000">
              <a:off x="3606" y="1344"/>
              <a:ext cx="109" cy="109"/>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lIns="96802" tIns="48402" rIns="96802" bIns="48402" anchor="ct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eaLnBrk="1" hangingPunct="1">
                <a:lnSpc>
                  <a:spcPct val="100000"/>
                </a:lnSpc>
                <a:spcBef>
                  <a:spcPct val="0"/>
                </a:spcBef>
                <a:buClrTx/>
                <a:buFontTx/>
                <a:buNone/>
              </a:pPr>
              <a:endParaRPr lang="de-DE" altLang="de-DE" sz="1400">
                <a:cs typeface="Arial" panose="020B0604020202020204" pitchFamily="34" charset="0"/>
              </a:endParaRPr>
            </a:p>
          </p:txBody>
        </p:sp>
      </p:grpSp>
      <p:sp>
        <p:nvSpPr>
          <p:cNvPr id="11317" name="Rectangle 328"/>
          <p:cNvSpPr>
            <a:spLocks noChangeAspect="1" noChangeArrowheads="1"/>
          </p:cNvSpPr>
          <p:nvPr/>
        </p:nvSpPr>
        <p:spPr bwMode="auto">
          <a:xfrm>
            <a:off x="5310188" y="1941513"/>
            <a:ext cx="701675" cy="127000"/>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1318" name="Rectangle 329"/>
          <p:cNvSpPr>
            <a:spLocks noChangeAspect="1" noChangeArrowheads="1"/>
          </p:cNvSpPr>
          <p:nvPr/>
        </p:nvSpPr>
        <p:spPr bwMode="auto">
          <a:xfrm>
            <a:off x="5099050" y="1425575"/>
            <a:ext cx="211138" cy="136525"/>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1319" name="Oval 330"/>
          <p:cNvSpPr>
            <a:spLocks noChangeAspect="1" noChangeArrowheads="1"/>
          </p:cNvSpPr>
          <p:nvPr/>
        </p:nvSpPr>
        <p:spPr bwMode="auto">
          <a:xfrm>
            <a:off x="5676900" y="1857375"/>
            <a:ext cx="282575" cy="284163"/>
          </a:xfrm>
          <a:prstGeom prst="ellipse">
            <a:avLst/>
          </a:prstGeom>
          <a:noFill/>
          <a:ln w="28575">
            <a:solidFill>
              <a:schemeClr val="tx1"/>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1320" name="Oval 331"/>
          <p:cNvSpPr>
            <a:spLocks noChangeAspect="1" noChangeArrowheads="1"/>
          </p:cNvSpPr>
          <p:nvPr/>
        </p:nvSpPr>
        <p:spPr bwMode="auto">
          <a:xfrm>
            <a:off x="5381625" y="709613"/>
            <a:ext cx="282575" cy="284162"/>
          </a:xfrm>
          <a:prstGeom prst="ellipse">
            <a:avLst/>
          </a:prstGeom>
          <a:noFill/>
          <a:ln w="28575">
            <a:solidFill>
              <a:schemeClr val="tx1"/>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1321" name="Text Box 332"/>
          <p:cNvSpPr txBox="1">
            <a:spLocks noChangeAspect="1" noChangeArrowheads="1"/>
          </p:cNvSpPr>
          <p:nvPr/>
        </p:nvSpPr>
        <p:spPr bwMode="auto">
          <a:xfrm>
            <a:off x="4530725" y="238125"/>
            <a:ext cx="660400"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buClrTx/>
              <a:buFontTx/>
              <a:buNone/>
            </a:pPr>
            <a:r>
              <a:rPr lang="de-DE" altLang="de-DE" sz="1400">
                <a:cs typeface="Times New Roman" panose="02020603050405020304" pitchFamily="18" charset="0"/>
              </a:rPr>
              <a:t>Vdd</a:t>
            </a:r>
          </a:p>
        </p:txBody>
      </p:sp>
      <p:sp>
        <p:nvSpPr>
          <p:cNvPr id="11322" name="Text Box 333"/>
          <p:cNvSpPr txBox="1">
            <a:spLocks noChangeAspect="1" noChangeArrowheads="1"/>
          </p:cNvSpPr>
          <p:nvPr/>
        </p:nvSpPr>
        <p:spPr bwMode="auto">
          <a:xfrm>
            <a:off x="4530725" y="2530475"/>
            <a:ext cx="715963"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buClrTx/>
              <a:buFontTx/>
              <a:buNone/>
            </a:pPr>
            <a:r>
              <a:rPr lang="de-DE" altLang="de-DE" sz="1400">
                <a:cs typeface="Times New Roman" panose="02020603050405020304" pitchFamily="18" charset="0"/>
              </a:rPr>
              <a:t>GND</a:t>
            </a:r>
          </a:p>
        </p:txBody>
      </p:sp>
      <p:sp>
        <p:nvSpPr>
          <p:cNvPr id="11323" name="Line 334"/>
          <p:cNvSpPr>
            <a:spLocks noChangeAspect="1" noChangeShapeType="1"/>
          </p:cNvSpPr>
          <p:nvPr/>
        </p:nvSpPr>
        <p:spPr bwMode="auto">
          <a:xfrm>
            <a:off x="3605213" y="2259013"/>
            <a:ext cx="35401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324" name="Line 335"/>
          <p:cNvSpPr>
            <a:spLocks noChangeAspect="1" noChangeShapeType="1"/>
          </p:cNvSpPr>
          <p:nvPr/>
        </p:nvSpPr>
        <p:spPr bwMode="auto">
          <a:xfrm flipV="1">
            <a:off x="3963988" y="1417638"/>
            <a:ext cx="71437"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325" name="Rectangle 336"/>
          <p:cNvSpPr>
            <a:spLocks noChangeAspect="1" noChangeArrowheads="1"/>
          </p:cNvSpPr>
          <p:nvPr/>
        </p:nvSpPr>
        <p:spPr bwMode="auto">
          <a:xfrm>
            <a:off x="5594350" y="2224088"/>
            <a:ext cx="700088" cy="127000"/>
          </a:xfrm>
          <a:prstGeom prst="rect">
            <a:avLst/>
          </a:prstGeom>
          <a:solidFill>
            <a:srgbClr val="B2B2B2"/>
          </a:solidFill>
          <a:ln>
            <a:noFill/>
          </a:ln>
          <a:effectLst/>
          <a:extLst>
            <a:ext uri="{91240B29-F687-4F45-9708-019B960494DF}">
              <a14:hiddenLine xmlns:a14="http://schemas.microsoft.com/office/drawing/2010/main" w="9525">
                <a:solidFill>
                  <a:srgbClr val="B2B2B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1326" name="Oval 337"/>
          <p:cNvSpPr>
            <a:spLocks noChangeAspect="1" noChangeArrowheads="1"/>
          </p:cNvSpPr>
          <p:nvPr/>
        </p:nvSpPr>
        <p:spPr bwMode="auto">
          <a:xfrm>
            <a:off x="5676900" y="2139950"/>
            <a:ext cx="282575" cy="284163"/>
          </a:xfrm>
          <a:prstGeom prst="ellipse">
            <a:avLst/>
          </a:prstGeom>
          <a:noFill/>
          <a:ln w="28575">
            <a:solidFill>
              <a:schemeClr val="tx1"/>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1327" name="Rectangle 338"/>
          <p:cNvSpPr>
            <a:spLocks noChangeAspect="1" noChangeArrowheads="1"/>
          </p:cNvSpPr>
          <p:nvPr/>
        </p:nvSpPr>
        <p:spPr bwMode="auto">
          <a:xfrm>
            <a:off x="6232525" y="793750"/>
            <a:ext cx="120650" cy="1552575"/>
          </a:xfrm>
          <a:prstGeom prst="rect">
            <a:avLst/>
          </a:prstGeom>
          <a:solidFill>
            <a:srgbClr val="B2B2B2"/>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1328" name="Rectangle 339"/>
          <p:cNvSpPr>
            <a:spLocks noChangeAspect="1" noChangeArrowheads="1"/>
          </p:cNvSpPr>
          <p:nvPr/>
        </p:nvSpPr>
        <p:spPr bwMode="auto">
          <a:xfrm>
            <a:off x="5949950" y="793750"/>
            <a:ext cx="371475" cy="128588"/>
          </a:xfrm>
          <a:prstGeom prst="rect">
            <a:avLst/>
          </a:prstGeom>
          <a:solidFill>
            <a:srgbClr val="B2B2B2"/>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1329" name="Rectangle 340"/>
          <p:cNvSpPr>
            <a:spLocks noChangeAspect="1" noChangeArrowheads="1"/>
          </p:cNvSpPr>
          <p:nvPr/>
        </p:nvSpPr>
        <p:spPr bwMode="auto">
          <a:xfrm>
            <a:off x="6232525" y="1006475"/>
            <a:ext cx="282575" cy="128588"/>
          </a:xfrm>
          <a:prstGeom prst="rect">
            <a:avLst/>
          </a:prstGeom>
          <a:solidFill>
            <a:srgbClr val="B2B2B2"/>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1330" name="Rectangle 341"/>
          <p:cNvSpPr>
            <a:spLocks noChangeAspect="1" noChangeArrowheads="1"/>
          </p:cNvSpPr>
          <p:nvPr/>
        </p:nvSpPr>
        <p:spPr bwMode="auto">
          <a:xfrm>
            <a:off x="5886450" y="1397000"/>
            <a:ext cx="628650" cy="128588"/>
          </a:xfrm>
          <a:prstGeom prst="rect">
            <a:avLst/>
          </a:prstGeom>
          <a:solidFill>
            <a:schemeClr val="accent2"/>
          </a:solidFill>
          <a:ln>
            <a:noFill/>
          </a:ln>
          <a:effectLst/>
          <a:extLst>
            <a:ext uri="{91240B29-F687-4F45-9708-019B960494DF}">
              <a14:hiddenLine xmlns:a14="http://schemas.microsoft.com/office/drawing/2010/main" w="9525">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1331" name="Oval 342"/>
          <p:cNvSpPr>
            <a:spLocks noChangeAspect="1" noChangeArrowheads="1"/>
          </p:cNvSpPr>
          <p:nvPr/>
        </p:nvSpPr>
        <p:spPr bwMode="auto">
          <a:xfrm>
            <a:off x="5949950" y="722313"/>
            <a:ext cx="280988" cy="284162"/>
          </a:xfrm>
          <a:prstGeom prst="ellipse">
            <a:avLst/>
          </a:prstGeom>
          <a:noFill/>
          <a:ln w="28575">
            <a:solidFill>
              <a:schemeClr val="tx1"/>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1332" name="Freeform 343"/>
          <p:cNvSpPr>
            <a:spLocks noChangeAspect="1"/>
          </p:cNvSpPr>
          <p:nvPr/>
        </p:nvSpPr>
        <p:spPr bwMode="auto">
          <a:xfrm>
            <a:off x="3184525" y="652463"/>
            <a:ext cx="2197100" cy="709612"/>
          </a:xfrm>
          <a:custGeom>
            <a:avLst/>
            <a:gdLst>
              <a:gd name="T0" fmla="*/ 2197100 w 1361"/>
              <a:gd name="T1" fmla="*/ 176423 h 362"/>
              <a:gd name="T2" fmla="*/ 1025098 w 1361"/>
              <a:gd name="T3" fmla="*/ 88211 h 362"/>
              <a:gd name="T4" fmla="*/ 0 w 1361"/>
              <a:gd name="T5" fmla="*/ 709612 h 362"/>
              <a:gd name="T6" fmla="*/ 0 60000 65536"/>
              <a:gd name="T7" fmla="*/ 0 60000 65536"/>
              <a:gd name="T8" fmla="*/ 0 60000 65536"/>
            </a:gdLst>
            <a:ahLst/>
            <a:cxnLst>
              <a:cxn ang="T6">
                <a:pos x="T0" y="T1"/>
              </a:cxn>
              <a:cxn ang="T7">
                <a:pos x="T2" y="T3"/>
              </a:cxn>
              <a:cxn ang="T8">
                <a:pos x="T4" y="T5"/>
              </a:cxn>
            </a:cxnLst>
            <a:rect l="0" t="0" r="r" b="b"/>
            <a:pathLst>
              <a:path w="1361" h="362">
                <a:moveTo>
                  <a:pt x="1361" y="90"/>
                </a:moveTo>
                <a:cubicBezTo>
                  <a:pt x="1111" y="45"/>
                  <a:pt x="862" y="0"/>
                  <a:pt x="635" y="45"/>
                </a:cubicBezTo>
                <a:cubicBezTo>
                  <a:pt x="408" y="90"/>
                  <a:pt x="204" y="226"/>
                  <a:pt x="0" y="362"/>
                </a:cubicBezTo>
              </a:path>
            </a:pathLst>
          </a:custGeom>
          <a:noFill/>
          <a:ln w="12700" cap="flat" cmpd="sng">
            <a:solidFill>
              <a:schemeClr val="tx1"/>
            </a:solidFill>
            <a:prstDash val="dash"/>
            <a:round/>
            <a:headEnd type="triangl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333" name="Line 344"/>
          <p:cNvSpPr>
            <a:spLocks noChangeAspect="1" noChangeShapeType="1"/>
          </p:cNvSpPr>
          <p:nvPr/>
        </p:nvSpPr>
        <p:spPr bwMode="auto">
          <a:xfrm flipH="1">
            <a:off x="3963988" y="863600"/>
            <a:ext cx="1985962" cy="425450"/>
          </a:xfrm>
          <a:prstGeom prst="line">
            <a:avLst/>
          </a:prstGeom>
          <a:noFill/>
          <a:ln w="12700">
            <a:solidFill>
              <a:schemeClr val="tx1"/>
            </a:solidFill>
            <a:prstDash val="dash"/>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334" name="Line 345"/>
          <p:cNvSpPr>
            <a:spLocks noChangeAspect="1" noChangeShapeType="1"/>
          </p:cNvSpPr>
          <p:nvPr/>
        </p:nvSpPr>
        <p:spPr bwMode="auto">
          <a:xfrm flipH="1" flipV="1">
            <a:off x="3468688" y="1857375"/>
            <a:ext cx="2197100" cy="141288"/>
          </a:xfrm>
          <a:prstGeom prst="line">
            <a:avLst/>
          </a:prstGeom>
          <a:noFill/>
          <a:ln w="12700">
            <a:solidFill>
              <a:schemeClr val="tx1"/>
            </a:solidFill>
            <a:prstDash val="dash"/>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335" name="Freeform 346"/>
          <p:cNvSpPr>
            <a:spLocks noChangeAspect="1"/>
          </p:cNvSpPr>
          <p:nvPr/>
        </p:nvSpPr>
        <p:spPr bwMode="auto">
          <a:xfrm>
            <a:off x="3538538" y="2282825"/>
            <a:ext cx="2127250" cy="153988"/>
          </a:xfrm>
          <a:custGeom>
            <a:avLst/>
            <a:gdLst>
              <a:gd name="T0" fmla="*/ 2127250 w 1361"/>
              <a:gd name="T1" fmla="*/ 0 h 99"/>
              <a:gd name="T2" fmla="*/ 567371 w 1361"/>
              <a:gd name="T3" fmla="*/ 141545 h 99"/>
              <a:gd name="T4" fmla="*/ 0 w 1361"/>
              <a:gd name="T5" fmla="*/ 71550 h 99"/>
              <a:gd name="T6" fmla="*/ 0 60000 65536"/>
              <a:gd name="T7" fmla="*/ 0 60000 65536"/>
              <a:gd name="T8" fmla="*/ 0 60000 65536"/>
            </a:gdLst>
            <a:ahLst/>
            <a:cxnLst>
              <a:cxn ang="T6">
                <a:pos x="T0" y="T1"/>
              </a:cxn>
              <a:cxn ang="T7">
                <a:pos x="T2" y="T3"/>
              </a:cxn>
              <a:cxn ang="T8">
                <a:pos x="T4" y="T5"/>
              </a:cxn>
            </a:cxnLst>
            <a:rect l="0" t="0" r="r" b="b"/>
            <a:pathLst>
              <a:path w="1361" h="99">
                <a:moveTo>
                  <a:pt x="1361" y="0"/>
                </a:moveTo>
                <a:cubicBezTo>
                  <a:pt x="975" y="41"/>
                  <a:pt x="590" y="83"/>
                  <a:pt x="363" y="91"/>
                </a:cubicBezTo>
                <a:cubicBezTo>
                  <a:pt x="136" y="99"/>
                  <a:pt x="68" y="72"/>
                  <a:pt x="0" y="46"/>
                </a:cubicBezTo>
              </a:path>
            </a:pathLst>
          </a:custGeom>
          <a:noFill/>
          <a:ln w="12700" cap="flat" cmpd="sng">
            <a:solidFill>
              <a:schemeClr val="tx1"/>
            </a:solidFill>
            <a:prstDash val="dash"/>
            <a:round/>
            <a:headEnd type="triangl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336" name="Text Box 347"/>
          <p:cNvSpPr txBox="1">
            <a:spLocks noChangeAspect="1" noChangeArrowheads="1"/>
          </p:cNvSpPr>
          <p:nvPr/>
        </p:nvSpPr>
        <p:spPr bwMode="auto">
          <a:xfrm>
            <a:off x="6515100" y="936625"/>
            <a:ext cx="573088" cy="30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buClrTx/>
              <a:buFontTx/>
              <a:buNone/>
            </a:pPr>
            <a:r>
              <a:rPr lang="de-DE" altLang="de-DE" sz="1400">
                <a:cs typeface="Times New Roman" panose="02020603050405020304" pitchFamily="18" charset="0"/>
              </a:rPr>
              <a:t>IN2</a:t>
            </a:r>
          </a:p>
        </p:txBody>
      </p:sp>
      <p:sp>
        <p:nvSpPr>
          <p:cNvPr id="11337" name="AutoShape 374"/>
          <p:cNvSpPr>
            <a:spLocks noChangeAspect="1" noChangeArrowheads="1"/>
          </p:cNvSpPr>
          <p:nvPr/>
        </p:nvSpPr>
        <p:spPr bwMode="auto">
          <a:xfrm rot="-1726972">
            <a:off x="1484313" y="1706563"/>
            <a:ext cx="496887" cy="779462"/>
          </a:xfrm>
          <a:prstGeom prst="rightArrow">
            <a:avLst>
              <a:gd name="adj1" fmla="val 50000"/>
              <a:gd name="adj2" fmla="val 25000"/>
            </a:avLst>
          </a:prstGeom>
          <a:gradFill rotWithShape="1">
            <a:gsLst>
              <a:gs pos="0">
                <a:srgbClr val="EAEAEA"/>
              </a:gs>
              <a:gs pos="100000">
                <a:schemeClr val="tx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grpSp>
        <p:nvGrpSpPr>
          <p:cNvPr id="11338" name="Group 376"/>
          <p:cNvGrpSpPr>
            <a:grpSpLocks noChangeAspect="1"/>
          </p:cNvGrpSpPr>
          <p:nvPr/>
        </p:nvGrpSpPr>
        <p:grpSpPr bwMode="auto">
          <a:xfrm>
            <a:off x="5634038" y="314325"/>
            <a:ext cx="339725" cy="338138"/>
            <a:chOff x="3552" y="1290"/>
            <a:chExt cx="218" cy="216"/>
          </a:xfrm>
        </p:grpSpPr>
        <p:sp>
          <p:nvSpPr>
            <p:cNvPr id="11359" name="Rectangle 377"/>
            <p:cNvSpPr>
              <a:spLocks noChangeAspect="1" noChangeArrowheads="1"/>
            </p:cNvSpPr>
            <p:nvPr/>
          </p:nvSpPr>
          <p:spPr bwMode="auto">
            <a:xfrm rot="10800000">
              <a:off x="3552" y="1290"/>
              <a:ext cx="218" cy="216"/>
            </a:xfrm>
            <a:prstGeom prst="rect">
              <a:avLst/>
            </a:prstGeom>
            <a:solidFill>
              <a:schemeClr val="accent2"/>
            </a:solidFill>
            <a:ln>
              <a:noFill/>
            </a:ln>
            <a:effectLst/>
            <a:extLst>
              <a:ext uri="{91240B29-F687-4F45-9708-019B960494DF}">
                <a14:hiddenLine xmlns:a14="http://schemas.microsoft.com/office/drawing/2010/main" w="9525">
                  <a:solidFill>
                    <a:srgbClr val="5F5F5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1360" name="Rectangle 378"/>
            <p:cNvSpPr>
              <a:spLocks noChangeAspect="1" noChangeArrowheads="1"/>
            </p:cNvSpPr>
            <p:nvPr/>
          </p:nvSpPr>
          <p:spPr bwMode="auto">
            <a:xfrm rot="10800000">
              <a:off x="3606" y="1344"/>
              <a:ext cx="109" cy="109"/>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lIns="96802" tIns="48402" rIns="96802" bIns="48402" anchor="ct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eaLnBrk="1" hangingPunct="1">
                <a:lnSpc>
                  <a:spcPct val="100000"/>
                </a:lnSpc>
                <a:spcBef>
                  <a:spcPct val="0"/>
                </a:spcBef>
                <a:buClrTx/>
                <a:buFontTx/>
                <a:buNone/>
              </a:pPr>
              <a:endParaRPr lang="de-DE" altLang="de-DE" sz="1400">
                <a:cs typeface="Arial" panose="020B0604020202020204" pitchFamily="34" charset="0"/>
              </a:endParaRPr>
            </a:p>
          </p:txBody>
        </p:sp>
      </p:grpSp>
      <p:sp>
        <p:nvSpPr>
          <p:cNvPr id="11339" name="Rectangle 379"/>
          <p:cNvSpPr>
            <a:spLocks noChangeAspect="1" noChangeArrowheads="1"/>
          </p:cNvSpPr>
          <p:nvPr/>
        </p:nvSpPr>
        <p:spPr bwMode="auto">
          <a:xfrm>
            <a:off x="7240588" y="227013"/>
            <a:ext cx="1711325" cy="1628775"/>
          </a:xfrm>
          <a:prstGeom prst="rect">
            <a:avLst/>
          </a:prstGeom>
          <a:solidFill>
            <a:srgbClr val="F2F2F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2" tIns="48402" rIns="96802" bIns="48402" anchor="ct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eaLnBrk="1" hangingPunct="1">
              <a:lnSpc>
                <a:spcPct val="100000"/>
              </a:lnSpc>
              <a:spcBef>
                <a:spcPct val="0"/>
              </a:spcBef>
              <a:buClrTx/>
              <a:buFontTx/>
              <a:buNone/>
            </a:pPr>
            <a:endParaRPr lang="en-US" altLang="zh-CN" sz="1200">
              <a:ea typeface="宋体" panose="02010600030101010101" pitchFamily="2" charset="-122"/>
            </a:endParaRPr>
          </a:p>
        </p:txBody>
      </p:sp>
      <p:sp>
        <p:nvSpPr>
          <p:cNvPr id="11340" name="Rectangle 380"/>
          <p:cNvSpPr>
            <a:spLocks noChangeAspect="1" noChangeArrowheads="1"/>
          </p:cNvSpPr>
          <p:nvPr/>
        </p:nvSpPr>
        <p:spPr bwMode="auto">
          <a:xfrm>
            <a:off x="7324725" y="801688"/>
            <a:ext cx="214313" cy="85725"/>
          </a:xfrm>
          <a:prstGeom prst="rect">
            <a:avLst/>
          </a:prstGeom>
          <a:solidFill>
            <a:schemeClr val="accent2"/>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1341" name="Rectangle 381"/>
          <p:cNvSpPr>
            <a:spLocks noChangeAspect="1" noChangeArrowheads="1"/>
          </p:cNvSpPr>
          <p:nvPr/>
        </p:nvSpPr>
        <p:spPr bwMode="auto">
          <a:xfrm>
            <a:off x="7324725" y="1125538"/>
            <a:ext cx="214313" cy="85725"/>
          </a:xfrm>
          <a:prstGeom prst="rect">
            <a:avLst/>
          </a:prstGeom>
          <a:solidFill>
            <a:srgbClr val="B2B2B2"/>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1342" name="Rectangle 382"/>
          <p:cNvSpPr>
            <a:spLocks noChangeAspect="1" noChangeArrowheads="1"/>
          </p:cNvSpPr>
          <p:nvPr/>
        </p:nvSpPr>
        <p:spPr bwMode="auto">
          <a:xfrm>
            <a:off x="7324725" y="1462088"/>
            <a:ext cx="214313" cy="85725"/>
          </a:xfrm>
          <a:prstGeom prst="rect">
            <a:avLst/>
          </a:prstGeom>
          <a:solidFill>
            <a:srgbClr val="DDDDDD"/>
          </a:solidFill>
          <a:ln w="3175">
            <a:solidFill>
              <a:srgbClr val="D1D1D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sp>
        <p:nvSpPr>
          <p:cNvPr id="11343" name="Text Box 383"/>
          <p:cNvSpPr txBox="1">
            <a:spLocks noChangeAspect="1" noChangeArrowheads="1"/>
          </p:cNvSpPr>
          <p:nvPr/>
        </p:nvSpPr>
        <p:spPr bwMode="auto">
          <a:xfrm>
            <a:off x="7537450" y="333375"/>
            <a:ext cx="1066800" cy="277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buClrTx/>
              <a:buFontTx/>
              <a:buNone/>
            </a:pPr>
            <a:r>
              <a:rPr lang="en-US" altLang="zh-CN" sz="1200">
                <a:ea typeface="宋体" panose="02010600030101010101" pitchFamily="2" charset="-122"/>
                <a:cs typeface="Times New Roman" panose="02020603050405020304" pitchFamily="18" charset="0"/>
              </a:rPr>
              <a:t>Contact </a:t>
            </a:r>
          </a:p>
        </p:txBody>
      </p:sp>
      <p:sp>
        <p:nvSpPr>
          <p:cNvPr id="11344" name="Rectangle 384"/>
          <p:cNvSpPr>
            <a:spLocks noChangeAspect="1" noChangeArrowheads="1"/>
          </p:cNvSpPr>
          <p:nvPr/>
        </p:nvSpPr>
        <p:spPr bwMode="auto">
          <a:xfrm>
            <a:off x="7354888" y="409575"/>
            <a:ext cx="168275" cy="168275"/>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1700">
                <a:solidFill>
                  <a:schemeClr val="tx1"/>
                </a:solidFill>
                <a:latin typeface="Arial" panose="020B0604020202020204" pitchFamily="34" charset="0"/>
              </a:defRPr>
            </a:lvl1pPr>
            <a:lvl2pPr marL="742950" indent="-285750" algn="ctr">
              <a:defRPr sz="1700">
                <a:solidFill>
                  <a:schemeClr val="tx1"/>
                </a:solidFill>
                <a:latin typeface="Arial" panose="020B0604020202020204" pitchFamily="34" charset="0"/>
              </a:defRPr>
            </a:lvl2pPr>
            <a:lvl3pPr marL="1143000" indent="-228600" algn="ctr">
              <a:defRPr sz="1700">
                <a:solidFill>
                  <a:schemeClr val="tx1"/>
                </a:solidFill>
                <a:latin typeface="Arial" panose="020B0604020202020204" pitchFamily="34" charset="0"/>
              </a:defRPr>
            </a:lvl3pPr>
            <a:lvl4pPr marL="1600200" indent="-228600" algn="ctr">
              <a:defRPr sz="1700">
                <a:solidFill>
                  <a:schemeClr val="tx1"/>
                </a:solidFill>
                <a:latin typeface="Arial" panose="020B0604020202020204" pitchFamily="34" charset="0"/>
              </a:defRPr>
            </a:lvl4pPr>
            <a:lvl5pPr marL="2057400" indent="-228600" algn="ctr">
              <a:defRPr sz="1700">
                <a:solidFill>
                  <a:schemeClr val="tx1"/>
                </a:solidFill>
                <a:latin typeface="Arial" panose="020B0604020202020204" pitchFamily="34" charset="0"/>
              </a:defRPr>
            </a:lvl5pPr>
            <a:lvl6pPr marL="2514600" indent="-228600" algn="ctr" eaLnBrk="0" fontAlgn="base" hangingPunct="0">
              <a:spcBef>
                <a:spcPct val="0"/>
              </a:spcBef>
              <a:spcAft>
                <a:spcPct val="0"/>
              </a:spcAft>
              <a:defRPr sz="1700">
                <a:solidFill>
                  <a:schemeClr val="tx1"/>
                </a:solidFill>
                <a:latin typeface="Arial" panose="020B0604020202020204" pitchFamily="34" charset="0"/>
              </a:defRPr>
            </a:lvl6pPr>
            <a:lvl7pPr marL="2971800" indent="-228600" algn="ctr" eaLnBrk="0" fontAlgn="base" hangingPunct="0">
              <a:spcBef>
                <a:spcPct val="0"/>
              </a:spcBef>
              <a:spcAft>
                <a:spcPct val="0"/>
              </a:spcAft>
              <a:defRPr sz="1700">
                <a:solidFill>
                  <a:schemeClr val="tx1"/>
                </a:solidFill>
                <a:latin typeface="Arial" panose="020B0604020202020204" pitchFamily="34" charset="0"/>
              </a:defRPr>
            </a:lvl7pPr>
            <a:lvl8pPr marL="3429000" indent="-228600" algn="ctr" eaLnBrk="0" fontAlgn="base" hangingPunct="0">
              <a:spcBef>
                <a:spcPct val="0"/>
              </a:spcBef>
              <a:spcAft>
                <a:spcPct val="0"/>
              </a:spcAft>
              <a:defRPr sz="1700">
                <a:solidFill>
                  <a:schemeClr val="tx1"/>
                </a:solidFill>
                <a:latin typeface="Arial" panose="020B0604020202020204" pitchFamily="34" charset="0"/>
              </a:defRPr>
            </a:lvl8pPr>
            <a:lvl9pPr marL="3886200" indent="-228600" algn="ctr" eaLnBrk="0" fontAlgn="base" hangingPunct="0">
              <a:spcBef>
                <a:spcPct val="0"/>
              </a:spcBef>
              <a:spcAft>
                <a:spcPct val="0"/>
              </a:spcAft>
              <a:defRPr sz="1700">
                <a:solidFill>
                  <a:schemeClr val="tx1"/>
                </a:solidFill>
                <a:latin typeface="Arial" panose="020B0604020202020204" pitchFamily="34" charset="0"/>
              </a:defRPr>
            </a:lvl9pPr>
          </a:lstStyle>
          <a:p>
            <a:endParaRPr lang="de-DE" altLang="de-DE"/>
          </a:p>
        </p:txBody>
      </p:sp>
      <p:grpSp>
        <p:nvGrpSpPr>
          <p:cNvPr id="11345" name="Group 385"/>
          <p:cNvGrpSpPr>
            <a:grpSpLocks noChangeAspect="1"/>
          </p:cNvGrpSpPr>
          <p:nvPr/>
        </p:nvGrpSpPr>
        <p:grpSpPr bwMode="auto">
          <a:xfrm>
            <a:off x="7240588" y="1573213"/>
            <a:ext cx="1711325" cy="1276350"/>
            <a:chOff x="1646" y="2160"/>
            <a:chExt cx="998" cy="863"/>
          </a:xfrm>
        </p:grpSpPr>
        <p:sp>
          <p:nvSpPr>
            <p:cNvPr id="11351" name="Rectangle 386"/>
            <p:cNvSpPr>
              <a:spLocks noChangeAspect="1" noChangeArrowheads="1"/>
            </p:cNvSpPr>
            <p:nvPr/>
          </p:nvSpPr>
          <p:spPr bwMode="auto">
            <a:xfrm>
              <a:off x="1646" y="2160"/>
              <a:ext cx="998" cy="863"/>
            </a:xfrm>
            <a:prstGeom prst="rect">
              <a:avLst/>
            </a:prstGeom>
            <a:noFill/>
            <a:ln>
              <a:noFill/>
            </a:ln>
            <a:effectLst/>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2" tIns="48402" rIns="96802" bIns="48402" anchor="ct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algn="ctr" eaLnBrk="1" hangingPunct="1">
                <a:lnSpc>
                  <a:spcPct val="100000"/>
                </a:lnSpc>
                <a:spcBef>
                  <a:spcPct val="0"/>
                </a:spcBef>
                <a:buClrTx/>
                <a:buFontTx/>
                <a:buNone/>
              </a:pPr>
              <a:endParaRPr lang="en-US" altLang="zh-CN" sz="1200">
                <a:ea typeface="宋体" panose="02010600030101010101" pitchFamily="2" charset="-122"/>
              </a:endParaRPr>
            </a:p>
          </p:txBody>
        </p:sp>
        <p:sp>
          <p:nvSpPr>
            <p:cNvPr id="11352" name="Freeform 387"/>
            <p:cNvSpPr>
              <a:spLocks noChangeAspect="1"/>
            </p:cNvSpPr>
            <p:nvPr/>
          </p:nvSpPr>
          <p:spPr bwMode="auto">
            <a:xfrm>
              <a:off x="1686" y="2447"/>
              <a:ext cx="378" cy="76"/>
            </a:xfrm>
            <a:custGeom>
              <a:avLst/>
              <a:gdLst>
                <a:gd name="T0" fmla="*/ 0 w 378"/>
                <a:gd name="T1" fmla="*/ 76 h 76"/>
                <a:gd name="T2" fmla="*/ 76 w 378"/>
                <a:gd name="T3" fmla="*/ 76 h 76"/>
                <a:gd name="T4" fmla="*/ 76 w 378"/>
                <a:gd name="T5" fmla="*/ 0 h 76"/>
                <a:gd name="T6" fmla="*/ 302 w 378"/>
                <a:gd name="T7" fmla="*/ 0 h 76"/>
                <a:gd name="T8" fmla="*/ 302 w 378"/>
                <a:gd name="T9" fmla="*/ 76 h 76"/>
                <a:gd name="T10" fmla="*/ 378 w 378"/>
                <a:gd name="T11" fmla="*/ 76 h 7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78" h="76">
                  <a:moveTo>
                    <a:pt x="0" y="76"/>
                  </a:moveTo>
                  <a:lnTo>
                    <a:pt x="76" y="76"/>
                  </a:lnTo>
                  <a:lnTo>
                    <a:pt x="76" y="0"/>
                  </a:lnTo>
                  <a:lnTo>
                    <a:pt x="302" y="0"/>
                  </a:lnTo>
                  <a:lnTo>
                    <a:pt x="302" y="76"/>
                  </a:lnTo>
                  <a:lnTo>
                    <a:pt x="378" y="76"/>
                  </a:lnTo>
                </a:path>
              </a:pathLst>
            </a:custGeom>
            <a:noFill/>
            <a:ln w="9525"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11353" name="Freeform 388"/>
            <p:cNvSpPr>
              <a:spLocks noChangeAspect="1"/>
            </p:cNvSpPr>
            <p:nvPr/>
          </p:nvSpPr>
          <p:spPr bwMode="auto">
            <a:xfrm>
              <a:off x="1852" y="2342"/>
              <a:ext cx="61" cy="60"/>
            </a:xfrm>
            <a:custGeom>
              <a:avLst/>
              <a:gdLst>
                <a:gd name="T0" fmla="*/ 61 w 61"/>
                <a:gd name="T1" fmla="*/ 30 h 60"/>
                <a:gd name="T2" fmla="*/ 61 w 61"/>
                <a:gd name="T3" fmla="*/ 30 h 60"/>
                <a:gd name="T4" fmla="*/ 58 w 61"/>
                <a:gd name="T5" fmla="*/ 41 h 60"/>
                <a:gd name="T6" fmla="*/ 52 w 61"/>
                <a:gd name="T7" fmla="*/ 51 h 60"/>
                <a:gd name="T8" fmla="*/ 42 w 61"/>
                <a:gd name="T9" fmla="*/ 58 h 60"/>
                <a:gd name="T10" fmla="*/ 30 w 61"/>
                <a:gd name="T11" fmla="*/ 60 h 60"/>
                <a:gd name="T12" fmla="*/ 19 w 61"/>
                <a:gd name="T13" fmla="*/ 58 h 60"/>
                <a:gd name="T14" fmla="*/ 9 w 61"/>
                <a:gd name="T15" fmla="*/ 51 h 60"/>
                <a:gd name="T16" fmla="*/ 3 w 61"/>
                <a:gd name="T17" fmla="*/ 41 h 60"/>
                <a:gd name="T18" fmla="*/ 0 w 61"/>
                <a:gd name="T19" fmla="*/ 30 h 60"/>
                <a:gd name="T20" fmla="*/ 3 w 61"/>
                <a:gd name="T21" fmla="*/ 18 h 60"/>
                <a:gd name="T22" fmla="*/ 9 w 61"/>
                <a:gd name="T23" fmla="*/ 8 h 60"/>
                <a:gd name="T24" fmla="*/ 19 w 61"/>
                <a:gd name="T25" fmla="*/ 2 h 60"/>
                <a:gd name="T26" fmla="*/ 30 w 61"/>
                <a:gd name="T27" fmla="*/ 0 h 60"/>
                <a:gd name="T28" fmla="*/ 42 w 61"/>
                <a:gd name="T29" fmla="*/ 2 h 60"/>
                <a:gd name="T30" fmla="*/ 52 w 61"/>
                <a:gd name="T31" fmla="*/ 8 h 60"/>
                <a:gd name="T32" fmla="*/ 58 w 61"/>
                <a:gd name="T33" fmla="*/ 18 h 60"/>
                <a:gd name="T34" fmla="*/ 61 w 61"/>
                <a:gd name="T35" fmla="*/ 30 h 6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61" h="60">
                  <a:moveTo>
                    <a:pt x="61" y="30"/>
                  </a:moveTo>
                  <a:lnTo>
                    <a:pt x="61" y="30"/>
                  </a:lnTo>
                  <a:lnTo>
                    <a:pt x="58" y="41"/>
                  </a:lnTo>
                  <a:lnTo>
                    <a:pt x="52" y="51"/>
                  </a:lnTo>
                  <a:lnTo>
                    <a:pt x="42" y="58"/>
                  </a:lnTo>
                  <a:lnTo>
                    <a:pt x="30" y="60"/>
                  </a:lnTo>
                  <a:lnTo>
                    <a:pt x="19" y="58"/>
                  </a:lnTo>
                  <a:lnTo>
                    <a:pt x="9" y="51"/>
                  </a:lnTo>
                  <a:lnTo>
                    <a:pt x="3" y="41"/>
                  </a:lnTo>
                  <a:lnTo>
                    <a:pt x="0" y="30"/>
                  </a:lnTo>
                  <a:lnTo>
                    <a:pt x="3" y="18"/>
                  </a:lnTo>
                  <a:lnTo>
                    <a:pt x="9" y="8"/>
                  </a:lnTo>
                  <a:lnTo>
                    <a:pt x="19" y="2"/>
                  </a:lnTo>
                  <a:lnTo>
                    <a:pt x="30" y="0"/>
                  </a:lnTo>
                  <a:lnTo>
                    <a:pt x="42" y="2"/>
                  </a:lnTo>
                  <a:lnTo>
                    <a:pt x="52" y="8"/>
                  </a:lnTo>
                  <a:lnTo>
                    <a:pt x="58" y="18"/>
                  </a:lnTo>
                  <a:lnTo>
                    <a:pt x="61" y="30"/>
                  </a:lnTo>
                </a:path>
              </a:pathLst>
            </a:custGeom>
            <a:noFill/>
            <a:ln w="9525" cmpd="sng">
              <a:solidFill>
                <a:srgbClr val="000000"/>
              </a:solidFill>
              <a:prstDash val="solid"/>
              <a:round/>
              <a:headEnd/>
              <a:tailEnd/>
            </a:ln>
            <a:extLst>
              <a:ext uri="{909E8E84-426E-40DD-AFC4-6F175D3DCCD1}">
                <a14:hiddenFill xmlns:a14="http://schemas.microsoft.com/office/drawing/2010/main">
                  <a:solidFill>
                    <a:schemeClr val="bg1"/>
                  </a:solidFill>
                </a14:hiddenFill>
              </a:ext>
            </a:extLst>
          </p:spPr>
          <p:txBody>
            <a:bodyPr/>
            <a:lstStyle/>
            <a:p>
              <a:endParaRPr lang="de-DE"/>
            </a:p>
          </p:txBody>
        </p:sp>
        <p:sp>
          <p:nvSpPr>
            <p:cNvPr id="11354" name="Line 389"/>
            <p:cNvSpPr>
              <a:spLocks noChangeAspect="1" noChangeShapeType="1"/>
            </p:cNvSpPr>
            <p:nvPr/>
          </p:nvSpPr>
          <p:spPr bwMode="auto">
            <a:xfrm flipH="1">
              <a:off x="1762" y="2402"/>
              <a:ext cx="226"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1355" name="Line 390"/>
            <p:cNvSpPr>
              <a:spLocks noChangeAspect="1" noChangeShapeType="1"/>
            </p:cNvSpPr>
            <p:nvPr/>
          </p:nvSpPr>
          <p:spPr bwMode="auto">
            <a:xfrm>
              <a:off x="1882" y="2281"/>
              <a:ext cx="1" cy="6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1356" name="Freeform 391"/>
            <p:cNvSpPr>
              <a:spLocks noChangeAspect="1"/>
            </p:cNvSpPr>
            <p:nvPr/>
          </p:nvSpPr>
          <p:spPr bwMode="auto">
            <a:xfrm>
              <a:off x="1686" y="2764"/>
              <a:ext cx="378" cy="76"/>
            </a:xfrm>
            <a:custGeom>
              <a:avLst/>
              <a:gdLst>
                <a:gd name="T0" fmla="*/ 0 w 378"/>
                <a:gd name="T1" fmla="*/ 76 h 76"/>
                <a:gd name="T2" fmla="*/ 76 w 378"/>
                <a:gd name="T3" fmla="*/ 76 h 76"/>
                <a:gd name="T4" fmla="*/ 76 w 378"/>
                <a:gd name="T5" fmla="*/ 0 h 76"/>
                <a:gd name="T6" fmla="*/ 302 w 378"/>
                <a:gd name="T7" fmla="*/ 0 h 76"/>
                <a:gd name="T8" fmla="*/ 302 w 378"/>
                <a:gd name="T9" fmla="*/ 76 h 76"/>
                <a:gd name="T10" fmla="*/ 378 w 378"/>
                <a:gd name="T11" fmla="*/ 76 h 7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78" h="76">
                  <a:moveTo>
                    <a:pt x="0" y="76"/>
                  </a:moveTo>
                  <a:lnTo>
                    <a:pt x="76" y="76"/>
                  </a:lnTo>
                  <a:lnTo>
                    <a:pt x="76" y="0"/>
                  </a:lnTo>
                  <a:lnTo>
                    <a:pt x="302" y="0"/>
                  </a:lnTo>
                  <a:lnTo>
                    <a:pt x="302" y="76"/>
                  </a:lnTo>
                  <a:lnTo>
                    <a:pt x="378" y="76"/>
                  </a:lnTo>
                </a:path>
              </a:pathLst>
            </a:custGeom>
            <a:noFill/>
            <a:ln w="9525"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11357" name="Line 392"/>
            <p:cNvSpPr>
              <a:spLocks noChangeAspect="1" noChangeShapeType="1"/>
            </p:cNvSpPr>
            <p:nvPr/>
          </p:nvSpPr>
          <p:spPr bwMode="auto">
            <a:xfrm flipH="1">
              <a:off x="1762" y="2719"/>
              <a:ext cx="226"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1358" name="Line 393"/>
            <p:cNvSpPr>
              <a:spLocks noChangeAspect="1" noChangeShapeType="1"/>
            </p:cNvSpPr>
            <p:nvPr/>
          </p:nvSpPr>
          <p:spPr bwMode="auto">
            <a:xfrm>
              <a:off x="1882" y="2643"/>
              <a:ext cx="0" cy="7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sp>
        <p:nvSpPr>
          <p:cNvPr id="11346" name="Text Box 394"/>
          <p:cNvSpPr txBox="1">
            <a:spLocks noChangeAspect="1" noChangeArrowheads="1"/>
          </p:cNvSpPr>
          <p:nvPr/>
        </p:nvSpPr>
        <p:spPr bwMode="auto">
          <a:xfrm>
            <a:off x="7537450" y="1362075"/>
            <a:ext cx="1414463" cy="277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buClrTx/>
              <a:buFontTx/>
              <a:buNone/>
            </a:pPr>
            <a:r>
              <a:rPr lang="en-US" altLang="zh-CN" sz="1200">
                <a:ea typeface="宋体" panose="02010600030101010101" pitchFamily="2" charset="-122"/>
                <a:cs typeface="Times New Roman" panose="02020603050405020304" pitchFamily="18" charset="0"/>
              </a:rPr>
              <a:t>Diffusion layer </a:t>
            </a:r>
          </a:p>
        </p:txBody>
      </p:sp>
      <p:sp>
        <p:nvSpPr>
          <p:cNvPr id="11347" name="Text Box 395"/>
          <p:cNvSpPr txBox="1">
            <a:spLocks noChangeAspect="1" noChangeArrowheads="1"/>
          </p:cNvSpPr>
          <p:nvPr/>
        </p:nvSpPr>
        <p:spPr bwMode="auto">
          <a:xfrm>
            <a:off x="7964488" y="1787525"/>
            <a:ext cx="1179512"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buClrTx/>
              <a:buFontTx/>
              <a:buNone/>
            </a:pPr>
            <a:r>
              <a:rPr lang="en-US" altLang="zh-CN" sz="1200">
                <a:ea typeface="宋体" panose="02010600030101010101" pitchFamily="2" charset="-122"/>
                <a:cs typeface="Times New Roman" panose="02020603050405020304" pitchFamily="18" charset="0"/>
              </a:rPr>
              <a:t>p-type</a:t>
            </a:r>
            <a:br>
              <a:rPr lang="en-US" altLang="zh-CN" sz="1200">
                <a:ea typeface="宋体" panose="02010600030101010101" pitchFamily="2" charset="-122"/>
                <a:cs typeface="Times New Roman" panose="02020603050405020304" pitchFamily="18" charset="0"/>
              </a:rPr>
            </a:br>
            <a:r>
              <a:rPr lang="en-US" altLang="zh-CN" sz="1200">
                <a:ea typeface="宋体" panose="02010600030101010101" pitchFamily="2" charset="-122"/>
                <a:cs typeface="Times New Roman" panose="02020603050405020304" pitchFamily="18" charset="0"/>
              </a:rPr>
              <a:t>transistor</a:t>
            </a:r>
          </a:p>
        </p:txBody>
      </p:sp>
      <p:sp>
        <p:nvSpPr>
          <p:cNvPr id="11348" name="Text Box 396"/>
          <p:cNvSpPr txBox="1">
            <a:spLocks noChangeAspect="1" noChangeArrowheads="1"/>
          </p:cNvSpPr>
          <p:nvPr/>
        </p:nvSpPr>
        <p:spPr bwMode="auto">
          <a:xfrm>
            <a:off x="7964488" y="2282825"/>
            <a:ext cx="11811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buClrTx/>
              <a:buFontTx/>
              <a:buNone/>
            </a:pPr>
            <a:r>
              <a:rPr lang="en-US" altLang="zh-CN" sz="1200">
                <a:ea typeface="宋体" panose="02010600030101010101" pitchFamily="2" charset="-122"/>
                <a:cs typeface="Times New Roman" panose="02020603050405020304" pitchFamily="18" charset="0"/>
              </a:rPr>
              <a:t>n-type</a:t>
            </a:r>
            <a:br>
              <a:rPr lang="en-US" altLang="zh-CN" sz="1200">
                <a:ea typeface="宋体" panose="02010600030101010101" pitchFamily="2" charset="-122"/>
                <a:cs typeface="Times New Roman" panose="02020603050405020304" pitchFamily="18" charset="0"/>
              </a:rPr>
            </a:br>
            <a:r>
              <a:rPr lang="en-US" altLang="zh-CN" sz="1200">
                <a:ea typeface="宋体" panose="02010600030101010101" pitchFamily="2" charset="-122"/>
                <a:cs typeface="Times New Roman" panose="02020603050405020304" pitchFamily="18" charset="0"/>
              </a:rPr>
              <a:t>transistor</a:t>
            </a:r>
          </a:p>
        </p:txBody>
      </p:sp>
      <p:sp>
        <p:nvSpPr>
          <p:cNvPr id="11349" name="Text Box 397"/>
          <p:cNvSpPr txBox="1">
            <a:spLocks noChangeAspect="1" noChangeArrowheads="1"/>
          </p:cNvSpPr>
          <p:nvPr/>
        </p:nvSpPr>
        <p:spPr bwMode="auto">
          <a:xfrm>
            <a:off x="7539038" y="736600"/>
            <a:ext cx="1604962" cy="277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buClrTx/>
              <a:buFontTx/>
              <a:buNone/>
            </a:pPr>
            <a:r>
              <a:rPr lang="en-US" altLang="zh-CN" sz="1200">
                <a:ea typeface="宋体" panose="02010600030101010101" pitchFamily="2" charset="-122"/>
                <a:cs typeface="Times New Roman" panose="02020603050405020304" pitchFamily="18" charset="0"/>
              </a:rPr>
              <a:t>Metal layer </a:t>
            </a:r>
          </a:p>
        </p:txBody>
      </p:sp>
      <p:sp>
        <p:nvSpPr>
          <p:cNvPr id="11350" name="Text Box 398"/>
          <p:cNvSpPr txBox="1">
            <a:spLocks noChangeAspect="1" noChangeArrowheads="1"/>
          </p:cNvSpPr>
          <p:nvPr/>
        </p:nvSpPr>
        <p:spPr bwMode="auto">
          <a:xfrm>
            <a:off x="7539038" y="1019175"/>
            <a:ext cx="1604962" cy="277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2" tIns="48402" rIns="96802" bIns="48402">
            <a:spAutoFit/>
          </a:bodyPr>
          <a:lstStyle>
            <a:lvl1pPr defTabSz="968375">
              <a:lnSpc>
                <a:spcPct val="102000"/>
              </a:lnSpc>
              <a:spcBef>
                <a:spcPct val="50000"/>
              </a:spcBef>
              <a:buClr>
                <a:srgbClr val="CC0000"/>
              </a:buClr>
              <a:buFont typeface="Symbol" panose="05050102010706020507" pitchFamily="18" charset="2"/>
              <a:buChar char="·"/>
              <a:defRPr sz="1700">
                <a:solidFill>
                  <a:schemeClr val="tx1"/>
                </a:solidFill>
                <a:latin typeface="Arial" panose="020B0604020202020204" pitchFamily="34" charset="0"/>
                <a:sym typeface="Symbol" panose="05050102010706020507" pitchFamily="18" charset="2"/>
              </a:defRPr>
            </a:lvl1pPr>
            <a:lvl2pPr marL="742950" indent="-285750" defTabSz="968375">
              <a:lnSpc>
                <a:spcPct val="102000"/>
              </a:lnSpc>
              <a:spcBef>
                <a:spcPct val="50000"/>
              </a:spcBef>
              <a:buClr>
                <a:srgbClr val="CC0000"/>
              </a:buClr>
              <a:buFont typeface="Symbol" panose="05050102010706020507" pitchFamily="18" charset="2"/>
              <a:buChar char="-"/>
              <a:defRPr sz="1600">
                <a:solidFill>
                  <a:schemeClr val="tx1"/>
                </a:solidFill>
                <a:latin typeface="Arial" panose="020B0604020202020204" pitchFamily="34" charset="0"/>
                <a:sym typeface="Symbol" panose="05050102010706020507" pitchFamily="18" charset="2"/>
              </a:defRPr>
            </a:lvl2pPr>
            <a:lvl3pPr marL="968375" indent="3175" defTabSz="968375">
              <a:lnSpc>
                <a:spcPts val="2350"/>
              </a:lnSpc>
              <a:defRPr sz="1500">
                <a:solidFill>
                  <a:schemeClr val="tx1"/>
                </a:solidFill>
                <a:latin typeface="Arial" panose="020B0604020202020204" pitchFamily="34" charset="0"/>
                <a:sym typeface="Symbol" panose="05050102010706020507" pitchFamily="18" charset="2"/>
              </a:defRPr>
            </a:lvl3pPr>
            <a:lvl4pPr marL="1600200" indent="-228600" defTabSz="968375">
              <a:lnSpc>
                <a:spcPts val="2350"/>
              </a:lnSpc>
              <a:defRPr sz="1500">
                <a:solidFill>
                  <a:schemeClr val="tx1"/>
                </a:solidFill>
                <a:latin typeface="Arial" panose="020B0604020202020204" pitchFamily="34" charset="0"/>
                <a:sym typeface="Symbol" panose="05050102010706020507" pitchFamily="18" charset="2"/>
              </a:defRPr>
            </a:lvl4pPr>
            <a:lvl5pPr marL="2057400" indent="-228600" defTabSz="968375">
              <a:lnSpc>
                <a:spcPts val="2350"/>
              </a:lnSpc>
              <a:defRPr sz="1500">
                <a:solidFill>
                  <a:schemeClr val="tx1"/>
                </a:solidFill>
                <a:latin typeface="Arial" panose="020B0604020202020204" pitchFamily="34" charset="0"/>
                <a:sym typeface="Symbol" panose="05050102010706020507" pitchFamily="18" charset="2"/>
              </a:defRPr>
            </a:lvl5pPr>
            <a:lvl6pPr marL="25146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6pPr>
            <a:lvl7pPr marL="29718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7pPr>
            <a:lvl8pPr marL="34290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8pPr>
            <a:lvl9pPr marL="3886200" indent="-228600" defTabSz="968375" eaLnBrk="0" fontAlgn="base" hangingPunct="0">
              <a:lnSpc>
                <a:spcPts val="2350"/>
              </a:lnSpc>
              <a:spcBef>
                <a:spcPct val="0"/>
              </a:spcBef>
              <a:spcAft>
                <a:spcPct val="0"/>
              </a:spcAft>
              <a:defRPr sz="1500">
                <a:solidFill>
                  <a:schemeClr val="tx1"/>
                </a:solidFill>
                <a:latin typeface="Arial" panose="020B0604020202020204" pitchFamily="34" charset="0"/>
                <a:sym typeface="Symbol" panose="05050102010706020507" pitchFamily="18" charset="2"/>
              </a:defRPr>
            </a:lvl9pPr>
          </a:lstStyle>
          <a:p>
            <a:pPr eaLnBrk="1" hangingPunct="1">
              <a:lnSpc>
                <a:spcPct val="100000"/>
              </a:lnSpc>
              <a:buClrTx/>
              <a:buFontTx/>
              <a:buNone/>
            </a:pPr>
            <a:r>
              <a:rPr lang="en-US" altLang="zh-CN" sz="1200">
                <a:ea typeface="宋体" panose="02010600030101010101" pitchFamily="2" charset="-122"/>
                <a:cs typeface="Times New Roman" panose="02020603050405020304" pitchFamily="18" charset="0"/>
              </a:rPr>
              <a:t>Poly layer</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Präsentation Springer">
  <a:themeElements>
    <a:clrScheme name="">
      <a:dk1>
        <a:srgbClr val="000000"/>
      </a:dk1>
      <a:lt1>
        <a:srgbClr val="FFFFFF"/>
      </a:lt1>
      <a:dk2>
        <a:srgbClr val="FFFFFF"/>
      </a:dk2>
      <a:lt2>
        <a:srgbClr val="FFFFFF"/>
      </a:lt2>
      <a:accent1>
        <a:srgbClr val="7D95CA"/>
      </a:accent1>
      <a:accent2>
        <a:srgbClr val="1860AB"/>
      </a:accent2>
      <a:accent3>
        <a:srgbClr val="FFFFFF"/>
      </a:accent3>
      <a:accent4>
        <a:srgbClr val="000000"/>
      </a:accent4>
      <a:accent5>
        <a:srgbClr val="BFC8E1"/>
      </a:accent5>
      <a:accent6>
        <a:srgbClr val="15569B"/>
      </a:accent6>
      <a:hlink>
        <a:srgbClr val="4E80BA"/>
      </a:hlink>
      <a:folHlink>
        <a:srgbClr val="7D95CA"/>
      </a:folHlink>
    </a:clrScheme>
    <a:fontScheme name="Präsentation Spring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CCECFF"/>
              </a:solidFill>
            </a14:hiddenFill>
          </a:ext>
          <a:ext uri="{91240B29-F687-4F45-9708-019B960494DF}">
            <a14:hiddenLine xmlns:a14="http://schemas.microsoft.com/office/drawing/2010/main" w="6350" cap="flat" cmpd="sng"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none" lIns="87281" tIns="43641" rIns="87281" bIns="43641" numCol="1" anchor="t" anchorCtr="0" compatLnSpc="1">
        <a:prstTxWarp prst="textNoShape">
          <a:avLst/>
        </a:prstTxWarp>
      </a:bodyPr>
      <a:lstStyle>
        <a:defPPr marL="0" marR="0" indent="0" algn="ctr" defTabSz="898525" rtl="0" eaLnBrk="0" fontAlgn="base" latinLnBrk="0" hangingPunct="0">
          <a:lnSpc>
            <a:spcPct val="100000"/>
          </a:lnSpc>
          <a:spcBef>
            <a:spcPct val="0"/>
          </a:spcBef>
          <a:spcAft>
            <a:spcPct val="0"/>
          </a:spcAft>
          <a:buClrTx/>
          <a:buSzTx/>
          <a:buFontTx/>
          <a:buNone/>
          <a:tabLst/>
          <a:defRPr kumimoji="0" lang="en-US" altLang="de-DE" sz="17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CCECFF"/>
              </a:solidFill>
            </a14:hiddenFill>
          </a:ext>
          <a:ext uri="{91240B29-F687-4F45-9708-019B960494DF}">
            <a14:hiddenLine xmlns:a14="http://schemas.microsoft.com/office/drawing/2010/main" w="6350" cap="flat" cmpd="sng"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none" lIns="87281" tIns="43641" rIns="87281" bIns="43641" numCol="1" anchor="t" anchorCtr="0" compatLnSpc="1">
        <a:prstTxWarp prst="textNoShape">
          <a:avLst/>
        </a:prstTxWarp>
      </a:bodyPr>
      <a:lstStyle>
        <a:defPPr marL="0" marR="0" indent="0" algn="ctr" defTabSz="898525" rtl="0" eaLnBrk="0" fontAlgn="base" latinLnBrk="0" hangingPunct="0">
          <a:lnSpc>
            <a:spcPct val="100000"/>
          </a:lnSpc>
          <a:spcBef>
            <a:spcPct val="0"/>
          </a:spcBef>
          <a:spcAft>
            <a:spcPct val="0"/>
          </a:spcAft>
          <a:buClrTx/>
          <a:buSzTx/>
          <a:buFontTx/>
          <a:buNone/>
          <a:tabLst/>
          <a:defRPr kumimoji="0" lang="en-US" altLang="de-DE" sz="17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Präsentation Springer 1">
        <a:dk1>
          <a:srgbClr val="000000"/>
        </a:dk1>
        <a:lt1>
          <a:srgbClr val="FFFFFF"/>
        </a:lt1>
        <a:dk2>
          <a:srgbClr val="104781"/>
        </a:dk2>
        <a:lt2>
          <a:srgbClr val="073668"/>
        </a:lt2>
        <a:accent1>
          <a:srgbClr val="18589C"/>
        </a:accent1>
        <a:accent2>
          <a:srgbClr val="2269B5"/>
        </a:accent2>
        <a:accent3>
          <a:srgbClr val="FFFFFF"/>
        </a:accent3>
        <a:accent4>
          <a:srgbClr val="000000"/>
        </a:accent4>
        <a:accent5>
          <a:srgbClr val="ABB4CB"/>
        </a:accent5>
        <a:accent6>
          <a:srgbClr val="1E5EA4"/>
        </a:accent6>
        <a:hlink>
          <a:srgbClr val="7D95CA"/>
        </a:hlink>
        <a:folHlink>
          <a:srgbClr val="EF2614"/>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1975</Words>
  <Application>Microsoft Office PowerPoint</Application>
  <PresentationFormat>Bildschirmpräsentation (4:3)</PresentationFormat>
  <Paragraphs>563</Paragraphs>
  <Slides>30</Slides>
  <Notes>0</Notes>
  <HiddenSlides>0</HiddenSlides>
  <MMClips>0</MMClips>
  <ScaleCrop>false</ScaleCrop>
  <HeadingPairs>
    <vt:vector size="8" baseType="variant">
      <vt:variant>
        <vt:lpstr>Verwendete Schriftarten</vt:lpstr>
      </vt:variant>
      <vt:variant>
        <vt:i4>8</vt:i4>
      </vt:variant>
      <vt:variant>
        <vt:lpstr>Design</vt:lpstr>
      </vt:variant>
      <vt:variant>
        <vt:i4>1</vt:i4>
      </vt:variant>
      <vt:variant>
        <vt:lpstr>Eingebettete OLE-Server</vt:lpstr>
      </vt:variant>
      <vt:variant>
        <vt:i4>2</vt:i4>
      </vt:variant>
      <vt:variant>
        <vt:lpstr>Folientitel</vt:lpstr>
      </vt:variant>
      <vt:variant>
        <vt:i4>30</vt:i4>
      </vt:variant>
    </vt:vector>
  </HeadingPairs>
  <TitlesOfParts>
    <vt:vector size="41" baseType="lpstr">
      <vt:lpstr>宋体</vt:lpstr>
      <vt:lpstr>Arial</vt:lpstr>
      <vt:lpstr>等线</vt:lpstr>
      <vt:lpstr>新細明體</vt:lpstr>
      <vt:lpstr>Symbol</vt:lpstr>
      <vt:lpstr>Times</vt:lpstr>
      <vt:lpstr>Times New Roman</vt:lpstr>
      <vt:lpstr>Verdana</vt:lpstr>
      <vt:lpstr>Präsentation Springer</vt:lpstr>
      <vt:lpstr>Photo Editor-Foto</vt:lpstr>
      <vt:lpstr>Formel</vt:lpstr>
      <vt:lpstr>PowerPoint-Präsentation</vt:lpstr>
      <vt:lpstr>Chapter 1 – Introduction</vt:lpstr>
      <vt:lpstr>1.1 Electronic Design Automation (EDA)</vt:lpstr>
      <vt:lpstr>1.1 Electronic Design Automation (EDA)</vt:lpstr>
      <vt:lpstr>1.1 Electronic Design Automation (EDA)</vt:lpstr>
      <vt:lpstr>1.2 VLSI Design Flow</vt:lpstr>
      <vt:lpstr>1.3 VLSI Design Styles</vt:lpstr>
      <vt:lpstr>1.3 VLSI Design Styles</vt:lpstr>
      <vt:lpstr>1.3 VLSI Design Styles</vt:lpstr>
      <vt:lpstr>1.3 VLSI Design Styles</vt:lpstr>
      <vt:lpstr>1.3 VLSI Design Styles</vt:lpstr>
      <vt:lpstr>1.3 VLSI Design Styles</vt:lpstr>
      <vt:lpstr>1.3 VLSI Design Styles</vt:lpstr>
      <vt:lpstr>1.4 Layout Layers and Design Rules</vt:lpstr>
      <vt:lpstr>1.4 Layout Layers and Design Rules</vt:lpstr>
      <vt:lpstr>1.4 Layout Layers and Design Rules</vt:lpstr>
      <vt:lpstr>1.5 Physical Design Optimizations</vt:lpstr>
      <vt:lpstr>1.6 Algorithms and Complexity</vt:lpstr>
      <vt:lpstr>1.6 Algorithms and Complexity</vt:lpstr>
      <vt:lpstr>1.6 Algorithms and Complexity</vt:lpstr>
      <vt:lpstr>1.6 Algorithms and Complexity</vt:lpstr>
      <vt:lpstr>1.7 Graph Theory Terminology</vt:lpstr>
      <vt:lpstr>1.7 Graph Theory Terminology</vt:lpstr>
      <vt:lpstr>1.7 Graph Theory Terminology</vt:lpstr>
      <vt:lpstr>1.7 Graph Theory Terminology</vt:lpstr>
      <vt:lpstr>1.8 Common EDA Terminology</vt:lpstr>
      <vt:lpstr>1.8 Common EDA Terminology</vt:lpstr>
      <vt:lpstr>1.8 Common EDA Terminology</vt:lpstr>
      <vt:lpstr>1.8 Common EDA Terminology</vt:lpstr>
      <vt:lpstr>Summary of Chapter 1</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VLSI Physical Design, Springer Verlag</dc:title>
  <dc:subject>Chapter 1 -- Introduction</dc:subject>
  <dc:creator/>
  <dc:description>Some Images (c) 2011 Springer Verlag</dc:description>
  <cp:lastModifiedBy/>
  <cp:revision>147</cp:revision>
  <dcterms:created xsi:type="dcterms:W3CDTF">2006-01-19T09:34:56Z</dcterms:created>
  <dcterms:modified xsi:type="dcterms:W3CDTF">2022-08-02T13:18:28Z</dcterms:modified>
</cp:coreProperties>
</file>