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1"/>
  </p:notesMasterIdLst>
  <p:sldIdLst>
    <p:sldId id="271" r:id="rId2"/>
    <p:sldId id="272" r:id="rId3"/>
    <p:sldId id="379" r:id="rId4"/>
    <p:sldId id="274" r:id="rId5"/>
    <p:sldId id="275" r:id="rId6"/>
    <p:sldId id="276" r:id="rId7"/>
    <p:sldId id="277" r:id="rId8"/>
    <p:sldId id="278" r:id="rId9"/>
    <p:sldId id="279" r:id="rId10"/>
    <p:sldId id="327" r:id="rId11"/>
    <p:sldId id="328" r:id="rId12"/>
    <p:sldId id="280" r:id="rId13"/>
    <p:sldId id="351" r:id="rId14"/>
    <p:sldId id="281" r:id="rId15"/>
    <p:sldId id="347" r:id="rId16"/>
    <p:sldId id="348" r:id="rId17"/>
    <p:sldId id="349" r:id="rId18"/>
    <p:sldId id="350" r:id="rId19"/>
    <p:sldId id="368" r:id="rId20"/>
    <p:sldId id="330" r:id="rId21"/>
    <p:sldId id="283" r:id="rId22"/>
    <p:sldId id="331" r:id="rId23"/>
    <p:sldId id="284" r:id="rId24"/>
    <p:sldId id="285" r:id="rId25"/>
    <p:sldId id="332" r:id="rId26"/>
    <p:sldId id="286" r:id="rId27"/>
    <p:sldId id="333" r:id="rId28"/>
    <p:sldId id="369" r:id="rId29"/>
    <p:sldId id="335" r:id="rId30"/>
    <p:sldId id="287" r:id="rId31"/>
    <p:sldId id="288" r:id="rId32"/>
    <p:sldId id="289" r:id="rId33"/>
    <p:sldId id="336" r:id="rId34"/>
    <p:sldId id="367" r:id="rId35"/>
    <p:sldId id="290" r:id="rId36"/>
    <p:sldId id="372" r:id="rId37"/>
    <p:sldId id="337" r:id="rId38"/>
    <p:sldId id="354" r:id="rId39"/>
    <p:sldId id="291" r:id="rId40"/>
    <p:sldId id="377" r:id="rId41"/>
    <p:sldId id="338" r:id="rId42"/>
    <p:sldId id="295" r:id="rId43"/>
    <p:sldId id="355" r:id="rId44"/>
    <p:sldId id="356" r:id="rId45"/>
    <p:sldId id="357" r:id="rId46"/>
    <p:sldId id="296" r:id="rId47"/>
    <p:sldId id="297" r:id="rId48"/>
    <p:sldId id="339" r:id="rId49"/>
    <p:sldId id="358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05" r:id="rId58"/>
    <p:sldId id="359" r:id="rId59"/>
    <p:sldId id="340" r:id="rId60"/>
    <p:sldId id="361" r:id="rId61"/>
    <p:sldId id="360" r:id="rId62"/>
    <p:sldId id="306" r:id="rId63"/>
    <p:sldId id="307" r:id="rId64"/>
    <p:sldId id="308" r:id="rId65"/>
    <p:sldId id="309" r:id="rId66"/>
    <p:sldId id="341" r:id="rId67"/>
    <p:sldId id="310" r:id="rId68"/>
    <p:sldId id="311" r:id="rId69"/>
    <p:sldId id="312" r:id="rId70"/>
    <p:sldId id="362" r:id="rId71"/>
    <p:sldId id="313" r:id="rId72"/>
    <p:sldId id="363" r:id="rId73"/>
    <p:sldId id="364" r:id="rId74"/>
    <p:sldId id="342" r:id="rId75"/>
    <p:sldId id="373" r:id="rId76"/>
    <p:sldId id="345" r:id="rId77"/>
    <p:sldId id="343" r:id="rId78"/>
    <p:sldId id="344" r:id="rId79"/>
    <p:sldId id="314" r:id="rId80"/>
    <p:sldId id="315" r:id="rId81"/>
    <p:sldId id="316" r:id="rId82"/>
    <p:sldId id="317" r:id="rId83"/>
    <p:sldId id="318" r:id="rId84"/>
    <p:sldId id="319" r:id="rId85"/>
    <p:sldId id="320" r:id="rId86"/>
    <p:sldId id="321" r:id="rId87"/>
    <p:sldId id="322" r:id="rId88"/>
    <p:sldId id="323" r:id="rId89"/>
    <p:sldId id="366" r:id="rId90"/>
  </p:sldIdLst>
  <p:sldSz cx="9144000" cy="6858000" type="screen4x3"/>
  <p:notesSz cx="6858000" cy="97234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pos="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CE7C"/>
    <a:srgbClr val="FAC094"/>
    <a:srgbClr val="C0C0C0"/>
    <a:srgbClr val="CCCCFF"/>
    <a:srgbClr val="CC00FF"/>
    <a:srgbClr val="3366FF"/>
    <a:srgbClr val="336600"/>
    <a:srgbClr val="0000CC"/>
    <a:srgbClr val="CC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604" autoAdjust="0"/>
  </p:normalViewPr>
  <p:slideViewPr>
    <p:cSldViewPr snapToObjects="1" showGuides="1">
      <p:cViewPr varScale="1">
        <p:scale>
          <a:sx n="112" d="100"/>
          <a:sy n="112" d="100"/>
        </p:scale>
        <p:origin x="163" y="77"/>
      </p:cViewPr>
      <p:guideLst>
        <p:guide orient="horz" pos="890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82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33B82E-5E0C-47A0-B4A0-897FE8FF318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03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-1"/>
            <a:ext cx="8316416" cy="7647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76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375" y="0"/>
            <a:ext cx="8304213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9536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375" y="0"/>
            <a:ext cx="8304213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13" y="1293813"/>
            <a:ext cx="401955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9963" y="1293813"/>
            <a:ext cx="402113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81125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375" y="0"/>
            <a:ext cx="8304213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4120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0825" cy="6858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>
            <a:lvl1pPr defTabSz="89852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de-DE" altLang="de-DE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21258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762000"/>
            <a:ext cx="9140825" cy="6096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>
            <a:lvl1pPr defTabSz="89852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de-DE" altLang="de-DE">
              <a:latin typeface="Times" pitchFamily="18" charset="0"/>
            </a:endParaRP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084" tIns="44939" rIns="89877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>
                <a:sym typeface="Symbol" pitchFamily="18" charset="2"/>
              </a:rPr>
              <a:t>	Mastertextformat bearbeiten</a:t>
            </a:r>
          </a:p>
          <a:p>
            <a:pPr lvl="1"/>
            <a:r>
              <a:rPr lang="en-US" altLang="de-DE">
                <a:sym typeface="Symbol" pitchFamily="18" charset="2"/>
              </a:rPr>
              <a:t>	Zweite Ebene</a:t>
            </a:r>
          </a:p>
          <a:p>
            <a:pPr lvl="2"/>
            <a:r>
              <a:rPr lang="en-US" altLang="de-DE">
                <a:sym typeface="Symbol" pitchFamily="18" charset="2"/>
              </a:rPr>
              <a:t>	Dritte Ebene</a:t>
            </a:r>
          </a:p>
          <a:p>
            <a:pPr lvl="3"/>
            <a:r>
              <a:rPr lang="en-US" altLang="de-DE">
                <a:sym typeface="Symbol" pitchFamily="18" charset="2"/>
              </a:rPr>
              <a:t>Vierte Ebene</a:t>
            </a:r>
          </a:p>
          <a:p>
            <a:pPr lvl="4"/>
            <a:r>
              <a:rPr lang="en-US" altLang="de-DE">
                <a:sym typeface="Symbol" pitchFamily="18" charset="2"/>
              </a:rPr>
              <a:t>Fünfte Ebene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147638" y="6478588"/>
            <a:ext cx="8653462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856" tIns="53928" rIns="107856" bIns="53928"/>
          <a:lstStyle>
            <a:lvl1pPr defTabSz="107950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7950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795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795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795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>
                <a:solidFill>
                  <a:srgbClr val="C0C0C0"/>
                </a:solidFill>
              </a:rPr>
              <a:t>Layoutsynthese elektronischer Schaltungen – Grundlegende Algorithmen für die Entwurfsautomatisierung         Kapitel 5: Globalverdrahtung</a:t>
            </a:r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 bwMode="auto">
          <a:xfrm>
            <a:off x="8494713" y="6478588"/>
            <a:ext cx="541337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856" tIns="53928" rIns="107856" bIns="53928"/>
          <a:lstStyle>
            <a:lvl1pPr defTabSz="107950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7950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795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795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795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F4799AED-080D-432C-AA19-62434CBCACF0}" type="slidenum">
              <a:rPr lang="en-US" altLang="de-DE" sz="1000" smtClean="0">
                <a:solidFill>
                  <a:srgbClr val="C0C0C0"/>
                </a:solidFill>
              </a:rPr>
              <a:pPr>
                <a:defRPr/>
              </a:pPr>
              <a:t>‹Nr.›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422FA04-212A-44A9-9838-B3DCA0A4F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41375" y="4974"/>
            <a:ext cx="8304213" cy="762000"/>
          </a:xfrm>
          <a:prstGeom prst="rect">
            <a:avLst/>
          </a:prstGeom>
          <a:gradFill rotWithShape="1">
            <a:gsLst>
              <a:gs pos="0">
                <a:srgbClr val="35B048"/>
              </a:gs>
              <a:gs pos="100000">
                <a:srgbClr val="F47920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pic>
        <p:nvPicPr>
          <p:cNvPr id="9" name="Grafik 8" descr="C:\Daten\OneDrive\PAPER\BOOK_EDA_2016\web\Cover_EDA.jpg">
            <a:extLst>
              <a:ext uri="{FF2B5EF4-FFF2-40B4-BE49-F238E27FC236}">
                <a16:creationId xmlns:a16="http://schemas.microsoft.com/office/drawing/2014/main" id="{A3DDD79C-3B3F-4978-B6D4-51152074778B}"/>
              </a:ext>
            </a:extLst>
          </p:cNvPr>
          <p:cNvPicPr/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60" b="68767"/>
          <a:stretch/>
        </p:blipFill>
        <p:spPr bwMode="auto">
          <a:xfrm>
            <a:off x="4234" y="4"/>
            <a:ext cx="877843" cy="76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2pPr>
      <a:lvl3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3pPr>
      <a:lvl4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4pPr>
      <a:lvl5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5pPr>
      <a:lvl6pPr marL="4572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itchFamily="18" charset="2"/>
        <a:buChar char="·"/>
        <a:tabLst>
          <a:tab pos="301625" algn="l"/>
          <a:tab pos="542925" algn="l"/>
        </a:tabLst>
        <a:defRPr sz="1700">
          <a:solidFill>
            <a:schemeClr val="tx1"/>
          </a:solidFill>
          <a:latin typeface="+mn-lt"/>
          <a:ea typeface="+mn-ea"/>
          <a:cs typeface="+mn-cs"/>
          <a:sym typeface="Symbol" pitchFamily="18" charset="2"/>
        </a:defRPr>
      </a:lvl1pPr>
      <a:lvl2pPr marL="301625" indent="155575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itchFamily="18" charset="2"/>
        <a:buChar char="-"/>
        <a:tabLst>
          <a:tab pos="301625" algn="l"/>
          <a:tab pos="542925" algn="l"/>
        </a:tabLst>
        <a:defRPr sz="1600">
          <a:solidFill>
            <a:schemeClr val="tx1"/>
          </a:solidFill>
          <a:latin typeface="+mn-lt"/>
          <a:sym typeface="Symbol" pitchFamily="18" charset="2"/>
        </a:defRPr>
      </a:lvl2pPr>
      <a:lvl3pPr marL="449263" indent="31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3pPr>
      <a:lvl4pPr marL="676275" indent="69532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4pPr>
      <a:lvl5pPr marL="900113" indent="928688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5pPr>
      <a:lvl6pPr marL="13573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6pPr>
      <a:lvl7pPr marL="18145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7pPr>
      <a:lvl8pPr marL="22717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8pPr>
      <a:lvl9pPr marL="27289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Gliederung Kapitel 5 – Globalverdrahtung</a:t>
            </a:r>
            <a:endParaRPr lang="en-US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196975"/>
            <a:ext cx="8193087" cy="5032375"/>
          </a:xfrm>
        </p:spPr>
        <p:txBody>
          <a:bodyPr/>
          <a:lstStyle/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5.1	Einführung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 dirty="0"/>
              <a:t>		5.1.1  Allgemeines Verdrahtungsproblem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 dirty="0"/>
              <a:t>		5.1.2 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5.2	Begriffsbestimmungen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5.3	Optimierungsziele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		</a:t>
            </a:r>
            <a:r>
              <a:rPr lang="de-DE" altLang="de-DE" sz="1600" dirty="0"/>
              <a:t>5.3.1  Kundenspezifischer 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 dirty="0"/>
              <a:t>		5.3.2  Standardzellen-Entwurf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 dirty="0"/>
              <a:t>		5.3.3  Gate-Array-Entwurf 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5.4	Abbildung von Verdrahtungsregionen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5.5	Ablauf der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5.6	Algorithmen für die Globalverdrahtung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dirty="0"/>
              <a:t>		</a:t>
            </a:r>
            <a:r>
              <a:rPr lang="de-DE" altLang="de-DE" sz="1600" dirty="0"/>
              <a:t>5.6.1  Steinerbaum-Verdrahtung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 dirty="0"/>
              <a:t>		5.6.2  Globalverdrahtung im Verbindungsgraphen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 dirty="0"/>
              <a:t>		5.6.3  </a:t>
            </a:r>
            <a:r>
              <a:rPr lang="de-DE" altLang="de-DE" sz="1600" dirty="0" err="1"/>
              <a:t>Wegsuche</a:t>
            </a:r>
            <a:r>
              <a:rPr lang="de-DE" altLang="de-DE" sz="1600" dirty="0"/>
              <a:t> mit dem Dijkstra-Algorithmus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 dirty="0"/>
              <a:t>5.7		Aktuelle </a:t>
            </a:r>
            <a:r>
              <a:rPr lang="de-DE" altLang="de-DE" sz="1600" dirty="0" err="1"/>
              <a:t>Globalverdrahter</a:t>
            </a:r>
            <a:r>
              <a:rPr lang="de-DE" altLang="de-DE" sz="1600" dirty="0"/>
              <a:t>	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endParaRPr lang="de-DE" alt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Begriffsdefinitionen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2251075"/>
            <a:ext cx="3606800" cy="3841750"/>
          </a:xfrm>
        </p:spPr>
        <p:txBody>
          <a:bodyPr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Aufnahmefähigkeit einer Verdrahtungsregion bezüglich der Verdrahtung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Ergibt sich aus der Ebenenanzahl in der Kanal-verdrahtungsrichtung </a:t>
            </a:r>
            <a:r>
              <a:rPr lang="de-DE" altLang="de-DE" i="1"/>
              <a:t>n</a:t>
            </a:r>
            <a:r>
              <a:rPr lang="de-DE" altLang="de-DE" baseline="-25000"/>
              <a:t>layer</a:t>
            </a:r>
            <a:r>
              <a:rPr lang="de-DE" altLang="de-DE"/>
              <a:t>, </a:t>
            </a:r>
            <a:br>
              <a:rPr lang="de-DE" altLang="de-DE"/>
            </a:br>
            <a:r>
              <a:rPr lang="de-DE" altLang="de-DE"/>
              <a:t>der Kanalhöhe </a:t>
            </a:r>
            <a:r>
              <a:rPr lang="de-DE" altLang="de-DE" i="1"/>
              <a:t>h</a:t>
            </a:r>
            <a:r>
              <a:rPr lang="de-DE" altLang="de-DE"/>
              <a:t> und dem Leiterzugmittenabstand </a:t>
            </a:r>
            <a:br>
              <a:rPr lang="de-DE" altLang="de-DE"/>
            </a:br>
            <a:r>
              <a:rPr lang="de-DE" altLang="de-DE"/>
              <a:t>(Pitch) </a:t>
            </a:r>
            <a:r>
              <a:rPr lang="de-DE" altLang="de-DE" i="1"/>
              <a:t>d</a:t>
            </a:r>
            <a:r>
              <a:rPr lang="de-DE" altLang="de-DE" baseline="-25000"/>
              <a:t>pitch</a:t>
            </a:r>
            <a:endParaRPr lang="de-DE" altLang="de-DE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6613" y="1522413"/>
            <a:ext cx="2386012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Kapazität (Capacity)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3222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704518" name="Object 6"/>
          <p:cNvGraphicFramePr>
            <a:graphicFrameLocks noChangeAspect="1"/>
          </p:cNvGraphicFramePr>
          <p:nvPr/>
        </p:nvGraphicFramePr>
        <p:xfrm>
          <a:off x="1116013" y="5013325"/>
          <a:ext cx="18669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Formel" r:id="rId3" imgW="914400" imgH="431800" progId="Equation.3">
                  <p:embed/>
                </p:oleObj>
              </mc:Choice>
              <mc:Fallback>
                <p:oleObj name="Formel" r:id="rId3" imgW="9144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013325"/>
                        <a:ext cx="18669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578350" y="1852613"/>
            <a:ext cx="3073400" cy="11604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591050" y="4216400"/>
            <a:ext cx="3073400" cy="11525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 flipV="1">
            <a:off x="4568825" y="4216400"/>
            <a:ext cx="3094038" cy="1588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 flipV="1">
            <a:off x="4564063" y="3035300"/>
            <a:ext cx="3092450" cy="0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596900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5969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 flipH="1" flipV="1">
            <a:off x="7204075" y="2805113"/>
            <a:ext cx="230188" cy="91598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 flipH="1" flipV="1">
            <a:off x="7204075" y="2805113"/>
            <a:ext cx="230188" cy="9159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 flipH="1" flipV="1">
            <a:off x="6867525" y="2805113"/>
            <a:ext cx="228600" cy="162877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 flipH="1" flipV="1">
            <a:off x="6867525" y="2805113"/>
            <a:ext cx="228600" cy="16430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 flipH="1" flipV="1">
            <a:off x="6519863" y="2805113"/>
            <a:ext cx="228600" cy="162877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 flipH="1" flipV="1">
            <a:off x="6519863" y="2805113"/>
            <a:ext cx="228600" cy="16287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 flipH="1" flipV="1">
            <a:off x="6175375" y="2805113"/>
            <a:ext cx="228600" cy="126206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 flipH="1" flipV="1">
            <a:off x="6175375" y="2805113"/>
            <a:ext cx="228600" cy="12620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 flipH="1" flipV="1">
            <a:off x="5511800" y="3884613"/>
            <a:ext cx="230188" cy="56991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 flipH="1" flipV="1">
            <a:off x="5511800" y="3884613"/>
            <a:ext cx="230188" cy="5492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94297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9429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 flipH="1" flipV="1">
            <a:off x="5829300" y="2805113"/>
            <a:ext cx="230188" cy="57626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 flipH="1" flipV="1">
            <a:off x="5829300" y="2805113"/>
            <a:ext cx="230188" cy="5762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 flipH="1" flipV="1">
            <a:off x="5492750" y="2805113"/>
            <a:ext cx="230188" cy="91598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 flipH="1" flipV="1">
            <a:off x="5492750" y="2805113"/>
            <a:ext cx="230188" cy="9159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1281113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128111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 flipH="1" flipV="1">
            <a:off x="4802188" y="3884613"/>
            <a:ext cx="230187" cy="56991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 flipH="1" flipV="1">
            <a:off x="4802188" y="3884613"/>
            <a:ext cx="230187" cy="5492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 flipH="1" flipV="1">
            <a:off x="4802188" y="2805113"/>
            <a:ext cx="230187" cy="91598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 flipH="1" flipV="1">
            <a:off x="4802188" y="2805113"/>
            <a:ext cx="230187" cy="9159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 flipH="1" flipV="1">
            <a:off x="7204075" y="4213225"/>
            <a:ext cx="230188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 flipH="1" flipV="1">
            <a:off x="6873875" y="4213225"/>
            <a:ext cx="230188" cy="2206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 flipH="1" flipV="1">
            <a:off x="6519863" y="4210050"/>
            <a:ext cx="228600" cy="2238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 flipH="1" flipV="1">
            <a:off x="5511800" y="4230688"/>
            <a:ext cx="230188" cy="203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 flipH="1" flipV="1">
            <a:off x="5829300" y="4213225"/>
            <a:ext cx="230188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 flipH="1" flipV="1">
            <a:off x="5146675" y="4213225"/>
            <a:ext cx="231775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 flipH="1" flipV="1">
            <a:off x="4802188" y="4213225"/>
            <a:ext cx="230187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 flipH="1" flipV="1">
            <a:off x="7204075" y="2805113"/>
            <a:ext cx="230188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 flipH="1" flipV="1">
            <a:off x="6867525" y="2805113"/>
            <a:ext cx="228600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 flipH="1" flipV="1">
            <a:off x="6519863" y="2805113"/>
            <a:ext cx="228600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 flipH="1" flipV="1">
            <a:off x="6175375" y="2805113"/>
            <a:ext cx="228600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 flipH="1" flipV="1">
            <a:off x="5829300" y="2805113"/>
            <a:ext cx="230188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 flipH="1" flipV="1">
            <a:off x="5492750" y="2805113"/>
            <a:ext cx="230188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 flipH="1" flipV="1">
            <a:off x="4802188" y="2805113"/>
            <a:ext cx="230187" cy="230187"/>
          </a:xfrm>
          <a:prstGeom prst="rect">
            <a:avLst/>
          </a:prstGeom>
          <a:solidFill>
            <a:srgbClr val="80808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1" name="Rectangle 51"/>
          <p:cNvSpPr>
            <a:spLocks noChangeArrowheads="1"/>
          </p:cNvSpPr>
          <p:nvPr/>
        </p:nvSpPr>
        <p:spPr bwMode="auto">
          <a:xfrm flipH="1" flipV="1">
            <a:off x="6175375" y="3836988"/>
            <a:ext cx="228600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 flipH="1" flipV="1">
            <a:off x="6175375" y="3836988"/>
            <a:ext cx="228600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 flipH="1" flipV="1">
            <a:off x="5511800" y="3830638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 flipH="1" flipV="1">
            <a:off x="5511800" y="3830638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 flipH="1" flipV="1">
            <a:off x="4802188" y="3830638"/>
            <a:ext cx="230187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 flipH="1" flipV="1">
            <a:off x="4802188" y="3830638"/>
            <a:ext cx="230187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7" name="Rectangle 57"/>
          <p:cNvSpPr>
            <a:spLocks noChangeArrowheads="1"/>
          </p:cNvSpPr>
          <p:nvPr/>
        </p:nvSpPr>
        <p:spPr bwMode="auto">
          <a:xfrm flipH="1" flipV="1">
            <a:off x="7204075" y="3490913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 flipH="1" flipV="1">
            <a:off x="7204075" y="3490913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39" name="Rectangle 59"/>
          <p:cNvSpPr>
            <a:spLocks noChangeArrowheads="1"/>
          </p:cNvSpPr>
          <p:nvPr/>
        </p:nvSpPr>
        <p:spPr bwMode="auto">
          <a:xfrm flipH="1" flipV="1">
            <a:off x="6519863" y="3490913"/>
            <a:ext cx="228600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0" name="Rectangle 60"/>
          <p:cNvSpPr>
            <a:spLocks noChangeArrowheads="1"/>
          </p:cNvSpPr>
          <p:nvPr/>
        </p:nvSpPr>
        <p:spPr bwMode="auto">
          <a:xfrm flipH="1" flipV="1">
            <a:off x="6519863" y="3490913"/>
            <a:ext cx="228600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1" name="Rectangle 61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 flipH="1" flipV="1">
            <a:off x="5492750" y="3490913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 flipH="1" flipV="1">
            <a:off x="5492750" y="3490913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5" name="Rectangle 65"/>
          <p:cNvSpPr>
            <a:spLocks noChangeArrowheads="1"/>
          </p:cNvSpPr>
          <p:nvPr/>
        </p:nvSpPr>
        <p:spPr bwMode="auto">
          <a:xfrm flipH="1" flipV="1">
            <a:off x="4802188" y="3490913"/>
            <a:ext cx="230187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6" name="Rectangle 66"/>
          <p:cNvSpPr>
            <a:spLocks noChangeArrowheads="1"/>
          </p:cNvSpPr>
          <p:nvPr/>
        </p:nvSpPr>
        <p:spPr bwMode="auto">
          <a:xfrm flipH="1" flipV="1">
            <a:off x="4802188" y="3490913"/>
            <a:ext cx="230187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7" name="Rectangle 67"/>
          <p:cNvSpPr>
            <a:spLocks noChangeArrowheads="1"/>
          </p:cNvSpPr>
          <p:nvPr/>
        </p:nvSpPr>
        <p:spPr bwMode="auto">
          <a:xfrm flipH="1" flipV="1">
            <a:off x="6867525" y="3152775"/>
            <a:ext cx="228600" cy="2286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8" name="Rectangle 68"/>
          <p:cNvSpPr>
            <a:spLocks noChangeArrowheads="1"/>
          </p:cNvSpPr>
          <p:nvPr/>
        </p:nvSpPr>
        <p:spPr bwMode="auto">
          <a:xfrm flipH="1" flipV="1">
            <a:off x="6867525" y="3152775"/>
            <a:ext cx="228600" cy="2286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49" name="Rectangle 69"/>
          <p:cNvSpPr>
            <a:spLocks noChangeArrowheads="1"/>
          </p:cNvSpPr>
          <p:nvPr/>
        </p:nvSpPr>
        <p:spPr bwMode="auto">
          <a:xfrm flipH="1" flipV="1">
            <a:off x="5829300" y="3152775"/>
            <a:ext cx="230188" cy="2286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0" name="Rectangle 70"/>
          <p:cNvSpPr>
            <a:spLocks noChangeArrowheads="1"/>
          </p:cNvSpPr>
          <p:nvPr/>
        </p:nvSpPr>
        <p:spPr bwMode="auto">
          <a:xfrm flipH="1" flipV="1">
            <a:off x="5829300" y="3152775"/>
            <a:ext cx="230188" cy="2286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1" name="Rectangle 71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2286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2" name="Rectangle 72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2286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3" name="Rectangle 73"/>
          <p:cNvSpPr>
            <a:spLocks noChangeArrowheads="1"/>
          </p:cNvSpPr>
          <p:nvPr/>
        </p:nvSpPr>
        <p:spPr bwMode="auto">
          <a:xfrm flipH="1" flipV="1">
            <a:off x="5722938" y="3551238"/>
            <a:ext cx="106362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4" name="Rectangle 74"/>
          <p:cNvSpPr>
            <a:spLocks noChangeArrowheads="1"/>
          </p:cNvSpPr>
          <p:nvPr/>
        </p:nvSpPr>
        <p:spPr bwMode="auto">
          <a:xfrm flipH="1" flipV="1">
            <a:off x="5722938" y="3551238"/>
            <a:ext cx="106362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5" name="Rectangle 75"/>
          <p:cNvSpPr>
            <a:spLocks noChangeArrowheads="1"/>
          </p:cNvSpPr>
          <p:nvPr/>
        </p:nvSpPr>
        <p:spPr bwMode="auto">
          <a:xfrm flipH="1" flipV="1">
            <a:off x="5032375" y="3884613"/>
            <a:ext cx="45402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6" name="Rectangle 76"/>
          <p:cNvSpPr>
            <a:spLocks noChangeArrowheads="1"/>
          </p:cNvSpPr>
          <p:nvPr/>
        </p:nvSpPr>
        <p:spPr bwMode="auto">
          <a:xfrm flipH="1" flipV="1">
            <a:off x="6403975" y="3897313"/>
            <a:ext cx="800100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7" name="Rectangle 77"/>
          <p:cNvSpPr>
            <a:spLocks noChangeArrowheads="1"/>
          </p:cNvSpPr>
          <p:nvPr/>
        </p:nvSpPr>
        <p:spPr bwMode="auto">
          <a:xfrm flipH="1" flipV="1">
            <a:off x="6403975" y="3897313"/>
            <a:ext cx="8001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8" name="Rectangle 78"/>
          <p:cNvSpPr>
            <a:spLocks noChangeArrowheads="1"/>
          </p:cNvSpPr>
          <p:nvPr/>
        </p:nvSpPr>
        <p:spPr bwMode="auto">
          <a:xfrm flipH="1" flipV="1">
            <a:off x="6748463" y="3551238"/>
            <a:ext cx="455612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59" name="Rectangle 79"/>
          <p:cNvSpPr>
            <a:spLocks noChangeArrowheads="1"/>
          </p:cNvSpPr>
          <p:nvPr/>
        </p:nvSpPr>
        <p:spPr bwMode="auto">
          <a:xfrm flipH="1" flipV="1">
            <a:off x="6748463" y="3551238"/>
            <a:ext cx="455612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0" name="Rectangle 80"/>
          <p:cNvSpPr>
            <a:spLocks noChangeArrowheads="1"/>
          </p:cNvSpPr>
          <p:nvPr/>
        </p:nvSpPr>
        <p:spPr bwMode="auto">
          <a:xfrm flipH="1" flipV="1">
            <a:off x="6059488" y="3551238"/>
            <a:ext cx="460375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1" name="Rectangle 81"/>
          <p:cNvSpPr>
            <a:spLocks noChangeArrowheads="1"/>
          </p:cNvSpPr>
          <p:nvPr/>
        </p:nvSpPr>
        <p:spPr bwMode="auto">
          <a:xfrm flipH="1" flipV="1">
            <a:off x="6059488" y="3551238"/>
            <a:ext cx="4603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2" name="Rectangle 82"/>
          <p:cNvSpPr>
            <a:spLocks noChangeArrowheads="1"/>
          </p:cNvSpPr>
          <p:nvPr/>
        </p:nvSpPr>
        <p:spPr bwMode="auto">
          <a:xfrm flipH="1" flipV="1">
            <a:off x="5032375" y="3551238"/>
            <a:ext cx="460375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3" name="Rectangle 83"/>
          <p:cNvSpPr>
            <a:spLocks noChangeArrowheads="1"/>
          </p:cNvSpPr>
          <p:nvPr/>
        </p:nvSpPr>
        <p:spPr bwMode="auto">
          <a:xfrm flipH="1" flipV="1">
            <a:off x="5032375" y="3551238"/>
            <a:ext cx="4603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4" name="Rectangle 84"/>
          <p:cNvSpPr>
            <a:spLocks noChangeArrowheads="1"/>
          </p:cNvSpPr>
          <p:nvPr/>
        </p:nvSpPr>
        <p:spPr bwMode="auto">
          <a:xfrm flipH="1" flipV="1">
            <a:off x="5378450" y="3206750"/>
            <a:ext cx="450850" cy="1143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5" name="Rectangle 85"/>
          <p:cNvSpPr>
            <a:spLocks noChangeArrowheads="1"/>
          </p:cNvSpPr>
          <p:nvPr/>
        </p:nvSpPr>
        <p:spPr bwMode="auto">
          <a:xfrm flipH="1" flipV="1">
            <a:off x="5378450" y="3206750"/>
            <a:ext cx="450850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6" name="Rectangle 86"/>
          <p:cNvSpPr>
            <a:spLocks noChangeArrowheads="1"/>
          </p:cNvSpPr>
          <p:nvPr/>
        </p:nvSpPr>
        <p:spPr bwMode="auto">
          <a:xfrm flipH="1" flipV="1">
            <a:off x="6059488" y="3206750"/>
            <a:ext cx="808037" cy="1143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7" name="Rectangle 87"/>
          <p:cNvSpPr>
            <a:spLocks noChangeArrowheads="1"/>
          </p:cNvSpPr>
          <p:nvPr/>
        </p:nvSpPr>
        <p:spPr bwMode="auto">
          <a:xfrm flipH="1" flipV="1">
            <a:off x="6059488" y="3206750"/>
            <a:ext cx="808037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8" name="Rectangle 88"/>
          <p:cNvSpPr>
            <a:spLocks noChangeArrowheads="1"/>
          </p:cNvSpPr>
          <p:nvPr/>
        </p:nvSpPr>
        <p:spPr bwMode="auto">
          <a:xfrm flipH="1" flipV="1">
            <a:off x="5572125" y="3884613"/>
            <a:ext cx="115888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69" name="Rectangle 89"/>
          <p:cNvSpPr>
            <a:spLocks noChangeArrowheads="1"/>
          </p:cNvSpPr>
          <p:nvPr/>
        </p:nvSpPr>
        <p:spPr bwMode="auto">
          <a:xfrm flipH="1" flipV="1">
            <a:off x="5572125" y="3884613"/>
            <a:ext cx="115888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0" name="Rectangle 90"/>
          <p:cNvSpPr>
            <a:spLocks noChangeArrowheads="1"/>
          </p:cNvSpPr>
          <p:nvPr/>
        </p:nvSpPr>
        <p:spPr bwMode="auto">
          <a:xfrm flipH="1" flipV="1">
            <a:off x="4862513" y="3884613"/>
            <a:ext cx="114300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1" name="Rectangle 91"/>
          <p:cNvSpPr>
            <a:spLocks noChangeArrowheads="1"/>
          </p:cNvSpPr>
          <p:nvPr/>
        </p:nvSpPr>
        <p:spPr bwMode="auto">
          <a:xfrm flipH="1" flipV="1">
            <a:off x="4862513" y="3884613"/>
            <a:ext cx="1143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2" name="Rectangle 92"/>
          <p:cNvSpPr>
            <a:spLocks noChangeArrowheads="1"/>
          </p:cNvSpPr>
          <p:nvPr/>
        </p:nvSpPr>
        <p:spPr bwMode="auto">
          <a:xfrm flipH="1" flipV="1">
            <a:off x="7264400" y="3897313"/>
            <a:ext cx="115888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3" name="Rectangle 93"/>
          <p:cNvSpPr>
            <a:spLocks noChangeArrowheads="1"/>
          </p:cNvSpPr>
          <p:nvPr/>
        </p:nvSpPr>
        <p:spPr bwMode="auto">
          <a:xfrm flipH="1" flipV="1">
            <a:off x="7264400" y="3897313"/>
            <a:ext cx="115888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4" name="Rectangle 94"/>
          <p:cNvSpPr>
            <a:spLocks noChangeArrowheads="1"/>
          </p:cNvSpPr>
          <p:nvPr/>
        </p:nvSpPr>
        <p:spPr bwMode="auto">
          <a:xfrm flipH="1" flipV="1">
            <a:off x="6237288" y="3897313"/>
            <a:ext cx="114300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5" name="Rectangle 95"/>
          <p:cNvSpPr>
            <a:spLocks noChangeArrowheads="1"/>
          </p:cNvSpPr>
          <p:nvPr/>
        </p:nvSpPr>
        <p:spPr bwMode="auto">
          <a:xfrm flipH="1" flipV="1">
            <a:off x="6237288" y="3897313"/>
            <a:ext cx="1143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6" name="Rectangle 96"/>
          <p:cNvSpPr>
            <a:spLocks noChangeArrowheads="1"/>
          </p:cNvSpPr>
          <p:nvPr/>
        </p:nvSpPr>
        <p:spPr bwMode="auto">
          <a:xfrm flipH="1" flipV="1">
            <a:off x="7264400" y="3551238"/>
            <a:ext cx="115888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7" name="Rectangle 97"/>
          <p:cNvSpPr>
            <a:spLocks noChangeArrowheads="1"/>
          </p:cNvSpPr>
          <p:nvPr/>
        </p:nvSpPr>
        <p:spPr bwMode="auto">
          <a:xfrm flipH="1" flipV="1">
            <a:off x="7264400" y="3551238"/>
            <a:ext cx="115888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8" name="Rectangle 98"/>
          <p:cNvSpPr>
            <a:spLocks noChangeArrowheads="1"/>
          </p:cNvSpPr>
          <p:nvPr/>
        </p:nvSpPr>
        <p:spPr bwMode="auto">
          <a:xfrm flipH="1" flipV="1">
            <a:off x="6573838" y="3551238"/>
            <a:ext cx="115887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79" name="Rectangle 99"/>
          <p:cNvSpPr>
            <a:spLocks noChangeArrowheads="1"/>
          </p:cNvSpPr>
          <p:nvPr/>
        </p:nvSpPr>
        <p:spPr bwMode="auto">
          <a:xfrm flipH="1" flipV="1">
            <a:off x="6573838" y="3551238"/>
            <a:ext cx="115887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0" name="Rectangle 100"/>
          <p:cNvSpPr>
            <a:spLocks noChangeArrowheads="1"/>
          </p:cNvSpPr>
          <p:nvPr/>
        </p:nvSpPr>
        <p:spPr bwMode="auto">
          <a:xfrm flipH="1" flipV="1">
            <a:off x="5889625" y="3551238"/>
            <a:ext cx="117475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1" name="Rectangle 101"/>
          <p:cNvSpPr>
            <a:spLocks noChangeArrowheads="1"/>
          </p:cNvSpPr>
          <p:nvPr/>
        </p:nvSpPr>
        <p:spPr bwMode="auto">
          <a:xfrm flipH="1" flipV="1">
            <a:off x="5889625" y="3551238"/>
            <a:ext cx="1174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2" name="Rectangle 102"/>
          <p:cNvSpPr>
            <a:spLocks noChangeArrowheads="1"/>
          </p:cNvSpPr>
          <p:nvPr/>
        </p:nvSpPr>
        <p:spPr bwMode="auto">
          <a:xfrm flipH="1" flipV="1">
            <a:off x="5545138" y="3551238"/>
            <a:ext cx="117475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3" name="Rectangle 103"/>
          <p:cNvSpPr>
            <a:spLocks noChangeArrowheads="1"/>
          </p:cNvSpPr>
          <p:nvPr/>
        </p:nvSpPr>
        <p:spPr bwMode="auto">
          <a:xfrm flipH="1" flipV="1">
            <a:off x="5545138" y="3551238"/>
            <a:ext cx="1174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4" name="Rectangle 104"/>
          <p:cNvSpPr>
            <a:spLocks noChangeArrowheads="1"/>
          </p:cNvSpPr>
          <p:nvPr/>
        </p:nvSpPr>
        <p:spPr bwMode="auto">
          <a:xfrm flipH="1" flipV="1">
            <a:off x="4862513" y="3551238"/>
            <a:ext cx="114300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5" name="Rectangle 105"/>
          <p:cNvSpPr>
            <a:spLocks noChangeArrowheads="1"/>
          </p:cNvSpPr>
          <p:nvPr/>
        </p:nvSpPr>
        <p:spPr bwMode="auto">
          <a:xfrm flipH="1" flipV="1">
            <a:off x="4862513" y="3551238"/>
            <a:ext cx="1143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6" name="Rectangle 106"/>
          <p:cNvSpPr>
            <a:spLocks noChangeArrowheads="1"/>
          </p:cNvSpPr>
          <p:nvPr/>
        </p:nvSpPr>
        <p:spPr bwMode="auto">
          <a:xfrm flipH="1" flipV="1">
            <a:off x="6919913" y="3206750"/>
            <a:ext cx="114300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7" name="Rectangle 107"/>
          <p:cNvSpPr>
            <a:spLocks noChangeArrowheads="1"/>
          </p:cNvSpPr>
          <p:nvPr/>
        </p:nvSpPr>
        <p:spPr bwMode="auto">
          <a:xfrm flipH="1" flipV="1">
            <a:off x="6919913" y="3206750"/>
            <a:ext cx="114300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8" name="Rectangle 108"/>
          <p:cNvSpPr>
            <a:spLocks noChangeArrowheads="1"/>
          </p:cNvSpPr>
          <p:nvPr/>
        </p:nvSpPr>
        <p:spPr bwMode="auto">
          <a:xfrm flipH="1" flipV="1">
            <a:off x="5889625" y="3206750"/>
            <a:ext cx="117475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89" name="Rectangle 109"/>
          <p:cNvSpPr>
            <a:spLocks noChangeArrowheads="1"/>
          </p:cNvSpPr>
          <p:nvPr/>
        </p:nvSpPr>
        <p:spPr bwMode="auto">
          <a:xfrm flipH="1" flipV="1">
            <a:off x="5889625" y="3206750"/>
            <a:ext cx="117475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90" name="Rectangle 110"/>
          <p:cNvSpPr>
            <a:spLocks noChangeArrowheads="1"/>
          </p:cNvSpPr>
          <p:nvPr/>
        </p:nvSpPr>
        <p:spPr bwMode="auto">
          <a:xfrm flipH="1" flipV="1">
            <a:off x="5207000" y="3206750"/>
            <a:ext cx="111125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91" name="Rectangle 111"/>
          <p:cNvSpPr>
            <a:spLocks noChangeArrowheads="1"/>
          </p:cNvSpPr>
          <p:nvPr/>
        </p:nvSpPr>
        <p:spPr bwMode="auto">
          <a:xfrm flipH="1" flipV="1">
            <a:off x="5207000" y="3206750"/>
            <a:ext cx="111125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92" name="Rectangle 112"/>
          <p:cNvSpPr>
            <a:spLocks noChangeArrowheads="1"/>
          </p:cNvSpPr>
          <p:nvPr/>
        </p:nvSpPr>
        <p:spPr bwMode="auto">
          <a:xfrm flipH="1" flipV="1">
            <a:off x="5032375" y="3884613"/>
            <a:ext cx="481013" cy="1254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593" name="Text Box 113"/>
          <p:cNvSpPr txBox="1">
            <a:spLocks noChangeArrowheads="1"/>
          </p:cNvSpPr>
          <p:nvPr/>
        </p:nvSpPr>
        <p:spPr bwMode="auto">
          <a:xfrm>
            <a:off x="4768850" y="442436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1</a:t>
            </a:r>
            <a:endParaRPr lang="en-US" altLang="de-DE" sz="1500" b="1"/>
          </a:p>
        </p:txBody>
      </p:sp>
      <p:sp>
        <p:nvSpPr>
          <p:cNvPr id="20594" name="Text Box 114"/>
          <p:cNvSpPr txBox="1">
            <a:spLocks noChangeArrowheads="1"/>
          </p:cNvSpPr>
          <p:nvPr/>
        </p:nvSpPr>
        <p:spPr bwMode="auto">
          <a:xfrm>
            <a:off x="5473700" y="442436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1</a:t>
            </a:r>
            <a:endParaRPr lang="en-US" altLang="de-DE" sz="1500" b="1"/>
          </a:p>
        </p:txBody>
      </p:sp>
      <p:sp>
        <p:nvSpPr>
          <p:cNvPr id="20595" name="Text Box 115"/>
          <p:cNvSpPr txBox="1">
            <a:spLocks noChangeArrowheads="1"/>
          </p:cNvSpPr>
          <p:nvPr/>
        </p:nvSpPr>
        <p:spPr bwMode="auto">
          <a:xfrm>
            <a:off x="4768850" y="251142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20596" name="Text Box 116"/>
          <p:cNvSpPr txBox="1">
            <a:spLocks noChangeArrowheads="1"/>
          </p:cNvSpPr>
          <p:nvPr/>
        </p:nvSpPr>
        <p:spPr bwMode="auto">
          <a:xfrm>
            <a:off x="5462588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20597" name="Text Box 117"/>
          <p:cNvSpPr txBox="1">
            <a:spLocks noChangeArrowheads="1"/>
          </p:cNvSpPr>
          <p:nvPr/>
        </p:nvSpPr>
        <p:spPr bwMode="auto">
          <a:xfrm>
            <a:off x="5797550" y="442436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20598" name="Text Box 118"/>
          <p:cNvSpPr txBox="1">
            <a:spLocks noChangeArrowheads="1"/>
          </p:cNvSpPr>
          <p:nvPr/>
        </p:nvSpPr>
        <p:spPr bwMode="auto">
          <a:xfrm>
            <a:off x="6480175" y="251142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20599" name="Text Box 119"/>
          <p:cNvSpPr txBox="1">
            <a:spLocks noChangeArrowheads="1"/>
          </p:cNvSpPr>
          <p:nvPr/>
        </p:nvSpPr>
        <p:spPr bwMode="auto">
          <a:xfrm>
            <a:off x="7189788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20600" name="Text Box 120"/>
          <p:cNvSpPr txBox="1">
            <a:spLocks noChangeArrowheads="1"/>
          </p:cNvSpPr>
          <p:nvPr/>
        </p:nvSpPr>
        <p:spPr bwMode="auto">
          <a:xfrm>
            <a:off x="6480175" y="442436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20601" name="Text Box 121"/>
          <p:cNvSpPr txBox="1">
            <a:spLocks noChangeArrowheads="1"/>
          </p:cNvSpPr>
          <p:nvPr/>
        </p:nvSpPr>
        <p:spPr bwMode="auto">
          <a:xfrm>
            <a:off x="5121275" y="442436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20602" name="Text Box 122"/>
          <p:cNvSpPr txBox="1">
            <a:spLocks noChangeArrowheads="1"/>
          </p:cNvSpPr>
          <p:nvPr/>
        </p:nvSpPr>
        <p:spPr bwMode="auto">
          <a:xfrm>
            <a:off x="5797550" y="251142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20603" name="Text Box 123"/>
          <p:cNvSpPr txBox="1">
            <a:spLocks noChangeArrowheads="1"/>
          </p:cNvSpPr>
          <p:nvPr/>
        </p:nvSpPr>
        <p:spPr bwMode="auto">
          <a:xfrm>
            <a:off x="7145338" y="4424363"/>
            <a:ext cx="3000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4</a:t>
            </a:r>
            <a:endParaRPr lang="en-US" altLang="de-DE" sz="1500" b="1"/>
          </a:p>
        </p:txBody>
      </p:sp>
      <p:sp>
        <p:nvSpPr>
          <p:cNvPr id="20604" name="Text Box 124"/>
          <p:cNvSpPr txBox="1">
            <a:spLocks noChangeArrowheads="1"/>
          </p:cNvSpPr>
          <p:nvPr/>
        </p:nvSpPr>
        <p:spPr bwMode="auto">
          <a:xfrm>
            <a:off x="6842125" y="442436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20605" name="Text Box 125"/>
          <p:cNvSpPr txBox="1">
            <a:spLocks noChangeArrowheads="1"/>
          </p:cNvSpPr>
          <p:nvPr/>
        </p:nvSpPr>
        <p:spPr bwMode="auto">
          <a:xfrm>
            <a:off x="6842125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20606" name="Text Box 126"/>
          <p:cNvSpPr txBox="1">
            <a:spLocks noChangeArrowheads="1"/>
          </p:cNvSpPr>
          <p:nvPr/>
        </p:nvSpPr>
        <p:spPr bwMode="auto">
          <a:xfrm>
            <a:off x="6127750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4</a:t>
            </a:r>
            <a:endParaRPr lang="en-US" altLang="de-DE" sz="1500" b="1"/>
          </a:p>
        </p:txBody>
      </p:sp>
      <p:sp>
        <p:nvSpPr>
          <p:cNvPr id="20607" name="Line 127"/>
          <p:cNvSpPr>
            <a:spLocks noChangeShapeType="1"/>
          </p:cNvSpPr>
          <p:nvPr/>
        </p:nvSpPr>
        <p:spPr bwMode="auto">
          <a:xfrm>
            <a:off x="7554913" y="3611563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08" name="Line 128"/>
          <p:cNvSpPr>
            <a:spLocks noChangeShapeType="1"/>
          </p:cNvSpPr>
          <p:nvPr/>
        </p:nvSpPr>
        <p:spPr bwMode="auto">
          <a:xfrm>
            <a:off x="7554913" y="3941763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09" name="Line 129"/>
          <p:cNvSpPr>
            <a:spLocks noChangeShapeType="1"/>
          </p:cNvSpPr>
          <p:nvPr/>
        </p:nvSpPr>
        <p:spPr bwMode="auto">
          <a:xfrm>
            <a:off x="7885113" y="339090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10" name="Line 130"/>
          <p:cNvSpPr>
            <a:spLocks noChangeShapeType="1"/>
          </p:cNvSpPr>
          <p:nvPr/>
        </p:nvSpPr>
        <p:spPr bwMode="auto">
          <a:xfrm flipV="1">
            <a:off x="7885113" y="3941763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11" name="Line 131"/>
          <p:cNvSpPr>
            <a:spLocks noChangeShapeType="1"/>
          </p:cNvSpPr>
          <p:nvPr/>
        </p:nvSpPr>
        <p:spPr bwMode="auto">
          <a:xfrm>
            <a:off x="7829550" y="4216400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12" name="Line 132"/>
          <p:cNvSpPr>
            <a:spLocks noChangeShapeType="1"/>
          </p:cNvSpPr>
          <p:nvPr/>
        </p:nvSpPr>
        <p:spPr bwMode="auto">
          <a:xfrm>
            <a:off x="7835900" y="3060700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13" name="Line 133"/>
          <p:cNvSpPr>
            <a:spLocks noChangeShapeType="1"/>
          </p:cNvSpPr>
          <p:nvPr/>
        </p:nvSpPr>
        <p:spPr bwMode="auto">
          <a:xfrm>
            <a:off x="8321675" y="3060700"/>
            <a:ext cx="0" cy="1155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14" name="Text Box 134"/>
          <p:cNvSpPr txBox="1">
            <a:spLocks noChangeArrowheads="1"/>
          </p:cNvSpPr>
          <p:nvPr/>
        </p:nvSpPr>
        <p:spPr bwMode="auto">
          <a:xfrm>
            <a:off x="7554913" y="3567113"/>
            <a:ext cx="6413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d</a:t>
            </a:r>
            <a:r>
              <a:rPr lang="de-DE" altLang="de-DE" sz="1800" baseline="-25000"/>
              <a:t>pitch</a:t>
            </a:r>
            <a:endParaRPr lang="en-US" altLang="de-DE" sz="1800"/>
          </a:p>
        </p:txBody>
      </p:sp>
      <p:sp>
        <p:nvSpPr>
          <p:cNvPr id="20615" name="Text Box 135"/>
          <p:cNvSpPr txBox="1">
            <a:spLocks noChangeArrowheads="1"/>
          </p:cNvSpPr>
          <p:nvPr/>
        </p:nvSpPr>
        <p:spPr bwMode="auto">
          <a:xfrm>
            <a:off x="8180388" y="3454400"/>
            <a:ext cx="320675" cy="369888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h</a:t>
            </a:r>
            <a:endParaRPr lang="en-US" altLang="de-DE" sz="1800" i="1"/>
          </a:p>
        </p:txBody>
      </p:sp>
      <p:sp>
        <p:nvSpPr>
          <p:cNvPr id="20616" name="Text Box 136"/>
          <p:cNvSpPr txBox="1">
            <a:spLocks noChangeArrowheads="1"/>
          </p:cNvSpPr>
          <p:nvPr/>
        </p:nvSpPr>
        <p:spPr bwMode="auto">
          <a:xfrm>
            <a:off x="4505325" y="2114550"/>
            <a:ext cx="965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20617" name="Text Box 137"/>
          <p:cNvSpPr txBox="1">
            <a:spLocks noChangeArrowheads="1"/>
          </p:cNvSpPr>
          <p:nvPr/>
        </p:nvSpPr>
        <p:spPr bwMode="auto">
          <a:xfrm>
            <a:off x="5662613" y="2114550"/>
            <a:ext cx="9636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20618" name="Text Box 138"/>
          <p:cNvSpPr txBox="1">
            <a:spLocks noChangeArrowheads="1"/>
          </p:cNvSpPr>
          <p:nvPr/>
        </p:nvSpPr>
        <p:spPr bwMode="auto">
          <a:xfrm>
            <a:off x="6780213" y="2114550"/>
            <a:ext cx="9636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20619" name="Text Box 139"/>
          <p:cNvSpPr txBox="1">
            <a:spLocks noChangeArrowheads="1"/>
          </p:cNvSpPr>
          <p:nvPr/>
        </p:nvSpPr>
        <p:spPr bwMode="auto">
          <a:xfrm>
            <a:off x="4505325" y="4746625"/>
            <a:ext cx="965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20620" name="Text Box 140"/>
          <p:cNvSpPr txBox="1">
            <a:spLocks noChangeArrowheads="1"/>
          </p:cNvSpPr>
          <p:nvPr/>
        </p:nvSpPr>
        <p:spPr bwMode="auto">
          <a:xfrm>
            <a:off x="5462588" y="4749800"/>
            <a:ext cx="9636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20621" name="Text Box 141"/>
          <p:cNvSpPr txBox="1">
            <a:spLocks noChangeArrowheads="1"/>
          </p:cNvSpPr>
          <p:nvPr/>
        </p:nvSpPr>
        <p:spPr bwMode="auto">
          <a:xfrm>
            <a:off x="6573838" y="4749800"/>
            <a:ext cx="965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20622" name="Rectangle 142"/>
          <p:cNvSpPr>
            <a:spLocks noChangeArrowheads="1"/>
          </p:cNvSpPr>
          <p:nvPr/>
        </p:nvSpPr>
        <p:spPr bwMode="auto">
          <a:xfrm>
            <a:off x="5419725" y="4244975"/>
            <a:ext cx="53975" cy="112395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623" name="Rectangle 143"/>
          <p:cNvSpPr>
            <a:spLocks noChangeArrowheads="1"/>
          </p:cNvSpPr>
          <p:nvPr/>
        </p:nvSpPr>
        <p:spPr bwMode="auto">
          <a:xfrm>
            <a:off x="6426200" y="4235450"/>
            <a:ext cx="53975" cy="102235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624" name="Rectangle 144"/>
          <p:cNvSpPr>
            <a:spLocks noChangeArrowheads="1"/>
          </p:cNvSpPr>
          <p:nvPr/>
        </p:nvSpPr>
        <p:spPr bwMode="auto">
          <a:xfrm>
            <a:off x="5386388" y="1852613"/>
            <a:ext cx="53975" cy="1155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625" name="Rectangle 145"/>
          <p:cNvSpPr>
            <a:spLocks noChangeArrowheads="1"/>
          </p:cNvSpPr>
          <p:nvPr/>
        </p:nvSpPr>
        <p:spPr bwMode="auto">
          <a:xfrm>
            <a:off x="6780213" y="1909763"/>
            <a:ext cx="61912" cy="109696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0626" name="Freeform 146"/>
          <p:cNvSpPr>
            <a:spLocks/>
          </p:cNvSpPr>
          <p:nvPr/>
        </p:nvSpPr>
        <p:spPr bwMode="auto">
          <a:xfrm>
            <a:off x="4578350" y="5237163"/>
            <a:ext cx="3281363" cy="314325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27" name="Freeform 147"/>
          <p:cNvSpPr>
            <a:spLocks/>
          </p:cNvSpPr>
          <p:nvPr/>
        </p:nvSpPr>
        <p:spPr bwMode="auto">
          <a:xfrm flipV="1">
            <a:off x="4481513" y="1633538"/>
            <a:ext cx="3279775" cy="423862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36613" y="1522413"/>
            <a:ext cx="3724275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Switchbox  (Zweilagen-Verdrahtung)</a:t>
            </a:r>
          </a:p>
        </p:txBody>
      </p:sp>
      <p:sp>
        <p:nvSpPr>
          <p:cNvPr id="705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8013" y="2133600"/>
            <a:ext cx="8193087" cy="409416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spcBef>
                <a:spcPct val="4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Kreuzungsbereich von vertikalen und horizontalen Kanälen</a:t>
            </a:r>
          </a:p>
          <a:p>
            <a:pPr marL="323850" indent="-323850" defTabSz="849313">
              <a:spcBef>
                <a:spcPct val="4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Anschlüsse an allen </a:t>
            </a:r>
            <a:r>
              <a:rPr lang="de-DE" altLang="de-DE" u="sng"/>
              <a:t>vier</a:t>
            </a:r>
            <a:r>
              <a:rPr lang="de-DE" altLang="de-DE"/>
              <a:t> Seiten</a:t>
            </a:r>
          </a:p>
          <a:p>
            <a:pPr marL="323850" indent="-323850" defTabSz="849313">
              <a:spcBef>
                <a:spcPct val="4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Abmessungen fixiert</a:t>
            </a:r>
          </a:p>
        </p:txBody>
      </p:sp>
      <p:grpSp>
        <p:nvGrpSpPr>
          <p:cNvPr id="705541" name="Group 5"/>
          <p:cNvGrpSpPr>
            <a:grpSpLocks/>
          </p:cNvGrpSpPr>
          <p:nvPr/>
        </p:nvGrpSpPr>
        <p:grpSpPr bwMode="auto">
          <a:xfrm>
            <a:off x="1687513" y="3579813"/>
            <a:ext cx="1660525" cy="1646237"/>
            <a:chOff x="807" y="1392"/>
            <a:chExt cx="912" cy="816"/>
          </a:xfrm>
        </p:grpSpPr>
        <p:sp>
          <p:nvSpPr>
            <p:cNvPr id="21540" name="Rectangle 6"/>
            <p:cNvSpPr>
              <a:spLocks noChangeArrowheads="1"/>
            </p:cNvSpPr>
            <p:nvPr/>
          </p:nvSpPr>
          <p:spPr bwMode="auto">
            <a:xfrm>
              <a:off x="807" y="1392"/>
              <a:ext cx="912" cy="81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1" name="Rectangle 7" descr="50%"/>
            <p:cNvSpPr>
              <a:spLocks noChangeArrowheads="1"/>
            </p:cNvSpPr>
            <p:nvPr/>
          </p:nvSpPr>
          <p:spPr bwMode="auto">
            <a:xfrm>
              <a:off x="1143" y="1433"/>
              <a:ext cx="240" cy="240"/>
            </a:xfrm>
            <a:prstGeom prst="rect">
              <a:avLst/>
            </a:prstGeom>
            <a:solidFill>
              <a:srgbClr val="FAC0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2" name="Rectangle 8" descr="50%"/>
            <p:cNvSpPr>
              <a:spLocks noChangeArrowheads="1"/>
            </p:cNvSpPr>
            <p:nvPr/>
          </p:nvSpPr>
          <p:spPr bwMode="auto">
            <a:xfrm>
              <a:off x="1143" y="1913"/>
              <a:ext cx="240" cy="240"/>
            </a:xfrm>
            <a:prstGeom prst="rect">
              <a:avLst/>
            </a:prstGeom>
            <a:solidFill>
              <a:srgbClr val="FAC0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3" name="Rectangle 9" descr="50%"/>
            <p:cNvSpPr>
              <a:spLocks noChangeArrowheads="1"/>
            </p:cNvSpPr>
            <p:nvPr/>
          </p:nvSpPr>
          <p:spPr bwMode="auto">
            <a:xfrm>
              <a:off x="855" y="1673"/>
              <a:ext cx="288" cy="240"/>
            </a:xfrm>
            <a:prstGeom prst="rect">
              <a:avLst/>
            </a:prstGeom>
            <a:solidFill>
              <a:srgbClr val="FAC0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4" name="Rectangle 10" descr="50%"/>
            <p:cNvSpPr>
              <a:spLocks noChangeArrowheads="1"/>
            </p:cNvSpPr>
            <p:nvPr/>
          </p:nvSpPr>
          <p:spPr bwMode="auto">
            <a:xfrm>
              <a:off x="1383" y="1673"/>
              <a:ext cx="288" cy="240"/>
            </a:xfrm>
            <a:prstGeom prst="rect">
              <a:avLst/>
            </a:prstGeom>
            <a:solidFill>
              <a:srgbClr val="FAC0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5" name="Rectangle 11"/>
            <p:cNvSpPr>
              <a:spLocks noChangeArrowheads="1"/>
            </p:cNvSpPr>
            <p:nvPr/>
          </p:nvSpPr>
          <p:spPr bwMode="auto">
            <a:xfrm>
              <a:off x="855" y="1440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6" name="Rectangle 12"/>
            <p:cNvSpPr>
              <a:spLocks noChangeArrowheads="1"/>
            </p:cNvSpPr>
            <p:nvPr/>
          </p:nvSpPr>
          <p:spPr bwMode="auto">
            <a:xfrm>
              <a:off x="1383" y="1920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7" name="Rectangle 13"/>
            <p:cNvSpPr>
              <a:spLocks noChangeArrowheads="1"/>
            </p:cNvSpPr>
            <p:nvPr/>
          </p:nvSpPr>
          <p:spPr bwMode="auto">
            <a:xfrm>
              <a:off x="855" y="1920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8" name="Rectangle 14"/>
            <p:cNvSpPr>
              <a:spLocks noChangeArrowheads="1"/>
            </p:cNvSpPr>
            <p:nvPr/>
          </p:nvSpPr>
          <p:spPr bwMode="auto">
            <a:xfrm>
              <a:off x="1383" y="1440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705551" name="Group 15"/>
          <p:cNvGrpSpPr>
            <a:grpSpLocks/>
          </p:cNvGrpSpPr>
          <p:nvPr/>
        </p:nvGrpSpPr>
        <p:grpSpPr bwMode="auto">
          <a:xfrm>
            <a:off x="3840163" y="3576638"/>
            <a:ext cx="1712912" cy="1649412"/>
            <a:chOff x="4368" y="2976"/>
            <a:chExt cx="912" cy="816"/>
          </a:xfrm>
        </p:grpSpPr>
        <p:sp>
          <p:nvSpPr>
            <p:cNvPr id="21518" name="Rectangle 16"/>
            <p:cNvSpPr>
              <a:spLocks noChangeArrowheads="1"/>
            </p:cNvSpPr>
            <p:nvPr/>
          </p:nvSpPr>
          <p:spPr bwMode="auto">
            <a:xfrm>
              <a:off x="4368" y="2976"/>
              <a:ext cx="912" cy="81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19" name="Rectangle 17"/>
            <p:cNvSpPr>
              <a:spLocks noChangeArrowheads="1"/>
            </p:cNvSpPr>
            <p:nvPr/>
          </p:nvSpPr>
          <p:spPr bwMode="auto">
            <a:xfrm>
              <a:off x="4416" y="3024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20" name="Rectangle 18"/>
            <p:cNvSpPr>
              <a:spLocks noChangeArrowheads="1"/>
            </p:cNvSpPr>
            <p:nvPr/>
          </p:nvSpPr>
          <p:spPr bwMode="auto">
            <a:xfrm>
              <a:off x="4944" y="3504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21" name="Rectangle 19"/>
            <p:cNvSpPr>
              <a:spLocks noChangeArrowheads="1"/>
            </p:cNvSpPr>
            <p:nvPr/>
          </p:nvSpPr>
          <p:spPr bwMode="auto">
            <a:xfrm>
              <a:off x="4416" y="3504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22" name="Rectangle 20"/>
            <p:cNvSpPr>
              <a:spLocks noChangeArrowheads="1"/>
            </p:cNvSpPr>
            <p:nvPr/>
          </p:nvSpPr>
          <p:spPr bwMode="auto">
            <a:xfrm>
              <a:off x="4944" y="3024"/>
              <a:ext cx="288" cy="24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23" name="Rectangle 21" descr="50%"/>
            <p:cNvSpPr>
              <a:spLocks noChangeArrowheads="1"/>
            </p:cNvSpPr>
            <p:nvPr/>
          </p:nvSpPr>
          <p:spPr bwMode="auto">
            <a:xfrm>
              <a:off x="4704" y="3264"/>
              <a:ext cx="240" cy="240"/>
            </a:xfrm>
            <a:prstGeom prst="rect">
              <a:avLst/>
            </a:prstGeom>
            <a:solidFill>
              <a:srgbClr val="FAC0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24" name="Line 22"/>
            <p:cNvSpPr>
              <a:spLocks noChangeShapeType="1"/>
            </p:cNvSpPr>
            <p:nvPr/>
          </p:nvSpPr>
          <p:spPr bwMode="auto">
            <a:xfrm flipH="1">
              <a:off x="4800" y="312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25" name="Line 23"/>
            <p:cNvSpPr>
              <a:spLocks noChangeShapeType="1"/>
            </p:cNvSpPr>
            <p:nvPr/>
          </p:nvSpPr>
          <p:spPr bwMode="auto">
            <a:xfrm>
              <a:off x="4800" y="31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26" name="Line 24"/>
            <p:cNvSpPr>
              <a:spLocks noChangeShapeType="1"/>
            </p:cNvSpPr>
            <p:nvPr/>
          </p:nvSpPr>
          <p:spPr bwMode="auto">
            <a:xfrm>
              <a:off x="4560" y="3264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27" name="Line 25"/>
            <p:cNvSpPr>
              <a:spLocks noChangeShapeType="1"/>
            </p:cNvSpPr>
            <p:nvPr/>
          </p:nvSpPr>
          <p:spPr bwMode="auto">
            <a:xfrm>
              <a:off x="4560" y="33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de-DE"/>
            </a:p>
          </p:txBody>
        </p:sp>
        <p:sp>
          <p:nvSpPr>
            <p:cNvPr id="21528" name="Line 26"/>
            <p:cNvSpPr>
              <a:spLocks noChangeShapeType="1"/>
            </p:cNvSpPr>
            <p:nvPr/>
          </p:nvSpPr>
          <p:spPr bwMode="auto">
            <a:xfrm flipV="1">
              <a:off x="4512" y="340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29" name="Line 27"/>
            <p:cNvSpPr>
              <a:spLocks noChangeShapeType="1"/>
            </p:cNvSpPr>
            <p:nvPr/>
          </p:nvSpPr>
          <p:spPr bwMode="auto">
            <a:xfrm>
              <a:off x="4512" y="340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de-DE"/>
            </a:p>
          </p:txBody>
        </p:sp>
        <p:sp>
          <p:nvSpPr>
            <p:cNvPr id="21530" name="Line 28"/>
            <p:cNvSpPr>
              <a:spLocks noChangeShapeType="1"/>
            </p:cNvSpPr>
            <p:nvPr/>
          </p:nvSpPr>
          <p:spPr bwMode="auto">
            <a:xfrm flipH="1">
              <a:off x="4896" y="3648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1" name="Line 29"/>
            <p:cNvSpPr>
              <a:spLocks noChangeShapeType="1"/>
            </p:cNvSpPr>
            <p:nvPr/>
          </p:nvSpPr>
          <p:spPr bwMode="auto">
            <a:xfrm flipV="1">
              <a:off x="4896" y="350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2" name="Line 30"/>
            <p:cNvSpPr>
              <a:spLocks noChangeShapeType="1"/>
            </p:cNvSpPr>
            <p:nvPr/>
          </p:nvSpPr>
          <p:spPr bwMode="auto">
            <a:xfrm>
              <a:off x="4704" y="3648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3" name="Line 31"/>
            <p:cNvSpPr>
              <a:spLocks noChangeShapeType="1"/>
            </p:cNvSpPr>
            <p:nvPr/>
          </p:nvSpPr>
          <p:spPr bwMode="auto">
            <a:xfrm flipV="1">
              <a:off x="4752" y="350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4" name="Line 32"/>
            <p:cNvSpPr>
              <a:spLocks noChangeShapeType="1"/>
            </p:cNvSpPr>
            <p:nvPr/>
          </p:nvSpPr>
          <p:spPr bwMode="auto">
            <a:xfrm>
              <a:off x="4944" y="336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5" name="Line 33"/>
            <p:cNvSpPr>
              <a:spLocks noChangeShapeType="1"/>
            </p:cNvSpPr>
            <p:nvPr/>
          </p:nvSpPr>
          <p:spPr bwMode="auto">
            <a:xfrm>
              <a:off x="5040" y="33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6" name="Line 34"/>
            <p:cNvSpPr>
              <a:spLocks noChangeShapeType="1"/>
            </p:cNvSpPr>
            <p:nvPr/>
          </p:nvSpPr>
          <p:spPr bwMode="auto">
            <a:xfrm>
              <a:off x="4944" y="340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7" name="Line 35"/>
            <p:cNvSpPr>
              <a:spLocks noChangeShapeType="1"/>
            </p:cNvSpPr>
            <p:nvPr/>
          </p:nvSpPr>
          <p:spPr bwMode="auto">
            <a:xfrm flipV="1">
              <a:off x="5136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8" name="Line 36"/>
            <p:cNvSpPr>
              <a:spLocks noChangeShapeType="1"/>
            </p:cNvSpPr>
            <p:nvPr/>
          </p:nvSpPr>
          <p:spPr bwMode="auto">
            <a:xfrm flipH="1">
              <a:off x="4848" y="321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21539" name="Line 37"/>
            <p:cNvSpPr>
              <a:spLocks noChangeShapeType="1"/>
            </p:cNvSpPr>
            <p:nvPr/>
          </p:nvSpPr>
          <p:spPr bwMode="auto">
            <a:xfrm>
              <a:off x="4848" y="3216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</p:grpSp>
      <p:sp>
        <p:nvSpPr>
          <p:cNvPr id="705574" name="Text Box 38"/>
          <p:cNvSpPr txBox="1">
            <a:spLocks noChangeArrowheads="1"/>
          </p:cNvSpPr>
          <p:nvPr/>
        </p:nvSpPr>
        <p:spPr bwMode="auto">
          <a:xfrm>
            <a:off x="2071688" y="5592763"/>
            <a:ext cx="760412" cy="31273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Kanäle</a:t>
            </a:r>
            <a:endParaRPr lang="en-US" altLang="de-DE" sz="1500"/>
          </a:p>
        </p:txBody>
      </p:sp>
      <p:sp>
        <p:nvSpPr>
          <p:cNvPr id="705575" name="Line 39"/>
          <p:cNvSpPr>
            <a:spLocks noChangeShapeType="1"/>
          </p:cNvSpPr>
          <p:nvPr/>
        </p:nvSpPr>
        <p:spPr bwMode="auto">
          <a:xfrm flipV="1">
            <a:off x="2492375" y="4362450"/>
            <a:ext cx="488950" cy="106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5576" name="Line 40"/>
          <p:cNvSpPr>
            <a:spLocks noChangeShapeType="1"/>
          </p:cNvSpPr>
          <p:nvPr/>
        </p:nvSpPr>
        <p:spPr bwMode="auto">
          <a:xfrm flipV="1">
            <a:off x="2409825" y="3990975"/>
            <a:ext cx="163513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5577" name="Line 41"/>
          <p:cNvSpPr>
            <a:spLocks noChangeShapeType="1"/>
          </p:cNvSpPr>
          <p:nvPr/>
        </p:nvSpPr>
        <p:spPr bwMode="auto">
          <a:xfrm flipV="1">
            <a:off x="2287588" y="4854575"/>
            <a:ext cx="8255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5578" name="Line 42"/>
          <p:cNvSpPr>
            <a:spLocks noChangeShapeType="1"/>
          </p:cNvSpPr>
          <p:nvPr/>
        </p:nvSpPr>
        <p:spPr bwMode="auto">
          <a:xfrm flipV="1">
            <a:off x="2166938" y="44418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5579" name="Text Box 43"/>
          <p:cNvSpPr txBox="1">
            <a:spLocks noChangeArrowheads="1"/>
          </p:cNvSpPr>
          <p:nvPr/>
        </p:nvSpPr>
        <p:spPr bwMode="auto">
          <a:xfrm>
            <a:off x="3576638" y="5486400"/>
            <a:ext cx="2427287" cy="763588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500"/>
              <a:t>Switchbox</a:t>
            </a:r>
            <a:br>
              <a:rPr lang="de-DE" altLang="de-DE" sz="1500"/>
            </a:br>
            <a:r>
              <a:rPr lang="de-DE" altLang="de-DE" sz="1500"/>
              <a:t>(Verdrahtung im Anschluss</a:t>
            </a:r>
            <a:br>
              <a:rPr lang="de-DE" altLang="de-DE" sz="1500"/>
            </a:br>
            <a:r>
              <a:rPr lang="de-DE" altLang="de-DE" sz="1500"/>
              <a:t>an die Kanalverdrahtung)</a:t>
            </a:r>
            <a:endParaRPr lang="en-US" altLang="de-DE" sz="1500"/>
          </a:p>
        </p:txBody>
      </p:sp>
      <p:sp>
        <p:nvSpPr>
          <p:cNvPr id="705580" name="Line 44"/>
          <p:cNvSpPr>
            <a:spLocks noChangeShapeType="1"/>
          </p:cNvSpPr>
          <p:nvPr/>
        </p:nvSpPr>
        <p:spPr bwMode="auto">
          <a:xfrm flipV="1">
            <a:off x="4695825" y="4441825"/>
            <a:ext cx="0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0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0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0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0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0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0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74" grpId="0" animBg="1"/>
      <p:bldP spid="705575" grpId="0" animBg="1"/>
      <p:bldP spid="705576" grpId="0" animBg="1"/>
      <p:bldP spid="705577" grpId="0" animBg="1"/>
      <p:bldP spid="705578" grpId="0" animBg="1"/>
      <p:bldP spid="705579" grpId="0" animBg="1"/>
      <p:bldP spid="7055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 flipH="1" flipV="1">
            <a:off x="6831013" y="2962275"/>
            <a:ext cx="592137" cy="128588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835275" y="3521075"/>
            <a:ext cx="165100" cy="3302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flipH="1" flipV="1">
            <a:off x="6281738" y="3638550"/>
            <a:ext cx="230187" cy="104457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 flipH="1" flipV="1">
            <a:off x="6281738" y="3638550"/>
            <a:ext cx="230187" cy="10445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 flipH="1" flipV="1">
            <a:off x="6600825" y="3246438"/>
            <a:ext cx="230188" cy="143668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 flipH="1" flipV="1">
            <a:off x="6600825" y="3246438"/>
            <a:ext cx="230188" cy="14366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 flipH="1" flipV="1">
            <a:off x="6600825" y="2211388"/>
            <a:ext cx="230188" cy="92551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 flipH="1" flipV="1">
            <a:off x="6600825" y="2211388"/>
            <a:ext cx="230188" cy="9255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 flipH="1" flipV="1">
            <a:off x="6261100" y="2211388"/>
            <a:ext cx="230188" cy="126523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 flipH="1" flipV="1">
            <a:off x="6261100" y="2211388"/>
            <a:ext cx="230188" cy="126523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 flipH="1" flipV="1">
            <a:off x="5915025" y="2906713"/>
            <a:ext cx="231775" cy="177641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 flipH="1" flipV="1">
            <a:off x="5915025" y="2906713"/>
            <a:ext cx="231775" cy="17764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 flipH="1" flipV="1">
            <a:off x="6281738" y="3582988"/>
            <a:ext cx="230187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 flipH="1" flipV="1">
            <a:off x="6281738" y="3582988"/>
            <a:ext cx="230187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 flipH="1" flipV="1">
            <a:off x="6600825" y="3246438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 flipH="1" flipV="1">
            <a:off x="6600825" y="3246438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 flipH="1" flipV="1">
            <a:off x="6261100" y="3246438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 flipH="1" flipV="1">
            <a:off x="6261100" y="3246438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 flipH="1" flipV="1">
            <a:off x="6600825" y="2906713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 flipH="1" flipV="1">
            <a:off x="6600825" y="2906713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 flipH="1" flipV="1">
            <a:off x="5915025" y="2906713"/>
            <a:ext cx="231775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 flipH="1" flipV="1">
            <a:off x="5915025" y="2906713"/>
            <a:ext cx="231775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 flipH="1" flipV="1">
            <a:off x="6491288" y="3306763"/>
            <a:ext cx="109537" cy="1143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 flipH="1" flipV="1">
            <a:off x="6491288" y="3306763"/>
            <a:ext cx="109537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 flipH="1" flipV="1">
            <a:off x="5118100" y="3638550"/>
            <a:ext cx="1138238" cy="109538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 flipH="1" flipV="1">
            <a:off x="6818313" y="3309938"/>
            <a:ext cx="660400" cy="109537"/>
          </a:xfrm>
          <a:prstGeom prst="rect">
            <a:avLst/>
          </a:prstGeom>
          <a:solidFill>
            <a:srgbClr val="EAEAEA"/>
          </a:solidFill>
          <a:ln w="317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 flipH="1" flipV="1">
            <a:off x="5118100" y="3306763"/>
            <a:ext cx="1143000" cy="112712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 flipH="1" flipV="1">
            <a:off x="5118100" y="3306763"/>
            <a:ext cx="1143000" cy="1127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 flipH="1" flipV="1">
            <a:off x="6146800" y="2962275"/>
            <a:ext cx="454025" cy="1143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 flipH="1" flipV="1">
            <a:off x="6146800" y="2962275"/>
            <a:ext cx="454025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 flipH="1" flipV="1">
            <a:off x="6831013" y="2962275"/>
            <a:ext cx="592137" cy="128588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 flipH="1" flipV="1">
            <a:off x="6342063" y="3638550"/>
            <a:ext cx="115887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 flipH="1" flipV="1">
            <a:off x="6342063" y="3638550"/>
            <a:ext cx="115887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 flipH="1" flipV="1">
            <a:off x="6661150" y="3306763"/>
            <a:ext cx="114300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 flipH="1" flipV="1">
            <a:off x="6661150" y="3306763"/>
            <a:ext cx="114300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 flipH="1" flipV="1">
            <a:off x="6316663" y="3306763"/>
            <a:ext cx="114300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 flipH="1" flipV="1">
            <a:off x="6316663" y="3306763"/>
            <a:ext cx="114300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 flipH="1" flipV="1">
            <a:off x="6661150" y="2962275"/>
            <a:ext cx="114300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 flipH="1" flipV="1">
            <a:off x="6661150" y="2962275"/>
            <a:ext cx="114300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 flipH="1" flipV="1">
            <a:off x="5975350" y="2962275"/>
            <a:ext cx="111125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 flipH="1" flipV="1">
            <a:off x="5975350" y="2962275"/>
            <a:ext cx="111125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 flipH="1" flipV="1">
            <a:off x="5118100" y="3638550"/>
            <a:ext cx="1165225" cy="109538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73" name="Text Box 45"/>
          <p:cNvSpPr txBox="1">
            <a:spLocks noChangeArrowheads="1"/>
          </p:cNvSpPr>
          <p:nvPr/>
        </p:nvSpPr>
        <p:spPr bwMode="auto">
          <a:xfrm>
            <a:off x="6243638" y="4049713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1</a:t>
            </a:r>
            <a:endParaRPr lang="en-US" altLang="de-DE" b="1"/>
          </a:p>
        </p:txBody>
      </p: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6210300" y="2405063"/>
            <a:ext cx="31432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6567488" y="4049713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5876925" y="4049713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3</a:t>
            </a:r>
            <a:endParaRPr lang="en-US" altLang="de-DE" b="1"/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6567488" y="2405063"/>
            <a:ext cx="31432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3</a:t>
            </a:r>
            <a:endParaRPr lang="en-US" altLang="de-DE" b="1"/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6191250" y="3997325"/>
            <a:ext cx="52388" cy="112395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7197725" y="3990975"/>
            <a:ext cx="52388" cy="1020763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0" name="Rectangle 52"/>
          <p:cNvSpPr>
            <a:spLocks noChangeArrowheads="1"/>
          </p:cNvSpPr>
          <p:nvPr/>
        </p:nvSpPr>
        <p:spPr bwMode="auto">
          <a:xfrm>
            <a:off x="6156325" y="1606550"/>
            <a:ext cx="53975" cy="1155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1" name="Freeform 53"/>
          <p:cNvSpPr>
            <a:spLocks/>
          </p:cNvSpPr>
          <p:nvPr/>
        </p:nvSpPr>
        <p:spPr bwMode="auto">
          <a:xfrm flipV="1">
            <a:off x="5251450" y="1389063"/>
            <a:ext cx="3281363" cy="420687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82" name="Rectangle 54"/>
          <p:cNvSpPr>
            <a:spLocks noChangeArrowheads="1"/>
          </p:cNvSpPr>
          <p:nvPr/>
        </p:nvSpPr>
        <p:spPr bwMode="auto">
          <a:xfrm>
            <a:off x="1219200" y="2971800"/>
            <a:ext cx="273050" cy="246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1492250" y="2971800"/>
            <a:ext cx="109538" cy="246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1546225" y="2971800"/>
            <a:ext cx="247650" cy="246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2151063" y="2971800"/>
            <a:ext cx="549275" cy="246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2700338" y="2971800"/>
            <a:ext cx="219075" cy="246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3055938" y="2971800"/>
            <a:ext cx="192087" cy="246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2478088" y="3519488"/>
            <a:ext cx="442912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3055938" y="3519488"/>
            <a:ext cx="192087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2122488" y="3519488"/>
            <a:ext cx="493712" cy="3857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1" name="Rectangle 63"/>
          <p:cNvSpPr>
            <a:spLocks noChangeArrowheads="1"/>
          </p:cNvSpPr>
          <p:nvPr/>
        </p:nvSpPr>
        <p:spPr bwMode="auto">
          <a:xfrm>
            <a:off x="1490663" y="3519488"/>
            <a:ext cx="303212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1219200" y="3519488"/>
            <a:ext cx="273050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3054350" y="3960813"/>
            <a:ext cx="192088" cy="409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4" name="Rectangle 66"/>
          <p:cNvSpPr>
            <a:spLocks noChangeArrowheads="1"/>
          </p:cNvSpPr>
          <p:nvPr/>
        </p:nvSpPr>
        <p:spPr bwMode="auto">
          <a:xfrm>
            <a:off x="1219200" y="4122738"/>
            <a:ext cx="327025" cy="3873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5" name="Rectangle 67"/>
          <p:cNvSpPr>
            <a:spLocks noChangeArrowheads="1"/>
          </p:cNvSpPr>
          <p:nvPr/>
        </p:nvSpPr>
        <p:spPr bwMode="auto">
          <a:xfrm>
            <a:off x="1901825" y="4122738"/>
            <a:ext cx="385763" cy="3873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6" name="Rectangle 68"/>
          <p:cNvSpPr>
            <a:spLocks noChangeArrowheads="1"/>
          </p:cNvSpPr>
          <p:nvPr/>
        </p:nvSpPr>
        <p:spPr bwMode="auto">
          <a:xfrm>
            <a:off x="2287588" y="4122738"/>
            <a:ext cx="328612" cy="3873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7" name="Rectangle 69"/>
          <p:cNvSpPr>
            <a:spLocks noChangeArrowheads="1"/>
          </p:cNvSpPr>
          <p:nvPr/>
        </p:nvSpPr>
        <p:spPr bwMode="auto">
          <a:xfrm>
            <a:off x="2725738" y="4122738"/>
            <a:ext cx="328612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2863850" y="2971800"/>
            <a:ext cx="192088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599" name="Oval 71"/>
          <p:cNvSpPr>
            <a:spLocks noChangeArrowheads="1"/>
          </p:cNvSpPr>
          <p:nvPr/>
        </p:nvSpPr>
        <p:spPr bwMode="auto">
          <a:xfrm>
            <a:off x="1601788" y="3082925"/>
            <a:ext cx="657225" cy="5492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00" name="Freeform 72"/>
          <p:cNvSpPr>
            <a:spLocks/>
          </p:cNvSpPr>
          <p:nvPr/>
        </p:nvSpPr>
        <p:spPr bwMode="auto">
          <a:xfrm>
            <a:off x="5118100" y="4352925"/>
            <a:ext cx="3279775" cy="658813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01" name="Freeform 73"/>
          <p:cNvSpPr>
            <a:spLocks/>
          </p:cNvSpPr>
          <p:nvPr/>
        </p:nvSpPr>
        <p:spPr bwMode="auto">
          <a:xfrm rot="-5639681">
            <a:off x="6416675" y="3657600"/>
            <a:ext cx="2136775" cy="454025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02" name="Freeform 74"/>
          <p:cNvSpPr>
            <a:spLocks/>
          </p:cNvSpPr>
          <p:nvPr/>
        </p:nvSpPr>
        <p:spPr bwMode="auto">
          <a:xfrm rot="-9998247">
            <a:off x="5940425" y="2103438"/>
            <a:ext cx="3281363" cy="658812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03" name="Freeform 75"/>
          <p:cNvSpPr>
            <a:spLocks/>
          </p:cNvSpPr>
          <p:nvPr/>
        </p:nvSpPr>
        <p:spPr bwMode="auto">
          <a:xfrm rot="7219006">
            <a:off x="4429126" y="2627312"/>
            <a:ext cx="2093912" cy="658813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04" name="Text Box 76"/>
          <p:cNvSpPr txBox="1">
            <a:spLocks noChangeArrowheads="1"/>
          </p:cNvSpPr>
          <p:nvPr/>
        </p:nvSpPr>
        <p:spPr bwMode="auto">
          <a:xfrm>
            <a:off x="7319963" y="2847975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3</a:t>
            </a:r>
            <a:endParaRPr lang="en-US" altLang="de-DE" b="1"/>
          </a:p>
        </p:txBody>
      </p:sp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7319963" y="3182938"/>
            <a:ext cx="31432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5078413" y="3503613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1</a:t>
            </a:r>
            <a:endParaRPr lang="en-US" altLang="de-DE" b="1"/>
          </a:p>
        </p:txBody>
      </p:sp>
      <p:sp>
        <p:nvSpPr>
          <p:cNvPr id="22607" name="Text Box 79"/>
          <p:cNvSpPr txBox="1">
            <a:spLocks noChangeArrowheads="1"/>
          </p:cNvSpPr>
          <p:nvPr/>
        </p:nvSpPr>
        <p:spPr bwMode="auto">
          <a:xfrm>
            <a:off x="5078413" y="3171825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2608" name="Freeform 80"/>
          <p:cNvSpPr>
            <a:spLocks/>
          </p:cNvSpPr>
          <p:nvPr/>
        </p:nvSpPr>
        <p:spPr bwMode="auto">
          <a:xfrm>
            <a:off x="5172075" y="3913188"/>
            <a:ext cx="569913" cy="565150"/>
          </a:xfrm>
          <a:custGeom>
            <a:avLst/>
            <a:gdLst>
              <a:gd name="T0" fmla="*/ 0 w 470"/>
              <a:gd name="T1" fmla="*/ 2147483647 h 466"/>
              <a:gd name="T2" fmla="*/ 2147483647 w 470"/>
              <a:gd name="T3" fmla="*/ 2147483647 h 466"/>
              <a:gd name="T4" fmla="*/ 2147483647 w 470"/>
              <a:gd name="T5" fmla="*/ 2147483647 h 466"/>
              <a:gd name="T6" fmla="*/ 2147483647 w 470"/>
              <a:gd name="T7" fmla="*/ 2147483647 h 466"/>
              <a:gd name="T8" fmla="*/ 2147483647 w 470"/>
              <a:gd name="T9" fmla="*/ 2147483647 h 466"/>
              <a:gd name="T10" fmla="*/ 2147483647 w 470"/>
              <a:gd name="T11" fmla="*/ 2147483647 h 466"/>
              <a:gd name="T12" fmla="*/ 2147483647 w 470"/>
              <a:gd name="T13" fmla="*/ 2147483647 h 466"/>
              <a:gd name="T14" fmla="*/ 2147483647 w 470"/>
              <a:gd name="T15" fmla="*/ 2147483647 h 466"/>
              <a:gd name="T16" fmla="*/ 2147483647 w 470"/>
              <a:gd name="T17" fmla="*/ 2147483647 h 466"/>
              <a:gd name="T18" fmla="*/ 2147483647 w 470"/>
              <a:gd name="T19" fmla="*/ 2147483647 h 466"/>
              <a:gd name="T20" fmla="*/ 2147483647 w 470"/>
              <a:gd name="T21" fmla="*/ 2147483647 h 466"/>
              <a:gd name="T22" fmla="*/ 2147483647 w 470"/>
              <a:gd name="T23" fmla="*/ 2147483647 h 466"/>
              <a:gd name="T24" fmla="*/ 2147483647 w 470"/>
              <a:gd name="T25" fmla="*/ 2147483647 h 466"/>
              <a:gd name="T26" fmla="*/ 2147483647 w 470"/>
              <a:gd name="T27" fmla="*/ 2147483647 h 466"/>
              <a:gd name="T28" fmla="*/ 2147483647 w 470"/>
              <a:gd name="T29" fmla="*/ 2147483647 h 466"/>
              <a:gd name="T30" fmla="*/ 2147483647 w 470"/>
              <a:gd name="T31" fmla="*/ 2147483647 h 466"/>
              <a:gd name="T32" fmla="*/ 2147483647 w 470"/>
              <a:gd name="T33" fmla="*/ 2147483647 h 466"/>
              <a:gd name="T34" fmla="*/ 2147483647 w 470"/>
              <a:gd name="T35" fmla="*/ 2147483647 h 466"/>
              <a:gd name="T36" fmla="*/ 2147483647 w 470"/>
              <a:gd name="T37" fmla="*/ 2147483647 h 466"/>
              <a:gd name="T38" fmla="*/ 2147483647 w 470"/>
              <a:gd name="T39" fmla="*/ 2147483647 h 466"/>
              <a:gd name="T40" fmla="*/ 0 w 470"/>
              <a:gd name="T41" fmla="*/ 2147483647 h 4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0" h="466">
                <a:moveTo>
                  <a:pt x="0" y="4"/>
                </a:moveTo>
                <a:cubicBezTo>
                  <a:pt x="20" y="7"/>
                  <a:pt x="31" y="9"/>
                  <a:pt x="54" y="10"/>
                </a:cubicBezTo>
                <a:cubicBezTo>
                  <a:pt x="80" y="13"/>
                  <a:pt x="103" y="12"/>
                  <a:pt x="130" y="10"/>
                </a:cubicBezTo>
                <a:cubicBezTo>
                  <a:pt x="153" y="5"/>
                  <a:pt x="173" y="9"/>
                  <a:pt x="194" y="16"/>
                </a:cubicBezTo>
                <a:cubicBezTo>
                  <a:pt x="279" y="8"/>
                  <a:pt x="366" y="0"/>
                  <a:pt x="450" y="16"/>
                </a:cubicBezTo>
                <a:cubicBezTo>
                  <a:pt x="470" y="20"/>
                  <a:pt x="451" y="58"/>
                  <a:pt x="456" y="78"/>
                </a:cubicBezTo>
                <a:cubicBezTo>
                  <a:pt x="455" y="165"/>
                  <a:pt x="456" y="225"/>
                  <a:pt x="450" y="302"/>
                </a:cubicBezTo>
                <a:cubicBezTo>
                  <a:pt x="454" y="342"/>
                  <a:pt x="453" y="366"/>
                  <a:pt x="452" y="412"/>
                </a:cubicBezTo>
                <a:cubicBezTo>
                  <a:pt x="453" y="429"/>
                  <a:pt x="454" y="445"/>
                  <a:pt x="454" y="462"/>
                </a:cubicBezTo>
                <a:cubicBezTo>
                  <a:pt x="454" y="466"/>
                  <a:pt x="453" y="454"/>
                  <a:pt x="452" y="450"/>
                </a:cubicBezTo>
                <a:cubicBezTo>
                  <a:pt x="450" y="442"/>
                  <a:pt x="444" y="435"/>
                  <a:pt x="438" y="430"/>
                </a:cubicBezTo>
                <a:cubicBezTo>
                  <a:pt x="419" y="414"/>
                  <a:pt x="397" y="402"/>
                  <a:pt x="376" y="388"/>
                </a:cubicBezTo>
                <a:cubicBezTo>
                  <a:pt x="363" y="380"/>
                  <a:pt x="353" y="369"/>
                  <a:pt x="342" y="358"/>
                </a:cubicBezTo>
                <a:cubicBezTo>
                  <a:pt x="335" y="351"/>
                  <a:pt x="307" y="341"/>
                  <a:pt x="298" y="338"/>
                </a:cubicBezTo>
                <a:cubicBezTo>
                  <a:pt x="265" y="327"/>
                  <a:pt x="227" y="321"/>
                  <a:pt x="198" y="302"/>
                </a:cubicBezTo>
                <a:cubicBezTo>
                  <a:pt x="188" y="287"/>
                  <a:pt x="181" y="276"/>
                  <a:pt x="178" y="258"/>
                </a:cubicBezTo>
                <a:cubicBezTo>
                  <a:pt x="180" y="230"/>
                  <a:pt x="182" y="221"/>
                  <a:pt x="178" y="190"/>
                </a:cubicBezTo>
                <a:cubicBezTo>
                  <a:pt x="176" y="174"/>
                  <a:pt x="157" y="159"/>
                  <a:pt x="146" y="150"/>
                </a:cubicBezTo>
                <a:cubicBezTo>
                  <a:pt x="120" y="131"/>
                  <a:pt x="94" y="114"/>
                  <a:pt x="66" y="98"/>
                </a:cubicBezTo>
                <a:cubicBezTo>
                  <a:pt x="46" y="86"/>
                  <a:pt x="24" y="83"/>
                  <a:pt x="10" y="62"/>
                </a:cubicBezTo>
                <a:cubicBezTo>
                  <a:pt x="8" y="39"/>
                  <a:pt x="3" y="26"/>
                  <a:pt x="0" y="4"/>
                </a:cubicBez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09" name="Freeform 81"/>
          <p:cNvSpPr>
            <a:spLocks/>
          </p:cNvSpPr>
          <p:nvPr/>
        </p:nvSpPr>
        <p:spPr bwMode="auto">
          <a:xfrm rot="-5400000">
            <a:off x="6981032" y="3917156"/>
            <a:ext cx="569912" cy="561975"/>
          </a:xfrm>
          <a:custGeom>
            <a:avLst/>
            <a:gdLst>
              <a:gd name="T0" fmla="*/ 0 w 470"/>
              <a:gd name="T1" fmla="*/ 2147483647 h 466"/>
              <a:gd name="T2" fmla="*/ 2147483647 w 470"/>
              <a:gd name="T3" fmla="*/ 2147483647 h 466"/>
              <a:gd name="T4" fmla="*/ 2147483647 w 470"/>
              <a:gd name="T5" fmla="*/ 2147483647 h 466"/>
              <a:gd name="T6" fmla="*/ 2147483647 w 470"/>
              <a:gd name="T7" fmla="*/ 2147483647 h 466"/>
              <a:gd name="T8" fmla="*/ 2147483647 w 470"/>
              <a:gd name="T9" fmla="*/ 2147483647 h 466"/>
              <a:gd name="T10" fmla="*/ 2147483647 w 470"/>
              <a:gd name="T11" fmla="*/ 2147483647 h 466"/>
              <a:gd name="T12" fmla="*/ 2147483647 w 470"/>
              <a:gd name="T13" fmla="*/ 2147483647 h 466"/>
              <a:gd name="T14" fmla="*/ 2147483647 w 470"/>
              <a:gd name="T15" fmla="*/ 2147483647 h 466"/>
              <a:gd name="T16" fmla="*/ 2147483647 w 470"/>
              <a:gd name="T17" fmla="*/ 2147483647 h 466"/>
              <a:gd name="T18" fmla="*/ 2147483647 w 470"/>
              <a:gd name="T19" fmla="*/ 2147483647 h 466"/>
              <a:gd name="T20" fmla="*/ 2147483647 w 470"/>
              <a:gd name="T21" fmla="*/ 2147483647 h 466"/>
              <a:gd name="T22" fmla="*/ 2147483647 w 470"/>
              <a:gd name="T23" fmla="*/ 2147483647 h 466"/>
              <a:gd name="T24" fmla="*/ 2147483647 w 470"/>
              <a:gd name="T25" fmla="*/ 2147483647 h 466"/>
              <a:gd name="T26" fmla="*/ 2147483647 w 470"/>
              <a:gd name="T27" fmla="*/ 2147483647 h 466"/>
              <a:gd name="T28" fmla="*/ 2147483647 w 470"/>
              <a:gd name="T29" fmla="*/ 2147483647 h 466"/>
              <a:gd name="T30" fmla="*/ 2147483647 w 470"/>
              <a:gd name="T31" fmla="*/ 2147483647 h 466"/>
              <a:gd name="T32" fmla="*/ 2147483647 w 470"/>
              <a:gd name="T33" fmla="*/ 2147483647 h 466"/>
              <a:gd name="T34" fmla="*/ 2147483647 w 470"/>
              <a:gd name="T35" fmla="*/ 2147483647 h 466"/>
              <a:gd name="T36" fmla="*/ 2147483647 w 470"/>
              <a:gd name="T37" fmla="*/ 2147483647 h 466"/>
              <a:gd name="T38" fmla="*/ 2147483647 w 470"/>
              <a:gd name="T39" fmla="*/ 2147483647 h 466"/>
              <a:gd name="T40" fmla="*/ 0 w 470"/>
              <a:gd name="T41" fmla="*/ 2147483647 h 4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0" h="466">
                <a:moveTo>
                  <a:pt x="0" y="4"/>
                </a:moveTo>
                <a:cubicBezTo>
                  <a:pt x="20" y="7"/>
                  <a:pt x="31" y="9"/>
                  <a:pt x="54" y="10"/>
                </a:cubicBezTo>
                <a:cubicBezTo>
                  <a:pt x="80" y="13"/>
                  <a:pt x="103" y="12"/>
                  <a:pt x="130" y="10"/>
                </a:cubicBezTo>
                <a:cubicBezTo>
                  <a:pt x="153" y="5"/>
                  <a:pt x="173" y="9"/>
                  <a:pt x="194" y="16"/>
                </a:cubicBezTo>
                <a:cubicBezTo>
                  <a:pt x="279" y="8"/>
                  <a:pt x="366" y="0"/>
                  <a:pt x="450" y="16"/>
                </a:cubicBezTo>
                <a:cubicBezTo>
                  <a:pt x="470" y="20"/>
                  <a:pt x="451" y="58"/>
                  <a:pt x="456" y="78"/>
                </a:cubicBezTo>
                <a:cubicBezTo>
                  <a:pt x="455" y="165"/>
                  <a:pt x="456" y="225"/>
                  <a:pt x="450" y="302"/>
                </a:cubicBezTo>
                <a:cubicBezTo>
                  <a:pt x="454" y="342"/>
                  <a:pt x="453" y="366"/>
                  <a:pt x="452" y="412"/>
                </a:cubicBezTo>
                <a:cubicBezTo>
                  <a:pt x="453" y="429"/>
                  <a:pt x="454" y="445"/>
                  <a:pt x="454" y="462"/>
                </a:cubicBezTo>
                <a:cubicBezTo>
                  <a:pt x="454" y="466"/>
                  <a:pt x="453" y="454"/>
                  <a:pt x="452" y="450"/>
                </a:cubicBezTo>
                <a:cubicBezTo>
                  <a:pt x="450" y="442"/>
                  <a:pt x="444" y="435"/>
                  <a:pt x="438" y="430"/>
                </a:cubicBezTo>
                <a:cubicBezTo>
                  <a:pt x="419" y="414"/>
                  <a:pt x="397" y="402"/>
                  <a:pt x="376" y="388"/>
                </a:cubicBezTo>
                <a:cubicBezTo>
                  <a:pt x="363" y="380"/>
                  <a:pt x="353" y="369"/>
                  <a:pt x="342" y="358"/>
                </a:cubicBezTo>
                <a:cubicBezTo>
                  <a:pt x="335" y="351"/>
                  <a:pt x="307" y="341"/>
                  <a:pt x="298" y="338"/>
                </a:cubicBezTo>
                <a:cubicBezTo>
                  <a:pt x="265" y="327"/>
                  <a:pt x="227" y="321"/>
                  <a:pt x="198" y="302"/>
                </a:cubicBezTo>
                <a:cubicBezTo>
                  <a:pt x="188" y="287"/>
                  <a:pt x="181" y="276"/>
                  <a:pt x="178" y="258"/>
                </a:cubicBezTo>
                <a:cubicBezTo>
                  <a:pt x="180" y="230"/>
                  <a:pt x="182" y="221"/>
                  <a:pt x="178" y="190"/>
                </a:cubicBezTo>
                <a:cubicBezTo>
                  <a:pt x="176" y="174"/>
                  <a:pt x="157" y="159"/>
                  <a:pt x="146" y="150"/>
                </a:cubicBezTo>
                <a:cubicBezTo>
                  <a:pt x="120" y="131"/>
                  <a:pt x="94" y="114"/>
                  <a:pt x="66" y="98"/>
                </a:cubicBezTo>
                <a:cubicBezTo>
                  <a:pt x="46" y="86"/>
                  <a:pt x="24" y="83"/>
                  <a:pt x="10" y="62"/>
                </a:cubicBezTo>
                <a:cubicBezTo>
                  <a:pt x="8" y="39"/>
                  <a:pt x="3" y="26"/>
                  <a:pt x="0" y="4"/>
                </a:cubicBez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10" name="Freeform 82"/>
          <p:cNvSpPr>
            <a:spLocks/>
          </p:cNvSpPr>
          <p:nvPr/>
        </p:nvSpPr>
        <p:spPr bwMode="auto">
          <a:xfrm rot="10800000">
            <a:off x="6985000" y="2266950"/>
            <a:ext cx="566738" cy="563563"/>
          </a:xfrm>
          <a:custGeom>
            <a:avLst/>
            <a:gdLst>
              <a:gd name="T0" fmla="*/ 0 w 470"/>
              <a:gd name="T1" fmla="*/ 2147483647 h 466"/>
              <a:gd name="T2" fmla="*/ 2147483647 w 470"/>
              <a:gd name="T3" fmla="*/ 2147483647 h 466"/>
              <a:gd name="T4" fmla="*/ 2147483647 w 470"/>
              <a:gd name="T5" fmla="*/ 2147483647 h 466"/>
              <a:gd name="T6" fmla="*/ 2147483647 w 470"/>
              <a:gd name="T7" fmla="*/ 2147483647 h 466"/>
              <a:gd name="T8" fmla="*/ 2147483647 w 470"/>
              <a:gd name="T9" fmla="*/ 2147483647 h 466"/>
              <a:gd name="T10" fmla="*/ 2147483647 w 470"/>
              <a:gd name="T11" fmla="*/ 2147483647 h 466"/>
              <a:gd name="T12" fmla="*/ 2147483647 w 470"/>
              <a:gd name="T13" fmla="*/ 2147483647 h 466"/>
              <a:gd name="T14" fmla="*/ 2147483647 w 470"/>
              <a:gd name="T15" fmla="*/ 2147483647 h 466"/>
              <a:gd name="T16" fmla="*/ 2147483647 w 470"/>
              <a:gd name="T17" fmla="*/ 2147483647 h 466"/>
              <a:gd name="T18" fmla="*/ 2147483647 w 470"/>
              <a:gd name="T19" fmla="*/ 2147483647 h 466"/>
              <a:gd name="T20" fmla="*/ 2147483647 w 470"/>
              <a:gd name="T21" fmla="*/ 2147483647 h 466"/>
              <a:gd name="T22" fmla="*/ 2147483647 w 470"/>
              <a:gd name="T23" fmla="*/ 2147483647 h 466"/>
              <a:gd name="T24" fmla="*/ 2147483647 w 470"/>
              <a:gd name="T25" fmla="*/ 2147483647 h 466"/>
              <a:gd name="T26" fmla="*/ 2147483647 w 470"/>
              <a:gd name="T27" fmla="*/ 2147483647 h 466"/>
              <a:gd name="T28" fmla="*/ 2147483647 w 470"/>
              <a:gd name="T29" fmla="*/ 2147483647 h 466"/>
              <a:gd name="T30" fmla="*/ 2147483647 w 470"/>
              <a:gd name="T31" fmla="*/ 2147483647 h 466"/>
              <a:gd name="T32" fmla="*/ 2147483647 w 470"/>
              <a:gd name="T33" fmla="*/ 2147483647 h 466"/>
              <a:gd name="T34" fmla="*/ 2147483647 w 470"/>
              <a:gd name="T35" fmla="*/ 2147483647 h 466"/>
              <a:gd name="T36" fmla="*/ 2147483647 w 470"/>
              <a:gd name="T37" fmla="*/ 2147483647 h 466"/>
              <a:gd name="T38" fmla="*/ 2147483647 w 470"/>
              <a:gd name="T39" fmla="*/ 2147483647 h 466"/>
              <a:gd name="T40" fmla="*/ 0 w 470"/>
              <a:gd name="T41" fmla="*/ 2147483647 h 4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0" h="466">
                <a:moveTo>
                  <a:pt x="0" y="4"/>
                </a:moveTo>
                <a:cubicBezTo>
                  <a:pt x="20" y="7"/>
                  <a:pt x="31" y="9"/>
                  <a:pt x="54" y="10"/>
                </a:cubicBezTo>
                <a:cubicBezTo>
                  <a:pt x="80" y="13"/>
                  <a:pt x="103" y="12"/>
                  <a:pt x="130" y="10"/>
                </a:cubicBezTo>
                <a:cubicBezTo>
                  <a:pt x="153" y="5"/>
                  <a:pt x="173" y="9"/>
                  <a:pt x="194" y="16"/>
                </a:cubicBezTo>
                <a:cubicBezTo>
                  <a:pt x="279" y="8"/>
                  <a:pt x="366" y="0"/>
                  <a:pt x="450" y="16"/>
                </a:cubicBezTo>
                <a:cubicBezTo>
                  <a:pt x="470" y="20"/>
                  <a:pt x="451" y="58"/>
                  <a:pt x="456" y="78"/>
                </a:cubicBezTo>
                <a:cubicBezTo>
                  <a:pt x="455" y="165"/>
                  <a:pt x="456" y="225"/>
                  <a:pt x="450" y="302"/>
                </a:cubicBezTo>
                <a:cubicBezTo>
                  <a:pt x="454" y="342"/>
                  <a:pt x="453" y="366"/>
                  <a:pt x="452" y="412"/>
                </a:cubicBezTo>
                <a:cubicBezTo>
                  <a:pt x="453" y="429"/>
                  <a:pt x="454" y="445"/>
                  <a:pt x="454" y="462"/>
                </a:cubicBezTo>
                <a:cubicBezTo>
                  <a:pt x="454" y="466"/>
                  <a:pt x="453" y="454"/>
                  <a:pt x="452" y="450"/>
                </a:cubicBezTo>
                <a:cubicBezTo>
                  <a:pt x="450" y="442"/>
                  <a:pt x="444" y="435"/>
                  <a:pt x="438" y="430"/>
                </a:cubicBezTo>
                <a:cubicBezTo>
                  <a:pt x="419" y="414"/>
                  <a:pt x="397" y="402"/>
                  <a:pt x="376" y="388"/>
                </a:cubicBezTo>
                <a:cubicBezTo>
                  <a:pt x="363" y="380"/>
                  <a:pt x="353" y="369"/>
                  <a:pt x="342" y="358"/>
                </a:cubicBezTo>
                <a:cubicBezTo>
                  <a:pt x="335" y="351"/>
                  <a:pt x="307" y="341"/>
                  <a:pt x="298" y="338"/>
                </a:cubicBezTo>
                <a:cubicBezTo>
                  <a:pt x="265" y="327"/>
                  <a:pt x="227" y="321"/>
                  <a:pt x="198" y="302"/>
                </a:cubicBezTo>
                <a:cubicBezTo>
                  <a:pt x="188" y="287"/>
                  <a:pt x="181" y="276"/>
                  <a:pt x="178" y="258"/>
                </a:cubicBezTo>
                <a:cubicBezTo>
                  <a:pt x="180" y="230"/>
                  <a:pt x="182" y="221"/>
                  <a:pt x="178" y="190"/>
                </a:cubicBezTo>
                <a:cubicBezTo>
                  <a:pt x="176" y="174"/>
                  <a:pt x="157" y="159"/>
                  <a:pt x="146" y="150"/>
                </a:cubicBezTo>
                <a:cubicBezTo>
                  <a:pt x="120" y="131"/>
                  <a:pt x="94" y="114"/>
                  <a:pt x="66" y="98"/>
                </a:cubicBezTo>
                <a:cubicBezTo>
                  <a:pt x="46" y="86"/>
                  <a:pt x="24" y="83"/>
                  <a:pt x="10" y="62"/>
                </a:cubicBezTo>
                <a:cubicBezTo>
                  <a:pt x="8" y="39"/>
                  <a:pt x="3" y="26"/>
                  <a:pt x="0" y="4"/>
                </a:cubicBez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11" name="Freeform 83"/>
          <p:cNvSpPr>
            <a:spLocks/>
          </p:cNvSpPr>
          <p:nvPr/>
        </p:nvSpPr>
        <p:spPr bwMode="auto">
          <a:xfrm rot="5400000">
            <a:off x="5170487" y="2268538"/>
            <a:ext cx="568325" cy="565150"/>
          </a:xfrm>
          <a:custGeom>
            <a:avLst/>
            <a:gdLst>
              <a:gd name="T0" fmla="*/ 0 w 470"/>
              <a:gd name="T1" fmla="*/ 2147483647 h 466"/>
              <a:gd name="T2" fmla="*/ 2147483647 w 470"/>
              <a:gd name="T3" fmla="*/ 2147483647 h 466"/>
              <a:gd name="T4" fmla="*/ 2147483647 w 470"/>
              <a:gd name="T5" fmla="*/ 2147483647 h 466"/>
              <a:gd name="T6" fmla="*/ 2147483647 w 470"/>
              <a:gd name="T7" fmla="*/ 2147483647 h 466"/>
              <a:gd name="T8" fmla="*/ 2147483647 w 470"/>
              <a:gd name="T9" fmla="*/ 2147483647 h 466"/>
              <a:gd name="T10" fmla="*/ 2147483647 w 470"/>
              <a:gd name="T11" fmla="*/ 2147483647 h 466"/>
              <a:gd name="T12" fmla="*/ 2147483647 w 470"/>
              <a:gd name="T13" fmla="*/ 2147483647 h 466"/>
              <a:gd name="T14" fmla="*/ 2147483647 w 470"/>
              <a:gd name="T15" fmla="*/ 2147483647 h 466"/>
              <a:gd name="T16" fmla="*/ 2147483647 w 470"/>
              <a:gd name="T17" fmla="*/ 2147483647 h 466"/>
              <a:gd name="T18" fmla="*/ 2147483647 w 470"/>
              <a:gd name="T19" fmla="*/ 2147483647 h 466"/>
              <a:gd name="T20" fmla="*/ 2147483647 w 470"/>
              <a:gd name="T21" fmla="*/ 2147483647 h 466"/>
              <a:gd name="T22" fmla="*/ 2147483647 w 470"/>
              <a:gd name="T23" fmla="*/ 2147483647 h 466"/>
              <a:gd name="T24" fmla="*/ 2147483647 w 470"/>
              <a:gd name="T25" fmla="*/ 2147483647 h 466"/>
              <a:gd name="T26" fmla="*/ 2147483647 w 470"/>
              <a:gd name="T27" fmla="*/ 2147483647 h 466"/>
              <a:gd name="T28" fmla="*/ 2147483647 w 470"/>
              <a:gd name="T29" fmla="*/ 2147483647 h 466"/>
              <a:gd name="T30" fmla="*/ 2147483647 w 470"/>
              <a:gd name="T31" fmla="*/ 2147483647 h 466"/>
              <a:gd name="T32" fmla="*/ 2147483647 w 470"/>
              <a:gd name="T33" fmla="*/ 2147483647 h 466"/>
              <a:gd name="T34" fmla="*/ 2147483647 w 470"/>
              <a:gd name="T35" fmla="*/ 2147483647 h 466"/>
              <a:gd name="T36" fmla="*/ 2147483647 w 470"/>
              <a:gd name="T37" fmla="*/ 2147483647 h 466"/>
              <a:gd name="T38" fmla="*/ 2147483647 w 470"/>
              <a:gd name="T39" fmla="*/ 2147483647 h 466"/>
              <a:gd name="T40" fmla="*/ 0 w 470"/>
              <a:gd name="T41" fmla="*/ 2147483647 h 4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0" h="466">
                <a:moveTo>
                  <a:pt x="0" y="4"/>
                </a:moveTo>
                <a:cubicBezTo>
                  <a:pt x="20" y="7"/>
                  <a:pt x="31" y="9"/>
                  <a:pt x="54" y="10"/>
                </a:cubicBezTo>
                <a:cubicBezTo>
                  <a:pt x="80" y="13"/>
                  <a:pt x="103" y="12"/>
                  <a:pt x="130" y="10"/>
                </a:cubicBezTo>
                <a:cubicBezTo>
                  <a:pt x="153" y="5"/>
                  <a:pt x="173" y="9"/>
                  <a:pt x="194" y="16"/>
                </a:cubicBezTo>
                <a:cubicBezTo>
                  <a:pt x="279" y="8"/>
                  <a:pt x="366" y="0"/>
                  <a:pt x="450" y="16"/>
                </a:cubicBezTo>
                <a:cubicBezTo>
                  <a:pt x="470" y="20"/>
                  <a:pt x="451" y="58"/>
                  <a:pt x="456" y="78"/>
                </a:cubicBezTo>
                <a:cubicBezTo>
                  <a:pt x="455" y="165"/>
                  <a:pt x="456" y="225"/>
                  <a:pt x="450" y="302"/>
                </a:cubicBezTo>
                <a:cubicBezTo>
                  <a:pt x="454" y="342"/>
                  <a:pt x="453" y="366"/>
                  <a:pt x="452" y="412"/>
                </a:cubicBezTo>
                <a:cubicBezTo>
                  <a:pt x="453" y="429"/>
                  <a:pt x="454" y="445"/>
                  <a:pt x="454" y="462"/>
                </a:cubicBezTo>
                <a:cubicBezTo>
                  <a:pt x="454" y="466"/>
                  <a:pt x="453" y="454"/>
                  <a:pt x="452" y="450"/>
                </a:cubicBezTo>
                <a:cubicBezTo>
                  <a:pt x="450" y="442"/>
                  <a:pt x="444" y="435"/>
                  <a:pt x="438" y="430"/>
                </a:cubicBezTo>
                <a:cubicBezTo>
                  <a:pt x="419" y="414"/>
                  <a:pt x="397" y="402"/>
                  <a:pt x="376" y="388"/>
                </a:cubicBezTo>
                <a:cubicBezTo>
                  <a:pt x="363" y="380"/>
                  <a:pt x="353" y="369"/>
                  <a:pt x="342" y="358"/>
                </a:cubicBezTo>
                <a:cubicBezTo>
                  <a:pt x="335" y="351"/>
                  <a:pt x="307" y="341"/>
                  <a:pt x="298" y="338"/>
                </a:cubicBezTo>
                <a:cubicBezTo>
                  <a:pt x="265" y="327"/>
                  <a:pt x="227" y="321"/>
                  <a:pt x="198" y="302"/>
                </a:cubicBezTo>
                <a:cubicBezTo>
                  <a:pt x="188" y="287"/>
                  <a:pt x="181" y="276"/>
                  <a:pt x="178" y="258"/>
                </a:cubicBezTo>
                <a:cubicBezTo>
                  <a:pt x="180" y="230"/>
                  <a:pt x="182" y="221"/>
                  <a:pt x="178" y="190"/>
                </a:cubicBezTo>
                <a:cubicBezTo>
                  <a:pt x="176" y="174"/>
                  <a:pt x="157" y="159"/>
                  <a:pt x="146" y="150"/>
                </a:cubicBezTo>
                <a:cubicBezTo>
                  <a:pt x="120" y="131"/>
                  <a:pt x="94" y="114"/>
                  <a:pt x="66" y="98"/>
                </a:cubicBezTo>
                <a:cubicBezTo>
                  <a:pt x="46" y="86"/>
                  <a:pt x="24" y="83"/>
                  <a:pt x="10" y="62"/>
                </a:cubicBezTo>
                <a:cubicBezTo>
                  <a:pt x="8" y="39"/>
                  <a:pt x="3" y="26"/>
                  <a:pt x="0" y="4"/>
                </a:cubicBez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5667375" y="2762250"/>
            <a:ext cx="1481138" cy="13176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13" name="Line 85"/>
          <p:cNvSpPr>
            <a:spLocks noChangeShapeType="1"/>
          </p:cNvSpPr>
          <p:nvPr/>
        </p:nvSpPr>
        <p:spPr bwMode="auto">
          <a:xfrm>
            <a:off x="1847850" y="3640138"/>
            <a:ext cx="3622675" cy="439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14" name="Line 86"/>
          <p:cNvSpPr>
            <a:spLocks noChangeShapeType="1"/>
          </p:cNvSpPr>
          <p:nvPr/>
        </p:nvSpPr>
        <p:spPr bwMode="auto">
          <a:xfrm flipV="1">
            <a:off x="1847850" y="2762250"/>
            <a:ext cx="3622675" cy="328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615" name="Text Box 87"/>
          <p:cNvSpPr txBox="1">
            <a:spLocks noChangeArrowheads="1"/>
          </p:cNvSpPr>
          <p:nvPr/>
        </p:nvSpPr>
        <p:spPr bwMode="auto">
          <a:xfrm>
            <a:off x="5980113" y="4738688"/>
            <a:ext cx="1427162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808080"/>
                </a:solidFill>
              </a:rPr>
              <a:t>Vertikaler</a:t>
            </a:r>
            <a:br>
              <a:rPr lang="de-DE" altLang="de-DE" sz="1500">
                <a:solidFill>
                  <a:srgbClr val="808080"/>
                </a:solidFill>
              </a:rPr>
            </a:br>
            <a:r>
              <a:rPr lang="de-DE" altLang="de-DE" sz="1500">
                <a:solidFill>
                  <a:srgbClr val="808080"/>
                </a:solidFill>
              </a:rPr>
              <a:t>Kanal</a:t>
            </a:r>
            <a:endParaRPr lang="en-US" altLang="de-DE" sz="1500">
              <a:solidFill>
                <a:srgbClr val="808080"/>
              </a:solidFill>
            </a:endParaRPr>
          </a:p>
        </p:txBody>
      </p:sp>
      <p:sp>
        <p:nvSpPr>
          <p:cNvPr id="22616" name="Text Box 88"/>
          <p:cNvSpPr txBox="1">
            <a:spLocks noChangeArrowheads="1"/>
          </p:cNvSpPr>
          <p:nvPr/>
        </p:nvSpPr>
        <p:spPr bwMode="auto">
          <a:xfrm>
            <a:off x="5980113" y="1855788"/>
            <a:ext cx="98742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808080"/>
                </a:solidFill>
              </a:rPr>
              <a:t>Vertikaler</a:t>
            </a:r>
            <a:br>
              <a:rPr lang="de-DE" altLang="de-DE" sz="1500">
                <a:solidFill>
                  <a:srgbClr val="808080"/>
                </a:solidFill>
              </a:rPr>
            </a:br>
            <a:r>
              <a:rPr lang="de-DE" altLang="de-DE" sz="1500">
                <a:solidFill>
                  <a:srgbClr val="808080"/>
                </a:solidFill>
              </a:rPr>
              <a:t>Kanal</a:t>
            </a:r>
            <a:endParaRPr lang="en-US" altLang="de-DE" sz="1500">
              <a:solidFill>
                <a:srgbClr val="808080"/>
              </a:solidFill>
            </a:endParaRPr>
          </a:p>
        </p:txBody>
      </p:sp>
      <p:sp>
        <p:nvSpPr>
          <p:cNvPr id="22617" name="Text Box 89"/>
          <p:cNvSpPr txBox="1">
            <a:spLocks noChangeArrowheads="1"/>
          </p:cNvSpPr>
          <p:nvPr/>
        </p:nvSpPr>
        <p:spPr bwMode="auto">
          <a:xfrm>
            <a:off x="7751763" y="3163888"/>
            <a:ext cx="1208087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808080"/>
                </a:solidFill>
              </a:rPr>
              <a:t>Horizontaler</a:t>
            </a:r>
            <a:br>
              <a:rPr lang="de-DE" altLang="de-DE" sz="1500">
                <a:solidFill>
                  <a:srgbClr val="808080"/>
                </a:solidFill>
              </a:rPr>
            </a:br>
            <a:r>
              <a:rPr lang="de-DE" altLang="de-DE" sz="1500">
                <a:solidFill>
                  <a:srgbClr val="808080"/>
                </a:solidFill>
              </a:rPr>
              <a:t>Kanal</a:t>
            </a:r>
            <a:endParaRPr lang="en-US" altLang="de-DE" sz="1500">
              <a:solidFill>
                <a:srgbClr val="808080"/>
              </a:solidFill>
            </a:endParaRPr>
          </a:p>
        </p:txBody>
      </p:sp>
      <p:sp>
        <p:nvSpPr>
          <p:cNvPr id="22618" name="Text Box 90"/>
          <p:cNvSpPr txBox="1">
            <a:spLocks noChangeArrowheads="1"/>
          </p:cNvSpPr>
          <p:nvPr/>
        </p:nvSpPr>
        <p:spPr bwMode="auto">
          <a:xfrm>
            <a:off x="3924300" y="3124200"/>
            <a:ext cx="1223963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808080"/>
                </a:solidFill>
              </a:rPr>
              <a:t>Horizontaler</a:t>
            </a:r>
            <a:br>
              <a:rPr lang="de-DE" altLang="de-DE" sz="1500">
                <a:solidFill>
                  <a:srgbClr val="808080"/>
                </a:solidFill>
              </a:rPr>
            </a:br>
            <a:r>
              <a:rPr lang="de-DE" altLang="de-DE" sz="1500">
                <a:solidFill>
                  <a:srgbClr val="808080"/>
                </a:solidFill>
              </a:rPr>
              <a:t>Kanal</a:t>
            </a:r>
            <a:endParaRPr lang="en-US" altLang="de-DE" sz="1500">
              <a:solidFill>
                <a:srgbClr val="808080"/>
              </a:solidFill>
            </a:endParaRPr>
          </a:p>
        </p:txBody>
      </p:sp>
      <p:sp>
        <p:nvSpPr>
          <p:cNvPr id="22619" name="Rectangle 92"/>
          <p:cNvSpPr>
            <a:spLocks noChangeArrowheads="1"/>
          </p:cNvSpPr>
          <p:nvPr/>
        </p:nvSpPr>
        <p:spPr bwMode="auto">
          <a:xfrm>
            <a:off x="892175" y="2730500"/>
            <a:ext cx="2606675" cy="1922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0" name="Rectangle 93"/>
          <p:cNvSpPr>
            <a:spLocks noChangeArrowheads="1"/>
          </p:cNvSpPr>
          <p:nvPr/>
        </p:nvSpPr>
        <p:spPr bwMode="auto">
          <a:xfrm>
            <a:off x="508000" y="2354263"/>
            <a:ext cx="3370263" cy="268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1" name="Rectangle 94"/>
          <p:cNvSpPr>
            <a:spLocks noChangeArrowheads="1"/>
          </p:cNvSpPr>
          <p:nvPr/>
        </p:nvSpPr>
        <p:spPr bwMode="auto">
          <a:xfrm>
            <a:off x="508000" y="2354263"/>
            <a:ext cx="384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2" name="Rectangle 95"/>
          <p:cNvSpPr>
            <a:spLocks noChangeArrowheads="1"/>
          </p:cNvSpPr>
          <p:nvPr/>
        </p:nvSpPr>
        <p:spPr bwMode="auto">
          <a:xfrm>
            <a:off x="3498850" y="2354263"/>
            <a:ext cx="3794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3" name="Rectangle 96"/>
          <p:cNvSpPr>
            <a:spLocks noChangeArrowheads="1"/>
          </p:cNvSpPr>
          <p:nvPr/>
        </p:nvSpPr>
        <p:spPr bwMode="auto">
          <a:xfrm>
            <a:off x="3498850" y="4652963"/>
            <a:ext cx="379413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4" name="Rectangle 97"/>
          <p:cNvSpPr>
            <a:spLocks noChangeArrowheads="1"/>
          </p:cNvSpPr>
          <p:nvPr/>
        </p:nvSpPr>
        <p:spPr bwMode="auto">
          <a:xfrm>
            <a:off x="508000" y="4652963"/>
            <a:ext cx="384175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5" name="Rectangle 98"/>
          <p:cNvSpPr>
            <a:spLocks noChangeArrowheads="1"/>
          </p:cNvSpPr>
          <p:nvPr/>
        </p:nvSpPr>
        <p:spPr bwMode="auto">
          <a:xfrm>
            <a:off x="919163" y="2354263"/>
            <a:ext cx="330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6" name="Rectangle 99"/>
          <p:cNvSpPr>
            <a:spLocks noChangeArrowheads="1"/>
          </p:cNvSpPr>
          <p:nvPr/>
        </p:nvSpPr>
        <p:spPr bwMode="auto">
          <a:xfrm>
            <a:off x="1301750" y="2354263"/>
            <a:ext cx="330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7" name="Rectangle 100"/>
          <p:cNvSpPr>
            <a:spLocks noChangeArrowheads="1"/>
          </p:cNvSpPr>
          <p:nvPr/>
        </p:nvSpPr>
        <p:spPr bwMode="auto">
          <a:xfrm>
            <a:off x="1685925" y="2354263"/>
            <a:ext cx="3286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8" name="Rectangle 101"/>
          <p:cNvSpPr>
            <a:spLocks noChangeArrowheads="1"/>
          </p:cNvSpPr>
          <p:nvPr/>
        </p:nvSpPr>
        <p:spPr bwMode="auto">
          <a:xfrm>
            <a:off x="2152650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29" name="Rectangle 102"/>
          <p:cNvSpPr>
            <a:spLocks noChangeArrowheads="1"/>
          </p:cNvSpPr>
          <p:nvPr/>
        </p:nvSpPr>
        <p:spPr bwMode="auto">
          <a:xfrm>
            <a:off x="2495550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0" name="Rectangle 103"/>
          <p:cNvSpPr>
            <a:spLocks noChangeArrowheads="1"/>
          </p:cNvSpPr>
          <p:nvPr/>
        </p:nvSpPr>
        <p:spPr bwMode="auto">
          <a:xfrm>
            <a:off x="2840038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1" name="Rectangle 104"/>
          <p:cNvSpPr>
            <a:spLocks noChangeArrowheads="1"/>
          </p:cNvSpPr>
          <p:nvPr/>
        </p:nvSpPr>
        <p:spPr bwMode="auto">
          <a:xfrm>
            <a:off x="3170238" y="2354263"/>
            <a:ext cx="30003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2" name="Rectangle 105"/>
          <p:cNvSpPr>
            <a:spLocks noChangeArrowheads="1"/>
          </p:cNvSpPr>
          <p:nvPr/>
        </p:nvSpPr>
        <p:spPr bwMode="auto">
          <a:xfrm>
            <a:off x="985838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3" name="Rectangle 106"/>
          <p:cNvSpPr>
            <a:spLocks noChangeArrowheads="1"/>
          </p:cNvSpPr>
          <p:nvPr/>
        </p:nvSpPr>
        <p:spPr bwMode="auto">
          <a:xfrm>
            <a:off x="2208213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4" name="Rectangle 107"/>
          <p:cNvSpPr>
            <a:spLocks noChangeArrowheads="1"/>
          </p:cNvSpPr>
          <p:nvPr/>
        </p:nvSpPr>
        <p:spPr bwMode="auto">
          <a:xfrm>
            <a:off x="2549525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5" name="Rectangle 108"/>
          <p:cNvSpPr>
            <a:spLocks noChangeArrowheads="1"/>
          </p:cNvSpPr>
          <p:nvPr/>
        </p:nvSpPr>
        <p:spPr bwMode="auto">
          <a:xfrm>
            <a:off x="2897188" y="2455863"/>
            <a:ext cx="192087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6" name="Rectangle 109"/>
          <p:cNvSpPr>
            <a:spLocks noChangeArrowheads="1"/>
          </p:cNvSpPr>
          <p:nvPr/>
        </p:nvSpPr>
        <p:spPr bwMode="auto">
          <a:xfrm>
            <a:off x="3222625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7" name="Rectangle 110"/>
          <p:cNvSpPr>
            <a:spLocks noChangeArrowheads="1"/>
          </p:cNvSpPr>
          <p:nvPr/>
        </p:nvSpPr>
        <p:spPr bwMode="auto">
          <a:xfrm>
            <a:off x="1768475" y="2455863"/>
            <a:ext cx="192088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8" name="Rectangle 111"/>
          <p:cNvSpPr>
            <a:spLocks noChangeArrowheads="1"/>
          </p:cNvSpPr>
          <p:nvPr/>
        </p:nvSpPr>
        <p:spPr bwMode="auto">
          <a:xfrm>
            <a:off x="1371600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39" name="Rectangle 112"/>
          <p:cNvSpPr>
            <a:spLocks noChangeArrowheads="1"/>
          </p:cNvSpPr>
          <p:nvPr/>
        </p:nvSpPr>
        <p:spPr bwMode="auto">
          <a:xfrm>
            <a:off x="508000" y="2774950"/>
            <a:ext cx="384175" cy="23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0" name="Rectangle 113"/>
          <p:cNvSpPr>
            <a:spLocks noChangeArrowheads="1"/>
          </p:cNvSpPr>
          <p:nvPr/>
        </p:nvSpPr>
        <p:spPr bwMode="auto">
          <a:xfrm>
            <a:off x="508000" y="4378325"/>
            <a:ext cx="384175" cy="23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1" name="Rectangle 114"/>
          <p:cNvSpPr>
            <a:spLocks noChangeArrowheads="1"/>
          </p:cNvSpPr>
          <p:nvPr/>
        </p:nvSpPr>
        <p:spPr bwMode="auto">
          <a:xfrm>
            <a:off x="508000" y="4065588"/>
            <a:ext cx="384175" cy="238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2" name="Rectangle 115"/>
          <p:cNvSpPr>
            <a:spLocks noChangeArrowheads="1"/>
          </p:cNvSpPr>
          <p:nvPr/>
        </p:nvSpPr>
        <p:spPr bwMode="auto">
          <a:xfrm>
            <a:off x="508000" y="3663950"/>
            <a:ext cx="384175" cy="238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3" name="Rectangle 116"/>
          <p:cNvSpPr>
            <a:spLocks noChangeArrowheads="1"/>
          </p:cNvSpPr>
          <p:nvPr/>
        </p:nvSpPr>
        <p:spPr bwMode="auto">
          <a:xfrm>
            <a:off x="508000" y="3262313"/>
            <a:ext cx="384175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4" name="Rectangle 117"/>
          <p:cNvSpPr>
            <a:spLocks noChangeArrowheads="1"/>
          </p:cNvSpPr>
          <p:nvPr/>
        </p:nvSpPr>
        <p:spPr bwMode="auto">
          <a:xfrm>
            <a:off x="590550" y="2790825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5" name="Rectangle 118"/>
          <p:cNvSpPr>
            <a:spLocks noChangeArrowheads="1"/>
          </p:cNvSpPr>
          <p:nvPr/>
        </p:nvSpPr>
        <p:spPr bwMode="auto">
          <a:xfrm>
            <a:off x="590550" y="3290888"/>
            <a:ext cx="190500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6" name="Rectangle 119"/>
          <p:cNvSpPr>
            <a:spLocks noChangeArrowheads="1"/>
          </p:cNvSpPr>
          <p:nvPr/>
        </p:nvSpPr>
        <p:spPr bwMode="auto">
          <a:xfrm>
            <a:off x="590550" y="3690938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7" name="Rectangle 120"/>
          <p:cNvSpPr>
            <a:spLocks noChangeArrowheads="1"/>
          </p:cNvSpPr>
          <p:nvPr/>
        </p:nvSpPr>
        <p:spPr bwMode="auto">
          <a:xfrm>
            <a:off x="590550" y="4094163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8" name="Rectangle 121"/>
          <p:cNvSpPr>
            <a:spLocks noChangeArrowheads="1"/>
          </p:cNvSpPr>
          <p:nvPr/>
        </p:nvSpPr>
        <p:spPr bwMode="auto">
          <a:xfrm>
            <a:off x="590550" y="4403725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49" name="Rectangle 122"/>
          <p:cNvSpPr>
            <a:spLocks noChangeArrowheads="1"/>
          </p:cNvSpPr>
          <p:nvPr/>
        </p:nvSpPr>
        <p:spPr bwMode="auto">
          <a:xfrm>
            <a:off x="3498850" y="2922588"/>
            <a:ext cx="379413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0" name="Rectangle 123"/>
          <p:cNvSpPr>
            <a:spLocks noChangeArrowheads="1"/>
          </p:cNvSpPr>
          <p:nvPr/>
        </p:nvSpPr>
        <p:spPr bwMode="auto">
          <a:xfrm>
            <a:off x="3498850" y="3279775"/>
            <a:ext cx="379413" cy="274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1" name="Rectangle 124"/>
          <p:cNvSpPr>
            <a:spLocks noChangeArrowheads="1"/>
          </p:cNvSpPr>
          <p:nvPr/>
        </p:nvSpPr>
        <p:spPr bwMode="auto">
          <a:xfrm>
            <a:off x="3498850" y="3884613"/>
            <a:ext cx="379413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2" name="Rectangle 125"/>
          <p:cNvSpPr>
            <a:spLocks noChangeArrowheads="1"/>
          </p:cNvSpPr>
          <p:nvPr/>
        </p:nvSpPr>
        <p:spPr bwMode="auto">
          <a:xfrm>
            <a:off x="3498850" y="4265613"/>
            <a:ext cx="379413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3" name="Rectangle 126"/>
          <p:cNvSpPr>
            <a:spLocks noChangeArrowheads="1"/>
          </p:cNvSpPr>
          <p:nvPr/>
        </p:nvSpPr>
        <p:spPr bwMode="auto">
          <a:xfrm>
            <a:off x="3608388" y="4313238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4" name="Rectangle 127"/>
          <p:cNvSpPr>
            <a:spLocks noChangeArrowheads="1"/>
          </p:cNvSpPr>
          <p:nvPr/>
        </p:nvSpPr>
        <p:spPr bwMode="auto">
          <a:xfrm>
            <a:off x="3608388" y="3938588"/>
            <a:ext cx="193675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5" name="Rectangle 128"/>
          <p:cNvSpPr>
            <a:spLocks noChangeArrowheads="1"/>
          </p:cNvSpPr>
          <p:nvPr/>
        </p:nvSpPr>
        <p:spPr bwMode="auto">
          <a:xfrm>
            <a:off x="3608388" y="3335338"/>
            <a:ext cx="19367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6" name="Rectangle 129"/>
          <p:cNvSpPr>
            <a:spLocks noChangeArrowheads="1"/>
          </p:cNvSpPr>
          <p:nvPr/>
        </p:nvSpPr>
        <p:spPr bwMode="auto">
          <a:xfrm>
            <a:off x="3608388" y="298291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7" name="Rectangle 130"/>
          <p:cNvSpPr>
            <a:spLocks noChangeArrowheads="1"/>
          </p:cNvSpPr>
          <p:nvPr/>
        </p:nvSpPr>
        <p:spPr bwMode="auto">
          <a:xfrm>
            <a:off x="100171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8" name="Rectangle 131"/>
          <p:cNvSpPr>
            <a:spLocks noChangeArrowheads="1"/>
          </p:cNvSpPr>
          <p:nvPr/>
        </p:nvSpPr>
        <p:spPr bwMode="auto">
          <a:xfrm>
            <a:off x="1384300" y="4652963"/>
            <a:ext cx="330200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59" name="Rectangle 132"/>
          <p:cNvSpPr>
            <a:spLocks noChangeArrowheads="1"/>
          </p:cNvSpPr>
          <p:nvPr/>
        </p:nvSpPr>
        <p:spPr bwMode="auto">
          <a:xfrm>
            <a:off x="1851025" y="4652963"/>
            <a:ext cx="328613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0" name="Rectangle 133"/>
          <p:cNvSpPr>
            <a:spLocks noChangeArrowheads="1"/>
          </p:cNvSpPr>
          <p:nvPr/>
        </p:nvSpPr>
        <p:spPr bwMode="auto">
          <a:xfrm>
            <a:off x="314166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1" name="Rectangle 134"/>
          <p:cNvSpPr>
            <a:spLocks noChangeArrowheads="1"/>
          </p:cNvSpPr>
          <p:nvPr/>
        </p:nvSpPr>
        <p:spPr bwMode="auto">
          <a:xfrm>
            <a:off x="276066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2" name="Rectangle 135"/>
          <p:cNvSpPr>
            <a:spLocks noChangeArrowheads="1"/>
          </p:cNvSpPr>
          <p:nvPr/>
        </p:nvSpPr>
        <p:spPr bwMode="auto">
          <a:xfrm>
            <a:off x="238601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3" name="Rectangle 136"/>
          <p:cNvSpPr>
            <a:spLocks noChangeArrowheads="1"/>
          </p:cNvSpPr>
          <p:nvPr/>
        </p:nvSpPr>
        <p:spPr bwMode="auto">
          <a:xfrm>
            <a:off x="1068388" y="4762500"/>
            <a:ext cx="193675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4" name="Rectangle 137"/>
          <p:cNvSpPr>
            <a:spLocks noChangeArrowheads="1"/>
          </p:cNvSpPr>
          <p:nvPr/>
        </p:nvSpPr>
        <p:spPr bwMode="auto">
          <a:xfrm>
            <a:off x="1454150" y="4762500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5" name="Rectangle 138"/>
          <p:cNvSpPr>
            <a:spLocks noChangeArrowheads="1"/>
          </p:cNvSpPr>
          <p:nvPr/>
        </p:nvSpPr>
        <p:spPr bwMode="auto">
          <a:xfrm>
            <a:off x="1919288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6" name="Rectangle 139"/>
          <p:cNvSpPr>
            <a:spLocks noChangeArrowheads="1"/>
          </p:cNvSpPr>
          <p:nvPr/>
        </p:nvSpPr>
        <p:spPr bwMode="auto">
          <a:xfrm>
            <a:off x="2455863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7" name="Rectangle 140"/>
          <p:cNvSpPr>
            <a:spLocks noChangeArrowheads="1"/>
          </p:cNvSpPr>
          <p:nvPr/>
        </p:nvSpPr>
        <p:spPr bwMode="auto">
          <a:xfrm>
            <a:off x="2825750" y="4762500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8" name="Rectangle 141"/>
          <p:cNvSpPr>
            <a:spLocks noChangeArrowheads="1"/>
          </p:cNvSpPr>
          <p:nvPr/>
        </p:nvSpPr>
        <p:spPr bwMode="auto">
          <a:xfrm>
            <a:off x="3208338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2669" name="Text Box 142"/>
          <p:cNvSpPr txBox="1">
            <a:spLocks noChangeArrowheads="1"/>
          </p:cNvSpPr>
          <p:nvPr/>
        </p:nvSpPr>
        <p:spPr bwMode="auto">
          <a:xfrm>
            <a:off x="836613" y="1522413"/>
            <a:ext cx="3724275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Switchbox  (Zweilagen-Verdrahtung)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 flipH="1" flipV="1">
            <a:off x="6889750" y="3065463"/>
            <a:ext cx="576263" cy="1270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773363" y="3476625"/>
            <a:ext cx="158750" cy="320675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 flipH="1" flipV="1">
            <a:off x="6357938" y="3724275"/>
            <a:ext cx="223837" cy="1014413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 flipH="1" flipV="1">
            <a:off x="6357938" y="3724275"/>
            <a:ext cx="223837" cy="101441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 flipH="1" flipV="1">
            <a:off x="6667500" y="3343275"/>
            <a:ext cx="222250" cy="1395413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 flipH="1" flipV="1">
            <a:off x="6667500" y="3343275"/>
            <a:ext cx="222250" cy="139541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 flipH="1" flipV="1">
            <a:off x="6667500" y="2338388"/>
            <a:ext cx="222250" cy="89852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 flipH="1" flipV="1">
            <a:off x="6667500" y="2338388"/>
            <a:ext cx="222250" cy="89852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 flipH="1" flipV="1">
            <a:off x="6337300" y="2338388"/>
            <a:ext cx="223838" cy="122872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 flipH="1" flipV="1">
            <a:off x="6337300" y="2338388"/>
            <a:ext cx="223838" cy="122872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 flipH="1" flipV="1">
            <a:off x="6000750" y="3013075"/>
            <a:ext cx="225425" cy="1725613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 flipH="1" flipV="1">
            <a:off x="6000750" y="3013075"/>
            <a:ext cx="225425" cy="172561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 flipH="1" flipV="1">
            <a:off x="6357938" y="3673475"/>
            <a:ext cx="223837" cy="22225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 flipH="1" flipV="1">
            <a:off x="6357938" y="3673475"/>
            <a:ext cx="223837" cy="22225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 flipH="1" flipV="1">
            <a:off x="6667500" y="3343275"/>
            <a:ext cx="222250" cy="223838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 flipH="1" flipV="1">
            <a:off x="6667500" y="3343275"/>
            <a:ext cx="222250" cy="223838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 flipH="1" flipV="1">
            <a:off x="6337300" y="3343275"/>
            <a:ext cx="223838" cy="223838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 flipH="1" flipV="1">
            <a:off x="6337300" y="3343275"/>
            <a:ext cx="223838" cy="223838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 flipH="1" flipV="1">
            <a:off x="6667500" y="3013075"/>
            <a:ext cx="222250" cy="223838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 flipH="1" flipV="1">
            <a:off x="6667500" y="3013075"/>
            <a:ext cx="222250" cy="223838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 flipH="1" flipV="1">
            <a:off x="6000750" y="3013075"/>
            <a:ext cx="225425" cy="223838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 flipH="1" flipV="1">
            <a:off x="6000750" y="3013075"/>
            <a:ext cx="225425" cy="223838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 flipH="1" flipV="1">
            <a:off x="6561138" y="3402013"/>
            <a:ext cx="106362" cy="11112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 flipH="1" flipV="1">
            <a:off x="6561138" y="3402013"/>
            <a:ext cx="106362" cy="11112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 flipH="1" flipV="1">
            <a:off x="5224463" y="3724275"/>
            <a:ext cx="1109662" cy="10795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 flipH="1" flipV="1">
            <a:off x="6878638" y="3405188"/>
            <a:ext cx="641350" cy="107950"/>
          </a:xfrm>
          <a:prstGeom prst="rect">
            <a:avLst/>
          </a:prstGeom>
          <a:solidFill>
            <a:srgbClr val="EAEAEA"/>
          </a:solidFill>
          <a:ln w="317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 flipH="1" flipV="1">
            <a:off x="5224463" y="3402013"/>
            <a:ext cx="1112837" cy="11112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 flipH="1" flipV="1">
            <a:off x="5224463" y="3402013"/>
            <a:ext cx="1112837" cy="11112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 flipH="1" flipV="1">
            <a:off x="6226175" y="3065463"/>
            <a:ext cx="441325" cy="112712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 flipH="1" flipV="1">
            <a:off x="6226175" y="3065463"/>
            <a:ext cx="441325" cy="1127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 flipH="1" flipV="1">
            <a:off x="6889750" y="3065463"/>
            <a:ext cx="576263" cy="1270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 flipH="1" flipV="1">
            <a:off x="6416675" y="3724275"/>
            <a:ext cx="112713" cy="1127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 flipH="1" flipV="1">
            <a:off x="6416675" y="3724275"/>
            <a:ext cx="112713" cy="11271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 flipH="1" flipV="1">
            <a:off x="6726238" y="3402013"/>
            <a:ext cx="112712" cy="1111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 flipH="1" flipV="1">
            <a:off x="6726238" y="3402013"/>
            <a:ext cx="112712" cy="11112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 flipH="1" flipV="1">
            <a:off x="6391275" y="3402013"/>
            <a:ext cx="111125" cy="1111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 flipH="1" flipV="1">
            <a:off x="6391275" y="3402013"/>
            <a:ext cx="111125" cy="11112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 flipH="1" flipV="1">
            <a:off x="6726238" y="3065463"/>
            <a:ext cx="112712" cy="1127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 flipH="1" flipV="1">
            <a:off x="6726238" y="3065463"/>
            <a:ext cx="112712" cy="1127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 flipH="1" flipV="1">
            <a:off x="6059488" y="3065463"/>
            <a:ext cx="107950" cy="1127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 flipH="1" flipV="1">
            <a:off x="6059488" y="3065463"/>
            <a:ext cx="107950" cy="1127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 flipH="1" flipV="1">
            <a:off x="5224463" y="3724275"/>
            <a:ext cx="1135062" cy="10795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17" name="Text Box 45"/>
          <p:cNvSpPr txBox="1">
            <a:spLocks noChangeArrowheads="1"/>
          </p:cNvSpPr>
          <p:nvPr/>
        </p:nvSpPr>
        <p:spPr bwMode="auto">
          <a:xfrm>
            <a:off x="6321425" y="4114800"/>
            <a:ext cx="312738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1</a:t>
            </a:r>
            <a:endParaRPr lang="en-US" altLang="de-DE" b="1"/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6634163" y="4114800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5954713" y="4114800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3</a:t>
            </a:r>
            <a:endParaRPr lang="en-US" altLang="de-DE" b="1"/>
          </a:p>
        </p:txBody>
      </p:sp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6269038" y="4073525"/>
            <a:ext cx="52387" cy="10922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1" name="Rectangle 49"/>
          <p:cNvSpPr>
            <a:spLocks noChangeArrowheads="1"/>
          </p:cNvSpPr>
          <p:nvPr/>
        </p:nvSpPr>
        <p:spPr bwMode="auto">
          <a:xfrm>
            <a:off x="7248525" y="4065588"/>
            <a:ext cx="50800" cy="993775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2" name="Rectangle 50"/>
          <p:cNvSpPr>
            <a:spLocks noChangeArrowheads="1"/>
          </p:cNvSpPr>
          <p:nvPr/>
        </p:nvSpPr>
        <p:spPr bwMode="auto">
          <a:xfrm>
            <a:off x="1200150" y="2943225"/>
            <a:ext cx="266700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3" name="Rectangle 51"/>
          <p:cNvSpPr>
            <a:spLocks noChangeArrowheads="1"/>
          </p:cNvSpPr>
          <p:nvPr/>
        </p:nvSpPr>
        <p:spPr bwMode="auto">
          <a:xfrm>
            <a:off x="1466850" y="2943225"/>
            <a:ext cx="106363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1519238" y="2943225"/>
            <a:ext cx="238125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2108200" y="2943225"/>
            <a:ext cx="531813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6" name="Rectangle 54"/>
          <p:cNvSpPr>
            <a:spLocks noChangeArrowheads="1"/>
          </p:cNvSpPr>
          <p:nvPr/>
        </p:nvSpPr>
        <p:spPr bwMode="auto">
          <a:xfrm>
            <a:off x="2640013" y="2943225"/>
            <a:ext cx="214312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auto">
          <a:xfrm>
            <a:off x="2986088" y="2943225"/>
            <a:ext cx="188912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2427288" y="3475038"/>
            <a:ext cx="430212" cy="23971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29" name="Rectangle 57"/>
          <p:cNvSpPr>
            <a:spLocks noChangeArrowheads="1"/>
          </p:cNvSpPr>
          <p:nvPr/>
        </p:nvSpPr>
        <p:spPr bwMode="auto">
          <a:xfrm>
            <a:off x="2986088" y="3475038"/>
            <a:ext cx="188912" cy="23971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0" name="Rectangle 58"/>
          <p:cNvSpPr>
            <a:spLocks noChangeArrowheads="1"/>
          </p:cNvSpPr>
          <p:nvPr/>
        </p:nvSpPr>
        <p:spPr bwMode="auto">
          <a:xfrm>
            <a:off x="2081213" y="3475038"/>
            <a:ext cx="477837" cy="374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1465263" y="3475038"/>
            <a:ext cx="292100" cy="23971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2" name="Rectangle 60"/>
          <p:cNvSpPr>
            <a:spLocks noChangeArrowheads="1"/>
          </p:cNvSpPr>
          <p:nvPr/>
        </p:nvSpPr>
        <p:spPr bwMode="auto">
          <a:xfrm>
            <a:off x="1200150" y="3475038"/>
            <a:ext cx="266700" cy="23971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3" name="Rectangle 61"/>
          <p:cNvSpPr>
            <a:spLocks noChangeArrowheads="1"/>
          </p:cNvSpPr>
          <p:nvPr/>
        </p:nvSpPr>
        <p:spPr bwMode="auto">
          <a:xfrm>
            <a:off x="2986088" y="3903663"/>
            <a:ext cx="187325" cy="53181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4" name="Rectangle 62"/>
          <p:cNvSpPr>
            <a:spLocks noChangeArrowheads="1"/>
          </p:cNvSpPr>
          <p:nvPr/>
        </p:nvSpPr>
        <p:spPr bwMode="auto">
          <a:xfrm>
            <a:off x="1200150" y="4060825"/>
            <a:ext cx="319088" cy="374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5" name="Rectangle 63"/>
          <p:cNvSpPr>
            <a:spLocks noChangeArrowheads="1"/>
          </p:cNvSpPr>
          <p:nvPr/>
        </p:nvSpPr>
        <p:spPr bwMode="auto">
          <a:xfrm>
            <a:off x="1384300" y="4060825"/>
            <a:ext cx="373063" cy="374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6" name="Rectangle 64"/>
          <p:cNvSpPr>
            <a:spLocks noChangeArrowheads="1"/>
          </p:cNvSpPr>
          <p:nvPr/>
        </p:nvSpPr>
        <p:spPr bwMode="auto">
          <a:xfrm>
            <a:off x="2081213" y="4060825"/>
            <a:ext cx="477837" cy="374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906463" y="2727325"/>
            <a:ext cx="2533650" cy="186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8" name="Rectangle 66"/>
          <p:cNvSpPr>
            <a:spLocks noChangeArrowheads="1"/>
          </p:cNvSpPr>
          <p:nvPr/>
        </p:nvSpPr>
        <p:spPr bwMode="auto">
          <a:xfrm>
            <a:off x="531813" y="2363788"/>
            <a:ext cx="3279775" cy="2606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39" name="Rectangle 67"/>
          <p:cNvSpPr>
            <a:spLocks noChangeArrowheads="1"/>
          </p:cNvSpPr>
          <p:nvPr/>
        </p:nvSpPr>
        <p:spPr bwMode="auto">
          <a:xfrm>
            <a:off x="531813" y="2363788"/>
            <a:ext cx="374650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3438525" y="2362200"/>
            <a:ext cx="371475" cy="363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1" name="Rectangle 69"/>
          <p:cNvSpPr>
            <a:spLocks noChangeArrowheads="1"/>
          </p:cNvSpPr>
          <p:nvPr/>
        </p:nvSpPr>
        <p:spPr bwMode="auto">
          <a:xfrm>
            <a:off x="3438525" y="4594225"/>
            <a:ext cx="3714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2" name="Rectangle 70"/>
          <p:cNvSpPr>
            <a:spLocks noChangeArrowheads="1"/>
          </p:cNvSpPr>
          <p:nvPr/>
        </p:nvSpPr>
        <p:spPr bwMode="auto">
          <a:xfrm>
            <a:off x="531813" y="4595813"/>
            <a:ext cx="3746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3" name="Rectangle 71"/>
          <p:cNvSpPr>
            <a:spLocks noChangeArrowheads="1"/>
          </p:cNvSpPr>
          <p:nvPr/>
        </p:nvSpPr>
        <p:spPr bwMode="auto">
          <a:xfrm>
            <a:off x="933450" y="2363788"/>
            <a:ext cx="319088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4" name="Rectangle 72"/>
          <p:cNvSpPr>
            <a:spLocks noChangeArrowheads="1"/>
          </p:cNvSpPr>
          <p:nvPr/>
        </p:nvSpPr>
        <p:spPr bwMode="auto">
          <a:xfrm>
            <a:off x="1306513" y="2363788"/>
            <a:ext cx="319087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5" name="Rectangle 73"/>
          <p:cNvSpPr>
            <a:spLocks noChangeArrowheads="1"/>
          </p:cNvSpPr>
          <p:nvPr/>
        </p:nvSpPr>
        <p:spPr bwMode="auto">
          <a:xfrm>
            <a:off x="1679575" y="2363788"/>
            <a:ext cx="319088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6" name="Rectangle 74"/>
          <p:cNvSpPr>
            <a:spLocks noChangeArrowheads="1"/>
          </p:cNvSpPr>
          <p:nvPr/>
        </p:nvSpPr>
        <p:spPr bwMode="auto">
          <a:xfrm>
            <a:off x="2130425" y="2363788"/>
            <a:ext cx="295275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7" name="Rectangle 75"/>
          <p:cNvSpPr>
            <a:spLocks noChangeArrowheads="1"/>
          </p:cNvSpPr>
          <p:nvPr/>
        </p:nvSpPr>
        <p:spPr bwMode="auto">
          <a:xfrm>
            <a:off x="2465388" y="2363788"/>
            <a:ext cx="292100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8" name="Rectangle 76"/>
          <p:cNvSpPr>
            <a:spLocks noChangeArrowheads="1"/>
          </p:cNvSpPr>
          <p:nvPr/>
        </p:nvSpPr>
        <p:spPr bwMode="auto">
          <a:xfrm>
            <a:off x="2801938" y="2363788"/>
            <a:ext cx="292100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49" name="Rectangle 77"/>
          <p:cNvSpPr>
            <a:spLocks noChangeArrowheads="1"/>
          </p:cNvSpPr>
          <p:nvPr/>
        </p:nvSpPr>
        <p:spPr bwMode="auto">
          <a:xfrm>
            <a:off x="3121025" y="2363788"/>
            <a:ext cx="292100" cy="363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0" name="Rectangle 78"/>
          <p:cNvSpPr>
            <a:spLocks noChangeArrowheads="1"/>
          </p:cNvSpPr>
          <p:nvPr/>
        </p:nvSpPr>
        <p:spPr bwMode="auto">
          <a:xfrm>
            <a:off x="998538" y="2460625"/>
            <a:ext cx="187325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1" name="Rectangle 79"/>
          <p:cNvSpPr>
            <a:spLocks noChangeArrowheads="1"/>
          </p:cNvSpPr>
          <p:nvPr/>
        </p:nvSpPr>
        <p:spPr bwMode="auto">
          <a:xfrm>
            <a:off x="2185988" y="2460625"/>
            <a:ext cx="188912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2" name="Rectangle 80"/>
          <p:cNvSpPr>
            <a:spLocks noChangeArrowheads="1"/>
          </p:cNvSpPr>
          <p:nvPr/>
        </p:nvSpPr>
        <p:spPr bwMode="auto">
          <a:xfrm>
            <a:off x="2519363" y="2460625"/>
            <a:ext cx="185737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3" name="Rectangle 81"/>
          <p:cNvSpPr>
            <a:spLocks noChangeArrowheads="1"/>
          </p:cNvSpPr>
          <p:nvPr/>
        </p:nvSpPr>
        <p:spPr bwMode="auto">
          <a:xfrm>
            <a:off x="2857500" y="2460625"/>
            <a:ext cx="185738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4" name="Rectangle 82"/>
          <p:cNvSpPr>
            <a:spLocks noChangeArrowheads="1"/>
          </p:cNvSpPr>
          <p:nvPr/>
        </p:nvSpPr>
        <p:spPr bwMode="auto">
          <a:xfrm>
            <a:off x="3175000" y="2460625"/>
            <a:ext cx="185738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5" name="Rectangle 83"/>
          <p:cNvSpPr>
            <a:spLocks noChangeArrowheads="1"/>
          </p:cNvSpPr>
          <p:nvPr/>
        </p:nvSpPr>
        <p:spPr bwMode="auto">
          <a:xfrm>
            <a:off x="1757363" y="2460625"/>
            <a:ext cx="188912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6" name="Rectangle 84"/>
          <p:cNvSpPr>
            <a:spLocks noChangeArrowheads="1"/>
          </p:cNvSpPr>
          <p:nvPr/>
        </p:nvSpPr>
        <p:spPr bwMode="auto">
          <a:xfrm>
            <a:off x="1373188" y="2460625"/>
            <a:ext cx="185737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7" name="Rectangle 85"/>
          <p:cNvSpPr>
            <a:spLocks noChangeArrowheads="1"/>
          </p:cNvSpPr>
          <p:nvPr/>
        </p:nvSpPr>
        <p:spPr bwMode="auto">
          <a:xfrm>
            <a:off x="531813" y="2770188"/>
            <a:ext cx="37465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8" name="Rectangle 86"/>
          <p:cNvSpPr>
            <a:spLocks noChangeArrowheads="1"/>
          </p:cNvSpPr>
          <p:nvPr/>
        </p:nvSpPr>
        <p:spPr bwMode="auto">
          <a:xfrm>
            <a:off x="531813" y="4327525"/>
            <a:ext cx="37465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59" name="Rectangle 87"/>
          <p:cNvSpPr>
            <a:spLocks noChangeArrowheads="1"/>
          </p:cNvSpPr>
          <p:nvPr/>
        </p:nvSpPr>
        <p:spPr bwMode="auto">
          <a:xfrm>
            <a:off x="531813" y="4025900"/>
            <a:ext cx="37465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0" name="Rectangle 88"/>
          <p:cNvSpPr>
            <a:spLocks noChangeArrowheads="1"/>
          </p:cNvSpPr>
          <p:nvPr/>
        </p:nvSpPr>
        <p:spPr bwMode="auto">
          <a:xfrm>
            <a:off x="531813" y="3635375"/>
            <a:ext cx="37465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1" name="Rectangle 89"/>
          <p:cNvSpPr>
            <a:spLocks noChangeArrowheads="1"/>
          </p:cNvSpPr>
          <p:nvPr/>
        </p:nvSpPr>
        <p:spPr bwMode="auto">
          <a:xfrm>
            <a:off x="531813" y="3244850"/>
            <a:ext cx="37465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2" name="Rectangle 90"/>
          <p:cNvSpPr>
            <a:spLocks noChangeArrowheads="1"/>
          </p:cNvSpPr>
          <p:nvPr/>
        </p:nvSpPr>
        <p:spPr bwMode="auto">
          <a:xfrm>
            <a:off x="611188" y="2787650"/>
            <a:ext cx="187325" cy="1857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3" name="Rectangle 91"/>
          <p:cNvSpPr>
            <a:spLocks noChangeArrowheads="1"/>
          </p:cNvSpPr>
          <p:nvPr/>
        </p:nvSpPr>
        <p:spPr bwMode="auto">
          <a:xfrm>
            <a:off x="611188" y="3270250"/>
            <a:ext cx="187325" cy="1889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4" name="Rectangle 92"/>
          <p:cNvSpPr>
            <a:spLocks noChangeArrowheads="1"/>
          </p:cNvSpPr>
          <p:nvPr/>
        </p:nvSpPr>
        <p:spPr bwMode="auto">
          <a:xfrm>
            <a:off x="611188" y="3660775"/>
            <a:ext cx="187325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5" name="Rectangle 93"/>
          <p:cNvSpPr>
            <a:spLocks noChangeArrowheads="1"/>
          </p:cNvSpPr>
          <p:nvPr/>
        </p:nvSpPr>
        <p:spPr bwMode="auto">
          <a:xfrm>
            <a:off x="611188" y="4052888"/>
            <a:ext cx="187325" cy="1857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6" name="Rectangle 94"/>
          <p:cNvSpPr>
            <a:spLocks noChangeArrowheads="1"/>
          </p:cNvSpPr>
          <p:nvPr/>
        </p:nvSpPr>
        <p:spPr bwMode="auto">
          <a:xfrm>
            <a:off x="611188" y="4352925"/>
            <a:ext cx="187325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7" name="Rectangle 95"/>
          <p:cNvSpPr>
            <a:spLocks noChangeArrowheads="1"/>
          </p:cNvSpPr>
          <p:nvPr/>
        </p:nvSpPr>
        <p:spPr bwMode="auto">
          <a:xfrm>
            <a:off x="3438525" y="2913063"/>
            <a:ext cx="37147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8" name="Rectangle 96"/>
          <p:cNvSpPr>
            <a:spLocks noChangeArrowheads="1"/>
          </p:cNvSpPr>
          <p:nvPr/>
        </p:nvSpPr>
        <p:spPr bwMode="auto">
          <a:xfrm>
            <a:off x="3438525" y="3259138"/>
            <a:ext cx="37147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69" name="Rectangle 97"/>
          <p:cNvSpPr>
            <a:spLocks noChangeArrowheads="1"/>
          </p:cNvSpPr>
          <p:nvPr/>
        </p:nvSpPr>
        <p:spPr bwMode="auto">
          <a:xfrm>
            <a:off x="3438525" y="3848100"/>
            <a:ext cx="371475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0" name="Rectangle 98"/>
          <p:cNvSpPr>
            <a:spLocks noChangeArrowheads="1"/>
          </p:cNvSpPr>
          <p:nvPr/>
        </p:nvSpPr>
        <p:spPr bwMode="auto">
          <a:xfrm>
            <a:off x="3438525" y="4219575"/>
            <a:ext cx="371475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1" name="Rectangle 99"/>
          <p:cNvSpPr>
            <a:spLocks noChangeArrowheads="1"/>
          </p:cNvSpPr>
          <p:nvPr/>
        </p:nvSpPr>
        <p:spPr bwMode="auto">
          <a:xfrm>
            <a:off x="3546475" y="4262438"/>
            <a:ext cx="185738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2" name="Rectangle 100"/>
          <p:cNvSpPr>
            <a:spLocks noChangeArrowheads="1"/>
          </p:cNvSpPr>
          <p:nvPr/>
        </p:nvSpPr>
        <p:spPr bwMode="auto">
          <a:xfrm>
            <a:off x="3546475" y="3898900"/>
            <a:ext cx="185738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3" name="Rectangle 101"/>
          <p:cNvSpPr>
            <a:spLocks noChangeArrowheads="1"/>
          </p:cNvSpPr>
          <p:nvPr/>
        </p:nvSpPr>
        <p:spPr bwMode="auto">
          <a:xfrm>
            <a:off x="3546475" y="3313113"/>
            <a:ext cx="185738" cy="1857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4" name="Rectangle 102"/>
          <p:cNvSpPr>
            <a:spLocks noChangeArrowheads="1"/>
          </p:cNvSpPr>
          <p:nvPr/>
        </p:nvSpPr>
        <p:spPr bwMode="auto">
          <a:xfrm>
            <a:off x="3546475" y="2971800"/>
            <a:ext cx="185738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5" name="Rectangle 103"/>
          <p:cNvSpPr>
            <a:spLocks noChangeArrowheads="1"/>
          </p:cNvSpPr>
          <p:nvPr/>
        </p:nvSpPr>
        <p:spPr bwMode="auto">
          <a:xfrm>
            <a:off x="1012825" y="4595813"/>
            <a:ext cx="3190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6" name="Rectangle 104"/>
          <p:cNvSpPr>
            <a:spLocks noChangeArrowheads="1"/>
          </p:cNvSpPr>
          <p:nvPr/>
        </p:nvSpPr>
        <p:spPr bwMode="auto">
          <a:xfrm>
            <a:off x="1385888" y="4595813"/>
            <a:ext cx="3206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7" name="Rectangle 105"/>
          <p:cNvSpPr>
            <a:spLocks noChangeArrowheads="1"/>
          </p:cNvSpPr>
          <p:nvPr/>
        </p:nvSpPr>
        <p:spPr bwMode="auto">
          <a:xfrm>
            <a:off x="1838325" y="4595813"/>
            <a:ext cx="3190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8" name="Rectangle 106"/>
          <p:cNvSpPr>
            <a:spLocks noChangeArrowheads="1"/>
          </p:cNvSpPr>
          <p:nvPr/>
        </p:nvSpPr>
        <p:spPr bwMode="auto">
          <a:xfrm>
            <a:off x="3094038" y="4595813"/>
            <a:ext cx="319087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79" name="Rectangle 107"/>
          <p:cNvSpPr>
            <a:spLocks noChangeArrowheads="1"/>
          </p:cNvSpPr>
          <p:nvPr/>
        </p:nvSpPr>
        <p:spPr bwMode="auto">
          <a:xfrm>
            <a:off x="2722563" y="4595813"/>
            <a:ext cx="3206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0" name="Rectangle 108"/>
          <p:cNvSpPr>
            <a:spLocks noChangeArrowheads="1"/>
          </p:cNvSpPr>
          <p:nvPr/>
        </p:nvSpPr>
        <p:spPr bwMode="auto">
          <a:xfrm>
            <a:off x="2357438" y="4595813"/>
            <a:ext cx="3206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1" name="Rectangle 109"/>
          <p:cNvSpPr>
            <a:spLocks noChangeArrowheads="1"/>
          </p:cNvSpPr>
          <p:nvPr/>
        </p:nvSpPr>
        <p:spPr bwMode="auto">
          <a:xfrm>
            <a:off x="1079500" y="4702175"/>
            <a:ext cx="185738" cy="1857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2" name="Rectangle 110"/>
          <p:cNvSpPr>
            <a:spLocks noChangeArrowheads="1"/>
          </p:cNvSpPr>
          <p:nvPr/>
        </p:nvSpPr>
        <p:spPr bwMode="auto">
          <a:xfrm>
            <a:off x="1452563" y="4702175"/>
            <a:ext cx="185737" cy="1857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3" name="Rectangle 111"/>
          <p:cNvSpPr>
            <a:spLocks noChangeArrowheads="1"/>
          </p:cNvSpPr>
          <p:nvPr/>
        </p:nvSpPr>
        <p:spPr bwMode="auto">
          <a:xfrm>
            <a:off x="1903413" y="4702175"/>
            <a:ext cx="188912" cy="1857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4" name="Rectangle 112"/>
          <p:cNvSpPr>
            <a:spLocks noChangeArrowheads="1"/>
          </p:cNvSpPr>
          <p:nvPr/>
        </p:nvSpPr>
        <p:spPr bwMode="auto">
          <a:xfrm>
            <a:off x="2427288" y="4702175"/>
            <a:ext cx="185737" cy="1857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5" name="Rectangle 113"/>
          <p:cNvSpPr>
            <a:spLocks noChangeArrowheads="1"/>
          </p:cNvSpPr>
          <p:nvPr/>
        </p:nvSpPr>
        <p:spPr bwMode="auto">
          <a:xfrm>
            <a:off x="2786063" y="4702175"/>
            <a:ext cx="187325" cy="1857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6" name="Rectangle 114"/>
          <p:cNvSpPr>
            <a:spLocks noChangeArrowheads="1"/>
          </p:cNvSpPr>
          <p:nvPr/>
        </p:nvSpPr>
        <p:spPr bwMode="auto">
          <a:xfrm>
            <a:off x="3157538" y="4702175"/>
            <a:ext cx="188912" cy="1857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787" name="Freeform 115"/>
          <p:cNvSpPr>
            <a:spLocks/>
          </p:cNvSpPr>
          <p:nvPr/>
        </p:nvSpPr>
        <p:spPr bwMode="auto">
          <a:xfrm>
            <a:off x="5224463" y="4419600"/>
            <a:ext cx="3190875" cy="639763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88" name="Freeform 116"/>
          <p:cNvSpPr>
            <a:spLocks/>
          </p:cNvSpPr>
          <p:nvPr/>
        </p:nvSpPr>
        <p:spPr bwMode="auto">
          <a:xfrm rot="-5639681">
            <a:off x="6488113" y="3743325"/>
            <a:ext cx="2078038" cy="439737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89" name="Freeform 117"/>
          <p:cNvSpPr>
            <a:spLocks/>
          </p:cNvSpPr>
          <p:nvPr/>
        </p:nvSpPr>
        <p:spPr bwMode="auto">
          <a:xfrm rot="-9998247">
            <a:off x="6015038" y="2224088"/>
            <a:ext cx="3128962" cy="639762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90" name="Freeform 118"/>
          <p:cNvSpPr>
            <a:spLocks/>
          </p:cNvSpPr>
          <p:nvPr/>
        </p:nvSpPr>
        <p:spPr bwMode="auto">
          <a:xfrm rot="7219006">
            <a:off x="4556125" y="2743201"/>
            <a:ext cx="2035175" cy="641350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91" name="Text Box 119"/>
          <p:cNvSpPr txBox="1">
            <a:spLocks noChangeArrowheads="1"/>
          </p:cNvSpPr>
          <p:nvPr/>
        </p:nvSpPr>
        <p:spPr bwMode="auto">
          <a:xfrm>
            <a:off x="7354888" y="2936875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3</a:t>
            </a:r>
            <a:endParaRPr lang="en-US" altLang="de-DE" b="1"/>
          </a:p>
        </p:txBody>
      </p:sp>
      <p:sp>
        <p:nvSpPr>
          <p:cNvPr id="28792" name="Text Box 120"/>
          <p:cNvSpPr txBox="1">
            <a:spLocks noChangeArrowheads="1"/>
          </p:cNvSpPr>
          <p:nvPr/>
        </p:nvSpPr>
        <p:spPr bwMode="auto">
          <a:xfrm>
            <a:off x="7362825" y="3278188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8793" name="Text Box 121"/>
          <p:cNvSpPr txBox="1">
            <a:spLocks noChangeArrowheads="1"/>
          </p:cNvSpPr>
          <p:nvPr/>
        </p:nvSpPr>
        <p:spPr bwMode="auto">
          <a:xfrm>
            <a:off x="5224463" y="3582988"/>
            <a:ext cx="31432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1</a:t>
            </a:r>
            <a:endParaRPr lang="en-US" altLang="de-DE" b="1"/>
          </a:p>
        </p:txBody>
      </p:sp>
      <p:sp>
        <p:nvSpPr>
          <p:cNvPr id="28794" name="Text Box 122"/>
          <p:cNvSpPr txBox="1">
            <a:spLocks noChangeArrowheads="1"/>
          </p:cNvSpPr>
          <p:nvPr/>
        </p:nvSpPr>
        <p:spPr bwMode="auto">
          <a:xfrm>
            <a:off x="5224463" y="3246438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8795" name="Freeform 123"/>
          <p:cNvSpPr>
            <a:spLocks/>
          </p:cNvSpPr>
          <p:nvPr/>
        </p:nvSpPr>
        <p:spPr bwMode="auto">
          <a:xfrm>
            <a:off x="5278438" y="3992563"/>
            <a:ext cx="552450" cy="547687"/>
          </a:xfrm>
          <a:custGeom>
            <a:avLst/>
            <a:gdLst>
              <a:gd name="T0" fmla="*/ 0 w 470"/>
              <a:gd name="T1" fmla="*/ 2147483647 h 466"/>
              <a:gd name="T2" fmla="*/ 2147483647 w 470"/>
              <a:gd name="T3" fmla="*/ 2147483647 h 466"/>
              <a:gd name="T4" fmla="*/ 2147483647 w 470"/>
              <a:gd name="T5" fmla="*/ 2147483647 h 466"/>
              <a:gd name="T6" fmla="*/ 2147483647 w 470"/>
              <a:gd name="T7" fmla="*/ 2147483647 h 466"/>
              <a:gd name="T8" fmla="*/ 2147483647 w 470"/>
              <a:gd name="T9" fmla="*/ 2147483647 h 466"/>
              <a:gd name="T10" fmla="*/ 2147483647 w 470"/>
              <a:gd name="T11" fmla="*/ 2147483647 h 466"/>
              <a:gd name="T12" fmla="*/ 2147483647 w 470"/>
              <a:gd name="T13" fmla="*/ 2147483647 h 466"/>
              <a:gd name="T14" fmla="*/ 2147483647 w 470"/>
              <a:gd name="T15" fmla="*/ 2147483647 h 466"/>
              <a:gd name="T16" fmla="*/ 2147483647 w 470"/>
              <a:gd name="T17" fmla="*/ 2147483647 h 466"/>
              <a:gd name="T18" fmla="*/ 2147483647 w 470"/>
              <a:gd name="T19" fmla="*/ 2147483647 h 466"/>
              <a:gd name="T20" fmla="*/ 2147483647 w 470"/>
              <a:gd name="T21" fmla="*/ 2147483647 h 466"/>
              <a:gd name="T22" fmla="*/ 2147483647 w 470"/>
              <a:gd name="T23" fmla="*/ 2147483647 h 466"/>
              <a:gd name="T24" fmla="*/ 2147483647 w 470"/>
              <a:gd name="T25" fmla="*/ 2147483647 h 466"/>
              <a:gd name="T26" fmla="*/ 2147483647 w 470"/>
              <a:gd name="T27" fmla="*/ 2147483647 h 466"/>
              <a:gd name="T28" fmla="*/ 2147483647 w 470"/>
              <a:gd name="T29" fmla="*/ 2147483647 h 466"/>
              <a:gd name="T30" fmla="*/ 2147483647 w 470"/>
              <a:gd name="T31" fmla="*/ 2147483647 h 466"/>
              <a:gd name="T32" fmla="*/ 2147483647 w 470"/>
              <a:gd name="T33" fmla="*/ 2147483647 h 466"/>
              <a:gd name="T34" fmla="*/ 2147483647 w 470"/>
              <a:gd name="T35" fmla="*/ 2147483647 h 466"/>
              <a:gd name="T36" fmla="*/ 2147483647 w 470"/>
              <a:gd name="T37" fmla="*/ 2147483647 h 466"/>
              <a:gd name="T38" fmla="*/ 2147483647 w 470"/>
              <a:gd name="T39" fmla="*/ 2147483647 h 466"/>
              <a:gd name="T40" fmla="*/ 0 w 470"/>
              <a:gd name="T41" fmla="*/ 2147483647 h 4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0" h="466">
                <a:moveTo>
                  <a:pt x="0" y="4"/>
                </a:moveTo>
                <a:cubicBezTo>
                  <a:pt x="20" y="7"/>
                  <a:pt x="31" y="9"/>
                  <a:pt x="54" y="10"/>
                </a:cubicBezTo>
                <a:cubicBezTo>
                  <a:pt x="80" y="13"/>
                  <a:pt x="103" y="12"/>
                  <a:pt x="130" y="10"/>
                </a:cubicBezTo>
                <a:cubicBezTo>
                  <a:pt x="153" y="5"/>
                  <a:pt x="173" y="9"/>
                  <a:pt x="194" y="16"/>
                </a:cubicBezTo>
                <a:cubicBezTo>
                  <a:pt x="279" y="8"/>
                  <a:pt x="366" y="0"/>
                  <a:pt x="450" y="16"/>
                </a:cubicBezTo>
                <a:cubicBezTo>
                  <a:pt x="470" y="20"/>
                  <a:pt x="451" y="58"/>
                  <a:pt x="456" y="78"/>
                </a:cubicBezTo>
                <a:cubicBezTo>
                  <a:pt x="455" y="165"/>
                  <a:pt x="456" y="225"/>
                  <a:pt x="450" y="302"/>
                </a:cubicBezTo>
                <a:cubicBezTo>
                  <a:pt x="454" y="342"/>
                  <a:pt x="453" y="366"/>
                  <a:pt x="452" y="412"/>
                </a:cubicBezTo>
                <a:cubicBezTo>
                  <a:pt x="453" y="429"/>
                  <a:pt x="454" y="445"/>
                  <a:pt x="454" y="462"/>
                </a:cubicBezTo>
                <a:cubicBezTo>
                  <a:pt x="454" y="466"/>
                  <a:pt x="453" y="454"/>
                  <a:pt x="452" y="450"/>
                </a:cubicBezTo>
                <a:cubicBezTo>
                  <a:pt x="450" y="442"/>
                  <a:pt x="444" y="435"/>
                  <a:pt x="438" y="430"/>
                </a:cubicBezTo>
                <a:cubicBezTo>
                  <a:pt x="419" y="414"/>
                  <a:pt x="397" y="402"/>
                  <a:pt x="376" y="388"/>
                </a:cubicBezTo>
                <a:cubicBezTo>
                  <a:pt x="363" y="380"/>
                  <a:pt x="353" y="369"/>
                  <a:pt x="342" y="358"/>
                </a:cubicBezTo>
                <a:cubicBezTo>
                  <a:pt x="335" y="351"/>
                  <a:pt x="307" y="341"/>
                  <a:pt x="298" y="338"/>
                </a:cubicBezTo>
                <a:cubicBezTo>
                  <a:pt x="265" y="327"/>
                  <a:pt x="227" y="321"/>
                  <a:pt x="198" y="302"/>
                </a:cubicBezTo>
                <a:cubicBezTo>
                  <a:pt x="188" y="287"/>
                  <a:pt x="181" y="276"/>
                  <a:pt x="178" y="258"/>
                </a:cubicBezTo>
                <a:cubicBezTo>
                  <a:pt x="180" y="230"/>
                  <a:pt x="182" y="221"/>
                  <a:pt x="178" y="190"/>
                </a:cubicBezTo>
                <a:cubicBezTo>
                  <a:pt x="176" y="174"/>
                  <a:pt x="157" y="159"/>
                  <a:pt x="146" y="150"/>
                </a:cubicBezTo>
                <a:cubicBezTo>
                  <a:pt x="120" y="131"/>
                  <a:pt x="94" y="114"/>
                  <a:pt x="66" y="98"/>
                </a:cubicBezTo>
                <a:cubicBezTo>
                  <a:pt x="46" y="86"/>
                  <a:pt x="24" y="83"/>
                  <a:pt x="10" y="62"/>
                </a:cubicBezTo>
                <a:cubicBezTo>
                  <a:pt x="8" y="39"/>
                  <a:pt x="3" y="26"/>
                  <a:pt x="0" y="4"/>
                </a:cubicBez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96" name="Freeform 124"/>
          <p:cNvSpPr>
            <a:spLocks/>
          </p:cNvSpPr>
          <p:nvPr/>
        </p:nvSpPr>
        <p:spPr bwMode="auto">
          <a:xfrm rot="-5400000">
            <a:off x="7038976" y="3994150"/>
            <a:ext cx="552450" cy="549275"/>
          </a:xfrm>
          <a:custGeom>
            <a:avLst/>
            <a:gdLst>
              <a:gd name="T0" fmla="*/ 0 w 470"/>
              <a:gd name="T1" fmla="*/ 2147483647 h 466"/>
              <a:gd name="T2" fmla="*/ 2147483647 w 470"/>
              <a:gd name="T3" fmla="*/ 2147483647 h 466"/>
              <a:gd name="T4" fmla="*/ 2147483647 w 470"/>
              <a:gd name="T5" fmla="*/ 2147483647 h 466"/>
              <a:gd name="T6" fmla="*/ 2147483647 w 470"/>
              <a:gd name="T7" fmla="*/ 2147483647 h 466"/>
              <a:gd name="T8" fmla="*/ 2147483647 w 470"/>
              <a:gd name="T9" fmla="*/ 2147483647 h 466"/>
              <a:gd name="T10" fmla="*/ 2147483647 w 470"/>
              <a:gd name="T11" fmla="*/ 2147483647 h 466"/>
              <a:gd name="T12" fmla="*/ 2147483647 w 470"/>
              <a:gd name="T13" fmla="*/ 2147483647 h 466"/>
              <a:gd name="T14" fmla="*/ 2147483647 w 470"/>
              <a:gd name="T15" fmla="*/ 2147483647 h 466"/>
              <a:gd name="T16" fmla="*/ 2147483647 w 470"/>
              <a:gd name="T17" fmla="*/ 2147483647 h 466"/>
              <a:gd name="T18" fmla="*/ 2147483647 w 470"/>
              <a:gd name="T19" fmla="*/ 2147483647 h 466"/>
              <a:gd name="T20" fmla="*/ 2147483647 w 470"/>
              <a:gd name="T21" fmla="*/ 2147483647 h 466"/>
              <a:gd name="T22" fmla="*/ 2147483647 w 470"/>
              <a:gd name="T23" fmla="*/ 2147483647 h 466"/>
              <a:gd name="T24" fmla="*/ 2147483647 w 470"/>
              <a:gd name="T25" fmla="*/ 2147483647 h 466"/>
              <a:gd name="T26" fmla="*/ 2147483647 w 470"/>
              <a:gd name="T27" fmla="*/ 2147483647 h 466"/>
              <a:gd name="T28" fmla="*/ 2147483647 w 470"/>
              <a:gd name="T29" fmla="*/ 2147483647 h 466"/>
              <a:gd name="T30" fmla="*/ 2147483647 w 470"/>
              <a:gd name="T31" fmla="*/ 2147483647 h 466"/>
              <a:gd name="T32" fmla="*/ 2147483647 w 470"/>
              <a:gd name="T33" fmla="*/ 2147483647 h 466"/>
              <a:gd name="T34" fmla="*/ 2147483647 w 470"/>
              <a:gd name="T35" fmla="*/ 2147483647 h 466"/>
              <a:gd name="T36" fmla="*/ 2147483647 w 470"/>
              <a:gd name="T37" fmla="*/ 2147483647 h 466"/>
              <a:gd name="T38" fmla="*/ 2147483647 w 470"/>
              <a:gd name="T39" fmla="*/ 2147483647 h 466"/>
              <a:gd name="T40" fmla="*/ 0 w 470"/>
              <a:gd name="T41" fmla="*/ 2147483647 h 4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0" h="466">
                <a:moveTo>
                  <a:pt x="0" y="4"/>
                </a:moveTo>
                <a:cubicBezTo>
                  <a:pt x="20" y="7"/>
                  <a:pt x="31" y="9"/>
                  <a:pt x="54" y="10"/>
                </a:cubicBezTo>
                <a:cubicBezTo>
                  <a:pt x="80" y="13"/>
                  <a:pt x="103" y="12"/>
                  <a:pt x="130" y="10"/>
                </a:cubicBezTo>
                <a:cubicBezTo>
                  <a:pt x="153" y="5"/>
                  <a:pt x="173" y="9"/>
                  <a:pt x="194" y="16"/>
                </a:cubicBezTo>
                <a:cubicBezTo>
                  <a:pt x="279" y="8"/>
                  <a:pt x="366" y="0"/>
                  <a:pt x="450" y="16"/>
                </a:cubicBezTo>
                <a:cubicBezTo>
                  <a:pt x="470" y="20"/>
                  <a:pt x="451" y="58"/>
                  <a:pt x="456" y="78"/>
                </a:cubicBezTo>
                <a:cubicBezTo>
                  <a:pt x="455" y="165"/>
                  <a:pt x="456" y="225"/>
                  <a:pt x="450" y="302"/>
                </a:cubicBezTo>
                <a:cubicBezTo>
                  <a:pt x="454" y="342"/>
                  <a:pt x="453" y="366"/>
                  <a:pt x="452" y="412"/>
                </a:cubicBezTo>
                <a:cubicBezTo>
                  <a:pt x="453" y="429"/>
                  <a:pt x="454" y="445"/>
                  <a:pt x="454" y="462"/>
                </a:cubicBezTo>
                <a:cubicBezTo>
                  <a:pt x="454" y="466"/>
                  <a:pt x="453" y="454"/>
                  <a:pt x="452" y="450"/>
                </a:cubicBezTo>
                <a:cubicBezTo>
                  <a:pt x="450" y="442"/>
                  <a:pt x="444" y="435"/>
                  <a:pt x="438" y="430"/>
                </a:cubicBezTo>
                <a:cubicBezTo>
                  <a:pt x="419" y="414"/>
                  <a:pt x="397" y="402"/>
                  <a:pt x="376" y="388"/>
                </a:cubicBezTo>
                <a:cubicBezTo>
                  <a:pt x="363" y="380"/>
                  <a:pt x="353" y="369"/>
                  <a:pt x="342" y="358"/>
                </a:cubicBezTo>
                <a:cubicBezTo>
                  <a:pt x="335" y="351"/>
                  <a:pt x="307" y="341"/>
                  <a:pt x="298" y="338"/>
                </a:cubicBezTo>
                <a:cubicBezTo>
                  <a:pt x="265" y="327"/>
                  <a:pt x="227" y="321"/>
                  <a:pt x="198" y="302"/>
                </a:cubicBezTo>
                <a:cubicBezTo>
                  <a:pt x="188" y="287"/>
                  <a:pt x="181" y="276"/>
                  <a:pt x="178" y="258"/>
                </a:cubicBezTo>
                <a:cubicBezTo>
                  <a:pt x="180" y="230"/>
                  <a:pt x="182" y="221"/>
                  <a:pt x="178" y="190"/>
                </a:cubicBezTo>
                <a:cubicBezTo>
                  <a:pt x="176" y="174"/>
                  <a:pt x="157" y="159"/>
                  <a:pt x="146" y="150"/>
                </a:cubicBezTo>
                <a:cubicBezTo>
                  <a:pt x="120" y="131"/>
                  <a:pt x="94" y="114"/>
                  <a:pt x="66" y="98"/>
                </a:cubicBezTo>
                <a:cubicBezTo>
                  <a:pt x="46" y="86"/>
                  <a:pt x="24" y="83"/>
                  <a:pt x="10" y="62"/>
                </a:cubicBezTo>
                <a:cubicBezTo>
                  <a:pt x="8" y="39"/>
                  <a:pt x="3" y="26"/>
                  <a:pt x="0" y="4"/>
                </a:cubicBezTo>
                <a:close/>
              </a:path>
            </a:pathLst>
          </a:cu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97" name="Line 125"/>
          <p:cNvSpPr>
            <a:spLocks noChangeShapeType="1"/>
          </p:cNvSpPr>
          <p:nvPr/>
        </p:nvSpPr>
        <p:spPr bwMode="auto">
          <a:xfrm>
            <a:off x="1812925" y="3582988"/>
            <a:ext cx="3163888" cy="469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98" name="Text Box 126"/>
          <p:cNvSpPr txBox="1">
            <a:spLocks noChangeArrowheads="1"/>
          </p:cNvSpPr>
          <p:nvPr/>
        </p:nvSpPr>
        <p:spPr bwMode="auto">
          <a:xfrm>
            <a:off x="5894388" y="4784725"/>
            <a:ext cx="15001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808080"/>
                </a:solidFill>
              </a:rPr>
              <a:t>Vertikaler</a:t>
            </a:r>
            <a:br>
              <a:rPr lang="de-DE" altLang="de-DE" sz="1500">
                <a:solidFill>
                  <a:srgbClr val="808080"/>
                </a:solidFill>
              </a:rPr>
            </a:br>
            <a:r>
              <a:rPr lang="de-DE" altLang="de-DE" sz="1500">
                <a:solidFill>
                  <a:srgbClr val="808080"/>
                </a:solidFill>
              </a:rPr>
              <a:t>Anschlusskanal</a:t>
            </a:r>
            <a:endParaRPr lang="en-US" altLang="de-DE" sz="1500">
              <a:solidFill>
                <a:srgbClr val="808080"/>
              </a:solidFill>
            </a:endParaRPr>
          </a:p>
        </p:txBody>
      </p:sp>
      <p:sp>
        <p:nvSpPr>
          <p:cNvPr id="28799" name="Text Box 127"/>
          <p:cNvSpPr txBox="1">
            <a:spLocks noChangeArrowheads="1"/>
          </p:cNvSpPr>
          <p:nvPr/>
        </p:nvSpPr>
        <p:spPr bwMode="auto">
          <a:xfrm>
            <a:off x="7796213" y="3235325"/>
            <a:ext cx="12065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808080"/>
                </a:solidFill>
              </a:rPr>
              <a:t>Horizontaler</a:t>
            </a:r>
            <a:br>
              <a:rPr lang="de-DE" altLang="de-DE" sz="1500">
                <a:solidFill>
                  <a:srgbClr val="808080"/>
                </a:solidFill>
              </a:rPr>
            </a:br>
            <a:r>
              <a:rPr lang="de-DE" altLang="de-DE" sz="1500">
                <a:solidFill>
                  <a:srgbClr val="808080"/>
                </a:solidFill>
              </a:rPr>
              <a:t>Basiskanal</a:t>
            </a:r>
            <a:endParaRPr lang="en-US" altLang="de-DE" sz="1500">
              <a:solidFill>
                <a:srgbClr val="808080"/>
              </a:solidFill>
            </a:endParaRPr>
          </a:p>
        </p:txBody>
      </p:sp>
      <p:sp>
        <p:nvSpPr>
          <p:cNvPr id="28800" name="Text Box 128"/>
          <p:cNvSpPr txBox="1">
            <a:spLocks noChangeArrowheads="1"/>
          </p:cNvSpPr>
          <p:nvPr/>
        </p:nvSpPr>
        <p:spPr bwMode="auto">
          <a:xfrm>
            <a:off x="4114800" y="3235325"/>
            <a:ext cx="12065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808080"/>
                </a:solidFill>
              </a:rPr>
              <a:t>Horizontaler</a:t>
            </a:r>
            <a:br>
              <a:rPr lang="de-DE" altLang="de-DE" sz="1500">
                <a:solidFill>
                  <a:srgbClr val="808080"/>
                </a:solidFill>
              </a:rPr>
            </a:br>
            <a:r>
              <a:rPr lang="de-DE" altLang="de-DE" sz="1500">
                <a:solidFill>
                  <a:srgbClr val="808080"/>
                </a:solidFill>
              </a:rPr>
              <a:t>Basiskanal</a:t>
            </a:r>
            <a:endParaRPr lang="en-US" altLang="de-DE" sz="1500">
              <a:solidFill>
                <a:srgbClr val="808080"/>
              </a:solidFill>
            </a:endParaRPr>
          </a:p>
        </p:txBody>
      </p:sp>
      <p:sp>
        <p:nvSpPr>
          <p:cNvPr id="28801" name="Rectangle 129"/>
          <p:cNvSpPr>
            <a:spLocks noChangeArrowheads="1"/>
          </p:cNvSpPr>
          <p:nvPr/>
        </p:nvSpPr>
        <p:spPr bwMode="auto">
          <a:xfrm>
            <a:off x="5467350" y="2178050"/>
            <a:ext cx="2987675" cy="7016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02" name="Line 130"/>
          <p:cNvSpPr>
            <a:spLocks noChangeShapeType="1"/>
          </p:cNvSpPr>
          <p:nvPr/>
        </p:nvSpPr>
        <p:spPr bwMode="auto">
          <a:xfrm flipH="1" flipV="1">
            <a:off x="5453063" y="2898775"/>
            <a:ext cx="3008312" cy="3175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803" name="Rectangle 131"/>
          <p:cNvSpPr>
            <a:spLocks noChangeArrowheads="1"/>
          </p:cNvSpPr>
          <p:nvPr/>
        </p:nvSpPr>
        <p:spPr bwMode="auto">
          <a:xfrm flipH="1" flipV="1">
            <a:off x="6334125" y="2678113"/>
            <a:ext cx="223838" cy="223837"/>
          </a:xfrm>
          <a:prstGeom prst="rect">
            <a:avLst/>
          </a:prstGeom>
          <a:solidFill>
            <a:srgbClr val="80808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04" name="Text Box 132"/>
          <p:cNvSpPr txBox="1">
            <a:spLocks noChangeArrowheads="1"/>
          </p:cNvSpPr>
          <p:nvPr/>
        </p:nvSpPr>
        <p:spPr bwMode="auto">
          <a:xfrm>
            <a:off x="6269038" y="2338388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28805" name="Text Box 133"/>
          <p:cNvSpPr txBox="1">
            <a:spLocks noChangeArrowheads="1"/>
          </p:cNvSpPr>
          <p:nvPr/>
        </p:nvSpPr>
        <p:spPr bwMode="auto">
          <a:xfrm>
            <a:off x="6634163" y="2338388"/>
            <a:ext cx="31432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/>
              <a:t>3</a:t>
            </a:r>
            <a:endParaRPr lang="en-US" altLang="de-DE" b="1"/>
          </a:p>
        </p:txBody>
      </p:sp>
      <p:sp>
        <p:nvSpPr>
          <p:cNvPr id="28806" name="Rectangle 134"/>
          <p:cNvSpPr>
            <a:spLocks noChangeArrowheads="1"/>
          </p:cNvSpPr>
          <p:nvPr/>
        </p:nvSpPr>
        <p:spPr bwMode="auto">
          <a:xfrm>
            <a:off x="6253163" y="1751013"/>
            <a:ext cx="52387" cy="112395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07" name="Rectangle 135"/>
          <p:cNvSpPr>
            <a:spLocks noChangeArrowheads="1"/>
          </p:cNvSpPr>
          <p:nvPr/>
        </p:nvSpPr>
        <p:spPr bwMode="auto">
          <a:xfrm>
            <a:off x="7607300" y="1751013"/>
            <a:ext cx="61913" cy="112236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08" name="Rectangle 136"/>
          <p:cNvSpPr>
            <a:spLocks noChangeArrowheads="1"/>
          </p:cNvSpPr>
          <p:nvPr/>
        </p:nvSpPr>
        <p:spPr bwMode="auto">
          <a:xfrm flipH="1" flipV="1">
            <a:off x="6665913" y="2667000"/>
            <a:ext cx="222250" cy="223838"/>
          </a:xfrm>
          <a:prstGeom prst="rect">
            <a:avLst/>
          </a:prstGeom>
          <a:solidFill>
            <a:srgbClr val="80808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09" name="Rectangle 137"/>
          <p:cNvSpPr>
            <a:spLocks noChangeArrowheads="1"/>
          </p:cNvSpPr>
          <p:nvPr/>
        </p:nvSpPr>
        <p:spPr bwMode="auto">
          <a:xfrm>
            <a:off x="1757363" y="2943225"/>
            <a:ext cx="241300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10" name="Rectangle 138"/>
          <p:cNvSpPr>
            <a:spLocks noChangeArrowheads="1"/>
          </p:cNvSpPr>
          <p:nvPr/>
        </p:nvSpPr>
        <p:spPr bwMode="auto">
          <a:xfrm>
            <a:off x="1973263" y="2943225"/>
            <a:ext cx="238125" cy="2381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11" name="Oval 139"/>
          <p:cNvSpPr>
            <a:spLocks noChangeArrowheads="1"/>
          </p:cNvSpPr>
          <p:nvPr/>
        </p:nvSpPr>
        <p:spPr bwMode="auto">
          <a:xfrm>
            <a:off x="1573213" y="3049588"/>
            <a:ext cx="639762" cy="533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812" name="Line 140"/>
          <p:cNvSpPr>
            <a:spLocks noChangeShapeType="1"/>
          </p:cNvSpPr>
          <p:nvPr/>
        </p:nvSpPr>
        <p:spPr bwMode="auto">
          <a:xfrm flipV="1">
            <a:off x="1812925" y="2725738"/>
            <a:ext cx="3163888" cy="323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813" name="Line 141"/>
          <p:cNvSpPr>
            <a:spLocks noChangeShapeType="1"/>
          </p:cNvSpPr>
          <p:nvPr/>
        </p:nvSpPr>
        <p:spPr bwMode="auto">
          <a:xfrm>
            <a:off x="7081838" y="3992563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814" name="Line 142"/>
          <p:cNvSpPr>
            <a:spLocks noChangeShapeType="1"/>
          </p:cNvSpPr>
          <p:nvPr/>
        </p:nvSpPr>
        <p:spPr bwMode="auto">
          <a:xfrm>
            <a:off x="5267325" y="3992563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815" name="Line 143"/>
          <p:cNvSpPr>
            <a:spLocks noChangeShapeType="1"/>
          </p:cNvSpPr>
          <p:nvPr/>
        </p:nvSpPr>
        <p:spPr bwMode="auto">
          <a:xfrm>
            <a:off x="7081838" y="3992563"/>
            <a:ext cx="0" cy="5857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816" name="Line 144"/>
          <p:cNvSpPr>
            <a:spLocks noChangeShapeType="1"/>
          </p:cNvSpPr>
          <p:nvPr/>
        </p:nvSpPr>
        <p:spPr bwMode="auto">
          <a:xfrm>
            <a:off x="5800725" y="3992563"/>
            <a:ext cx="0" cy="5857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817" name="Freeform 145"/>
          <p:cNvSpPr>
            <a:spLocks/>
          </p:cNvSpPr>
          <p:nvPr/>
        </p:nvSpPr>
        <p:spPr bwMode="auto">
          <a:xfrm flipV="1">
            <a:off x="5321300" y="1911350"/>
            <a:ext cx="3189288" cy="427038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818" name="Text Box 146"/>
          <p:cNvSpPr txBox="1">
            <a:spLocks noChangeArrowheads="1"/>
          </p:cNvSpPr>
          <p:nvPr/>
        </p:nvSpPr>
        <p:spPr bwMode="auto">
          <a:xfrm>
            <a:off x="836613" y="1522413"/>
            <a:ext cx="4964112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T-Kreuzung (T-Junction, Zweilagen-Verdrahtung)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4654550" y="4168775"/>
            <a:ext cx="1462088" cy="1828800"/>
          </a:xfrm>
          <a:custGeom>
            <a:avLst/>
            <a:gdLst>
              <a:gd name="T0" fmla="*/ 0 w 870"/>
              <a:gd name="T1" fmla="*/ 2147483647 h 1088"/>
              <a:gd name="T2" fmla="*/ 2147483647 w 870"/>
              <a:gd name="T3" fmla="*/ 0 h 108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70" h="1088">
                <a:moveTo>
                  <a:pt x="0" y="1088"/>
                </a:moveTo>
                <a:lnTo>
                  <a:pt x="87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56" name="Freeform 4"/>
          <p:cNvSpPr>
            <a:spLocks/>
          </p:cNvSpPr>
          <p:nvPr/>
        </p:nvSpPr>
        <p:spPr bwMode="auto">
          <a:xfrm>
            <a:off x="4651375" y="4033838"/>
            <a:ext cx="1465263" cy="1822450"/>
          </a:xfrm>
          <a:custGeom>
            <a:avLst/>
            <a:gdLst>
              <a:gd name="T0" fmla="*/ 0 w 872"/>
              <a:gd name="T1" fmla="*/ 2147483647 h 1084"/>
              <a:gd name="T2" fmla="*/ 2147483647 w 872"/>
              <a:gd name="T3" fmla="*/ 0 h 108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72" h="1084">
                <a:moveTo>
                  <a:pt x="0" y="1084"/>
                </a:moveTo>
                <a:lnTo>
                  <a:pt x="87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4651375" y="4706938"/>
            <a:ext cx="877888" cy="1065212"/>
          </a:xfrm>
          <a:custGeom>
            <a:avLst/>
            <a:gdLst>
              <a:gd name="T0" fmla="*/ 0 w 522"/>
              <a:gd name="T1" fmla="*/ 2147483647 h 634"/>
              <a:gd name="T2" fmla="*/ 2147483647 w 522"/>
              <a:gd name="T3" fmla="*/ 0 h 63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22" h="634">
                <a:moveTo>
                  <a:pt x="0" y="634"/>
                </a:moveTo>
                <a:lnTo>
                  <a:pt x="52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4648200" y="4632325"/>
            <a:ext cx="881063" cy="1073150"/>
          </a:xfrm>
          <a:custGeom>
            <a:avLst/>
            <a:gdLst>
              <a:gd name="T0" fmla="*/ 0 w 524"/>
              <a:gd name="T1" fmla="*/ 2147483647 h 638"/>
              <a:gd name="T2" fmla="*/ 2147483647 w 524"/>
              <a:gd name="T3" fmla="*/ 0 h 6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24" h="638">
                <a:moveTo>
                  <a:pt x="0" y="638"/>
                </a:moveTo>
                <a:lnTo>
                  <a:pt x="52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59" name="Freeform 7"/>
          <p:cNvSpPr>
            <a:spLocks/>
          </p:cNvSpPr>
          <p:nvPr/>
        </p:nvSpPr>
        <p:spPr bwMode="auto">
          <a:xfrm>
            <a:off x="4641850" y="4554538"/>
            <a:ext cx="881063" cy="1082675"/>
          </a:xfrm>
          <a:custGeom>
            <a:avLst/>
            <a:gdLst>
              <a:gd name="T0" fmla="*/ 0 w 524"/>
              <a:gd name="T1" fmla="*/ 2147483647 h 644"/>
              <a:gd name="T2" fmla="*/ 2147483647 w 524"/>
              <a:gd name="T3" fmla="*/ 0 h 6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24" h="644">
                <a:moveTo>
                  <a:pt x="0" y="644"/>
                </a:moveTo>
                <a:lnTo>
                  <a:pt x="52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641850" y="5637213"/>
            <a:ext cx="95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1" name="Freeform 9"/>
          <p:cNvSpPr>
            <a:spLocks/>
          </p:cNvSpPr>
          <p:nvPr/>
        </p:nvSpPr>
        <p:spPr bwMode="auto">
          <a:xfrm>
            <a:off x="6113463" y="3805238"/>
            <a:ext cx="7937" cy="369887"/>
          </a:xfrm>
          <a:custGeom>
            <a:avLst/>
            <a:gdLst>
              <a:gd name="T0" fmla="*/ 0 w 4"/>
              <a:gd name="T1" fmla="*/ 0 h 220"/>
              <a:gd name="T2" fmla="*/ 2147483647 w 4"/>
              <a:gd name="T3" fmla="*/ 2147483647 h 2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" h="220">
                <a:moveTo>
                  <a:pt x="0" y="0"/>
                </a:moveTo>
                <a:lnTo>
                  <a:pt x="4" y="2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449888" y="3805238"/>
            <a:ext cx="663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5162550" y="3805238"/>
            <a:ext cx="287338" cy="363537"/>
          </a:xfrm>
          <a:custGeom>
            <a:avLst/>
            <a:gdLst>
              <a:gd name="T0" fmla="*/ 2147483647 w 171"/>
              <a:gd name="T1" fmla="*/ 0 h 216"/>
              <a:gd name="T2" fmla="*/ 0 w 171"/>
              <a:gd name="T3" fmla="*/ 2147483647 h 2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1" h="216">
                <a:moveTo>
                  <a:pt x="171" y="0"/>
                </a:moveTo>
                <a:lnTo>
                  <a:pt x="0" y="21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162550" y="41687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5162550" y="4394200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5162550" y="4168775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5162550" y="4316413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5162550" y="4240213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5830888" y="3805238"/>
            <a:ext cx="282575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0" name="Freeform 18"/>
          <p:cNvSpPr>
            <a:spLocks/>
          </p:cNvSpPr>
          <p:nvPr/>
        </p:nvSpPr>
        <p:spPr bwMode="auto">
          <a:xfrm>
            <a:off x="5830888" y="3892550"/>
            <a:ext cx="276225" cy="349250"/>
          </a:xfrm>
          <a:custGeom>
            <a:avLst/>
            <a:gdLst>
              <a:gd name="T0" fmla="*/ 0 w 164"/>
              <a:gd name="T1" fmla="*/ 2147483647 h 208"/>
              <a:gd name="T2" fmla="*/ 2147483647 w 164"/>
              <a:gd name="T3" fmla="*/ 0 h 2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4" h="208">
                <a:moveTo>
                  <a:pt x="0" y="208"/>
                </a:moveTo>
                <a:lnTo>
                  <a:pt x="16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1" name="Freeform 19"/>
          <p:cNvSpPr>
            <a:spLocks/>
          </p:cNvSpPr>
          <p:nvPr/>
        </p:nvSpPr>
        <p:spPr bwMode="auto">
          <a:xfrm>
            <a:off x="5830888" y="3949700"/>
            <a:ext cx="285750" cy="368300"/>
          </a:xfrm>
          <a:custGeom>
            <a:avLst/>
            <a:gdLst>
              <a:gd name="T0" fmla="*/ 0 w 170"/>
              <a:gd name="T1" fmla="*/ 2147483647 h 219"/>
              <a:gd name="T2" fmla="*/ 2147483647 w 170"/>
              <a:gd name="T3" fmla="*/ 0 h 2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0" h="219">
                <a:moveTo>
                  <a:pt x="0" y="219"/>
                </a:moveTo>
                <a:lnTo>
                  <a:pt x="17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5830888" y="41687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5529263" y="4541838"/>
            <a:ext cx="6350" cy="219075"/>
          </a:xfrm>
          <a:custGeom>
            <a:avLst/>
            <a:gdLst>
              <a:gd name="T0" fmla="*/ 0 w 4"/>
              <a:gd name="T1" fmla="*/ 0 h 130"/>
              <a:gd name="T2" fmla="*/ 2147483647 w 4"/>
              <a:gd name="T3" fmla="*/ 2147483647 h 1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" h="130">
                <a:moveTo>
                  <a:pt x="0" y="0"/>
                </a:moveTo>
                <a:lnTo>
                  <a:pt x="4" y="13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4" name="Freeform 22"/>
          <p:cNvSpPr>
            <a:spLocks/>
          </p:cNvSpPr>
          <p:nvPr/>
        </p:nvSpPr>
        <p:spPr bwMode="auto">
          <a:xfrm>
            <a:off x="5078413" y="4541838"/>
            <a:ext cx="447675" cy="3175"/>
          </a:xfrm>
          <a:custGeom>
            <a:avLst/>
            <a:gdLst>
              <a:gd name="T0" fmla="*/ 0 w 266"/>
              <a:gd name="T1" fmla="*/ 0 h 2"/>
              <a:gd name="T2" fmla="*/ 2147483647 w 266"/>
              <a:gd name="T3" fmla="*/ 2147483647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6" h="2">
                <a:moveTo>
                  <a:pt x="0" y="0"/>
                </a:moveTo>
                <a:lnTo>
                  <a:pt x="266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5" name="Freeform 23"/>
          <p:cNvSpPr>
            <a:spLocks/>
          </p:cNvSpPr>
          <p:nvPr/>
        </p:nvSpPr>
        <p:spPr bwMode="auto">
          <a:xfrm>
            <a:off x="4211638" y="4541838"/>
            <a:ext cx="868362" cy="1085850"/>
          </a:xfrm>
          <a:custGeom>
            <a:avLst/>
            <a:gdLst>
              <a:gd name="T0" fmla="*/ 2147483647 w 517"/>
              <a:gd name="T1" fmla="*/ 0 h 646"/>
              <a:gd name="T2" fmla="*/ 0 w 517"/>
              <a:gd name="T3" fmla="*/ 2147483647 h 64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17" h="646">
                <a:moveTo>
                  <a:pt x="517" y="0"/>
                </a:moveTo>
                <a:lnTo>
                  <a:pt x="0" y="64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6" name="Freeform 24"/>
          <p:cNvSpPr>
            <a:spLocks/>
          </p:cNvSpPr>
          <p:nvPr/>
        </p:nvSpPr>
        <p:spPr bwMode="auto">
          <a:xfrm>
            <a:off x="4205288" y="5630863"/>
            <a:ext cx="433387" cy="3175"/>
          </a:xfrm>
          <a:custGeom>
            <a:avLst/>
            <a:gdLst>
              <a:gd name="T0" fmla="*/ 0 w 258"/>
              <a:gd name="T1" fmla="*/ 0 h 2"/>
              <a:gd name="T2" fmla="*/ 2147483647 w 258"/>
              <a:gd name="T3" fmla="*/ 2147483647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8" h="2">
                <a:moveTo>
                  <a:pt x="0" y="0"/>
                </a:moveTo>
                <a:lnTo>
                  <a:pt x="25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4205288" y="5634038"/>
            <a:ext cx="0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4211638" y="5705475"/>
            <a:ext cx="427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4205288" y="5772150"/>
            <a:ext cx="442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0" name="Freeform 28"/>
          <p:cNvSpPr>
            <a:spLocks/>
          </p:cNvSpPr>
          <p:nvPr/>
        </p:nvSpPr>
        <p:spPr bwMode="auto">
          <a:xfrm>
            <a:off x="2581275" y="5991225"/>
            <a:ext cx="2070100" cy="7938"/>
          </a:xfrm>
          <a:custGeom>
            <a:avLst/>
            <a:gdLst>
              <a:gd name="T0" fmla="*/ 0 w 1232"/>
              <a:gd name="T1" fmla="*/ 0 h 5"/>
              <a:gd name="T2" fmla="*/ 2147483647 w 1232"/>
              <a:gd name="T3" fmla="*/ 2147483647 h 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32" h="5">
                <a:moveTo>
                  <a:pt x="0" y="0"/>
                </a:moveTo>
                <a:lnTo>
                  <a:pt x="1232" y="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1" name="Freeform 29"/>
          <p:cNvSpPr>
            <a:spLocks/>
          </p:cNvSpPr>
          <p:nvPr/>
        </p:nvSpPr>
        <p:spPr bwMode="auto">
          <a:xfrm>
            <a:off x="2578100" y="5848350"/>
            <a:ext cx="2070100" cy="7938"/>
          </a:xfrm>
          <a:custGeom>
            <a:avLst/>
            <a:gdLst>
              <a:gd name="T0" fmla="*/ 0 w 1232"/>
              <a:gd name="T1" fmla="*/ 0 h 5"/>
              <a:gd name="T2" fmla="*/ 2147483647 w 1232"/>
              <a:gd name="T3" fmla="*/ 2147483647 h 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32" h="5">
                <a:moveTo>
                  <a:pt x="0" y="0"/>
                </a:moveTo>
                <a:lnTo>
                  <a:pt x="1232" y="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 flipH="1">
            <a:off x="2578100" y="5627688"/>
            <a:ext cx="3175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3" name="Freeform 31"/>
          <p:cNvSpPr>
            <a:spLocks/>
          </p:cNvSpPr>
          <p:nvPr/>
        </p:nvSpPr>
        <p:spPr bwMode="auto">
          <a:xfrm>
            <a:off x="2581275" y="4981575"/>
            <a:ext cx="514350" cy="649288"/>
          </a:xfrm>
          <a:custGeom>
            <a:avLst/>
            <a:gdLst>
              <a:gd name="T0" fmla="*/ 0 w 306"/>
              <a:gd name="T1" fmla="*/ 2147483647 h 386"/>
              <a:gd name="T2" fmla="*/ 2147483647 w 306"/>
              <a:gd name="T3" fmla="*/ 0 h 3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6" h="386">
                <a:moveTo>
                  <a:pt x="0" y="386"/>
                </a:moveTo>
                <a:lnTo>
                  <a:pt x="30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4" name="Freeform 32"/>
          <p:cNvSpPr>
            <a:spLocks/>
          </p:cNvSpPr>
          <p:nvPr/>
        </p:nvSpPr>
        <p:spPr bwMode="auto">
          <a:xfrm>
            <a:off x="3095625" y="4978400"/>
            <a:ext cx="655638" cy="3175"/>
          </a:xfrm>
          <a:custGeom>
            <a:avLst/>
            <a:gdLst>
              <a:gd name="T0" fmla="*/ 0 w 390"/>
              <a:gd name="T1" fmla="*/ 2147483647 h 2"/>
              <a:gd name="T2" fmla="*/ 2147483647 w 390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90" h="2">
                <a:moveTo>
                  <a:pt x="0" y="2"/>
                </a:moveTo>
                <a:lnTo>
                  <a:pt x="39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5" name="Freeform 33"/>
          <p:cNvSpPr>
            <a:spLocks/>
          </p:cNvSpPr>
          <p:nvPr/>
        </p:nvSpPr>
        <p:spPr bwMode="auto">
          <a:xfrm>
            <a:off x="3760788" y="4975225"/>
            <a:ext cx="3175" cy="219075"/>
          </a:xfrm>
          <a:custGeom>
            <a:avLst/>
            <a:gdLst>
              <a:gd name="T0" fmla="*/ 0 w 2"/>
              <a:gd name="T1" fmla="*/ 0 h 130"/>
              <a:gd name="T2" fmla="*/ 2147483647 w 2"/>
              <a:gd name="T3" fmla="*/ 2147483647 h 1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" h="130">
                <a:moveTo>
                  <a:pt x="0" y="0"/>
                </a:moveTo>
                <a:lnTo>
                  <a:pt x="2" y="13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249613" y="5194300"/>
            <a:ext cx="512762" cy="652463"/>
          </a:xfrm>
          <a:custGeom>
            <a:avLst/>
            <a:gdLst>
              <a:gd name="T0" fmla="*/ 2147483647 w 305"/>
              <a:gd name="T1" fmla="*/ 0 h 388"/>
              <a:gd name="T2" fmla="*/ 0 w 305"/>
              <a:gd name="T3" fmla="*/ 2147483647 h 38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5" h="388">
                <a:moveTo>
                  <a:pt x="305" y="0"/>
                </a:moveTo>
                <a:lnTo>
                  <a:pt x="0" y="3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>
            <a:off x="3249613" y="56308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>
            <a:off x="3249613" y="4981575"/>
            <a:ext cx="511175" cy="646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>
            <a:off x="2581275" y="5630863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>
            <a:off x="2581275" y="5705475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1" name="Line 39"/>
          <p:cNvSpPr>
            <a:spLocks noChangeShapeType="1"/>
          </p:cNvSpPr>
          <p:nvPr/>
        </p:nvSpPr>
        <p:spPr bwMode="auto">
          <a:xfrm>
            <a:off x="2581275" y="5772150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3249613" y="5053013"/>
            <a:ext cx="508000" cy="652462"/>
          </a:xfrm>
          <a:custGeom>
            <a:avLst/>
            <a:gdLst>
              <a:gd name="T0" fmla="*/ 0 w 302"/>
              <a:gd name="T1" fmla="*/ 2147483647 h 388"/>
              <a:gd name="T2" fmla="*/ 2147483647 w 302"/>
              <a:gd name="T3" fmla="*/ 0 h 38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2" h="388">
                <a:moveTo>
                  <a:pt x="0" y="388"/>
                </a:moveTo>
                <a:lnTo>
                  <a:pt x="30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3" name="Freeform 41"/>
          <p:cNvSpPr>
            <a:spLocks/>
          </p:cNvSpPr>
          <p:nvPr/>
        </p:nvSpPr>
        <p:spPr bwMode="auto">
          <a:xfrm>
            <a:off x="3249613" y="5130800"/>
            <a:ext cx="508000" cy="642938"/>
          </a:xfrm>
          <a:custGeom>
            <a:avLst/>
            <a:gdLst>
              <a:gd name="T0" fmla="*/ 0 w 302"/>
              <a:gd name="T1" fmla="*/ 2147483647 h 383"/>
              <a:gd name="T2" fmla="*/ 2147483647 w 302"/>
              <a:gd name="T3" fmla="*/ 0 h 3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2" h="383">
                <a:moveTo>
                  <a:pt x="0" y="383"/>
                </a:moveTo>
                <a:lnTo>
                  <a:pt x="30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4" name="Freeform 42"/>
          <p:cNvSpPr>
            <a:spLocks/>
          </p:cNvSpPr>
          <p:nvPr/>
        </p:nvSpPr>
        <p:spPr bwMode="auto">
          <a:xfrm>
            <a:off x="3297238" y="4905375"/>
            <a:ext cx="66675" cy="69850"/>
          </a:xfrm>
          <a:custGeom>
            <a:avLst/>
            <a:gdLst>
              <a:gd name="T0" fmla="*/ 0 w 40"/>
              <a:gd name="T1" fmla="*/ 2147483647 h 42"/>
              <a:gd name="T2" fmla="*/ 2147483647 w 40"/>
              <a:gd name="T3" fmla="*/ 0 h 4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" h="42">
                <a:moveTo>
                  <a:pt x="0" y="42"/>
                </a:moveTo>
                <a:lnTo>
                  <a:pt x="4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>
            <a:off x="3363913" y="4905375"/>
            <a:ext cx="1019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6" name="Freeform 44"/>
          <p:cNvSpPr>
            <a:spLocks/>
          </p:cNvSpPr>
          <p:nvPr/>
        </p:nvSpPr>
        <p:spPr bwMode="auto">
          <a:xfrm>
            <a:off x="4389438" y="4000500"/>
            <a:ext cx="703262" cy="904875"/>
          </a:xfrm>
          <a:custGeom>
            <a:avLst/>
            <a:gdLst>
              <a:gd name="T0" fmla="*/ 0 w 418"/>
              <a:gd name="T1" fmla="*/ 2147483647 h 538"/>
              <a:gd name="T2" fmla="*/ 2147483647 w 418"/>
              <a:gd name="T3" fmla="*/ 0 h 5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18" h="538">
                <a:moveTo>
                  <a:pt x="0" y="538"/>
                </a:moveTo>
                <a:lnTo>
                  <a:pt x="41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4049713" y="3798888"/>
            <a:ext cx="1042987" cy="1587"/>
          </a:xfrm>
          <a:custGeom>
            <a:avLst/>
            <a:gdLst>
              <a:gd name="T0" fmla="*/ 0 w 620"/>
              <a:gd name="T1" fmla="*/ 0 h 1"/>
              <a:gd name="T2" fmla="*/ 2147483647 w 62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20" h="1">
                <a:moveTo>
                  <a:pt x="0" y="0"/>
                </a:moveTo>
                <a:lnTo>
                  <a:pt x="6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5092700" y="3798888"/>
            <a:ext cx="0" cy="201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599" name="Freeform 47"/>
          <p:cNvSpPr>
            <a:spLocks/>
          </p:cNvSpPr>
          <p:nvPr/>
        </p:nvSpPr>
        <p:spPr bwMode="auto">
          <a:xfrm>
            <a:off x="3351213" y="3798888"/>
            <a:ext cx="698500" cy="890587"/>
          </a:xfrm>
          <a:custGeom>
            <a:avLst/>
            <a:gdLst>
              <a:gd name="T0" fmla="*/ 2147483647 w 416"/>
              <a:gd name="T1" fmla="*/ 0 h 530"/>
              <a:gd name="T2" fmla="*/ 0 w 416"/>
              <a:gd name="T3" fmla="*/ 2147483647 h 5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16" h="530">
                <a:moveTo>
                  <a:pt x="416" y="0"/>
                </a:moveTo>
                <a:lnTo>
                  <a:pt x="0" y="53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0" name="Freeform 48"/>
          <p:cNvSpPr>
            <a:spLocks/>
          </p:cNvSpPr>
          <p:nvPr/>
        </p:nvSpPr>
        <p:spPr bwMode="auto">
          <a:xfrm>
            <a:off x="3351213" y="4689475"/>
            <a:ext cx="3175" cy="215900"/>
          </a:xfrm>
          <a:custGeom>
            <a:avLst/>
            <a:gdLst>
              <a:gd name="T0" fmla="*/ 0 w 2"/>
              <a:gd name="T1" fmla="*/ 0 h 128"/>
              <a:gd name="T2" fmla="*/ 2147483647 w 2"/>
              <a:gd name="T3" fmla="*/ 2147483647 h 12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" h="128">
                <a:moveTo>
                  <a:pt x="0" y="0"/>
                </a:moveTo>
                <a:lnTo>
                  <a:pt x="2" y="1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1" name="Freeform 49"/>
          <p:cNvSpPr>
            <a:spLocks/>
          </p:cNvSpPr>
          <p:nvPr/>
        </p:nvSpPr>
        <p:spPr bwMode="auto">
          <a:xfrm>
            <a:off x="3886200" y="4017963"/>
            <a:ext cx="755650" cy="1587"/>
          </a:xfrm>
          <a:custGeom>
            <a:avLst/>
            <a:gdLst>
              <a:gd name="T0" fmla="*/ 0 w 450"/>
              <a:gd name="T1" fmla="*/ 0 h 1"/>
              <a:gd name="T2" fmla="*/ 2147483647 w 45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50" h="1">
                <a:moveTo>
                  <a:pt x="0" y="0"/>
                </a:moveTo>
                <a:lnTo>
                  <a:pt x="45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>
            <a:off x="3848100" y="4394200"/>
            <a:ext cx="763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3" name="Freeform 51"/>
          <p:cNvSpPr>
            <a:spLocks/>
          </p:cNvSpPr>
          <p:nvPr/>
        </p:nvSpPr>
        <p:spPr bwMode="auto">
          <a:xfrm>
            <a:off x="3613150" y="4017963"/>
            <a:ext cx="511175" cy="668337"/>
          </a:xfrm>
          <a:custGeom>
            <a:avLst/>
            <a:gdLst>
              <a:gd name="T0" fmla="*/ 2147483647 w 304"/>
              <a:gd name="T1" fmla="*/ 0 h 398"/>
              <a:gd name="T2" fmla="*/ 0 w 304"/>
              <a:gd name="T3" fmla="*/ 2147483647 h 3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4" h="398">
                <a:moveTo>
                  <a:pt x="304" y="0"/>
                </a:moveTo>
                <a:lnTo>
                  <a:pt x="0" y="39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4" name="Freeform 52"/>
          <p:cNvSpPr>
            <a:spLocks/>
          </p:cNvSpPr>
          <p:nvPr/>
        </p:nvSpPr>
        <p:spPr bwMode="auto">
          <a:xfrm>
            <a:off x="4356100" y="3802063"/>
            <a:ext cx="439738" cy="595312"/>
          </a:xfrm>
          <a:custGeom>
            <a:avLst/>
            <a:gdLst>
              <a:gd name="T0" fmla="*/ 2147483647 w 262"/>
              <a:gd name="T1" fmla="*/ 0 h 354"/>
              <a:gd name="T2" fmla="*/ 0 w 262"/>
              <a:gd name="T3" fmla="*/ 2147483647 h 35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2" h="354">
                <a:moveTo>
                  <a:pt x="262" y="0"/>
                </a:moveTo>
                <a:lnTo>
                  <a:pt x="0" y="35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5" name="Line 53"/>
          <p:cNvSpPr>
            <a:spLocks noChangeShapeType="1"/>
          </p:cNvSpPr>
          <p:nvPr/>
        </p:nvSpPr>
        <p:spPr bwMode="auto">
          <a:xfrm>
            <a:off x="3351213" y="4689475"/>
            <a:ext cx="1031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6" name="Line 54"/>
          <p:cNvSpPr>
            <a:spLocks noChangeShapeType="1"/>
          </p:cNvSpPr>
          <p:nvPr/>
        </p:nvSpPr>
        <p:spPr bwMode="auto">
          <a:xfrm flipV="1">
            <a:off x="4389438" y="3805238"/>
            <a:ext cx="688975" cy="881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7" name="Line 55"/>
          <p:cNvSpPr>
            <a:spLocks noChangeShapeType="1"/>
          </p:cNvSpPr>
          <p:nvPr/>
        </p:nvSpPr>
        <p:spPr bwMode="auto">
          <a:xfrm>
            <a:off x="3613150" y="4689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8" name="Freeform 56"/>
          <p:cNvSpPr>
            <a:spLocks/>
          </p:cNvSpPr>
          <p:nvPr/>
        </p:nvSpPr>
        <p:spPr bwMode="auto">
          <a:xfrm>
            <a:off x="4611688" y="4394200"/>
            <a:ext cx="15875" cy="201613"/>
          </a:xfrm>
          <a:custGeom>
            <a:avLst/>
            <a:gdLst>
              <a:gd name="T0" fmla="*/ 0 w 10"/>
              <a:gd name="T1" fmla="*/ 0 h 120"/>
              <a:gd name="T2" fmla="*/ 2147483647 w 10"/>
              <a:gd name="T3" fmla="*/ 2147483647 h 1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" h="120">
                <a:moveTo>
                  <a:pt x="0" y="0"/>
                </a:moveTo>
                <a:lnTo>
                  <a:pt x="10" y="12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09" name="Line 57"/>
          <p:cNvSpPr>
            <a:spLocks noChangeShapeType="1"/>
          </p:cNvSpPr>
          <p:nvPr/>
        </p:nvSpPr>
        <p:spPr bwMode="auto">
          <a:xfrm>
            <a:off x="4389438" y="468630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0" name="Line 58"/>
          <p:cNvSpPr>
            <a:spLocks noChangeShapeType="1"/>
          </p:cNvSpPr>
          <p:nvPr/>
        </p:nvSpPr>
        <p:spPr bwMode="auto">
          <a:xfrm>
            <a:off x="3351213" y="4760913"/>
            <a:ext cx="1031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1" name="Freeform 59"/>
          <p:cNvSpPr>
            <a:spLocks/>
          </p:cNvSpPr>
          <p:nvPr/>
        </p:nvSpPr>
        <p:spPr bwMode="auto">
          <a:xfrm>
            <a:off x="3351213" y="4837113"/>
            <a:ext cx="1025525" cy="1587"/>
          </a:xfrm>
          <a:custGeom>
            <a:avLst/>
            <a:gdLst>
              <a:gd name="T0" fmla="*/ 0 w 610"/>
              <a:gd name="T1" fmla="*/ 0 h 1"/>
              <a:gd name="T2" fmla="*/ 2147483647 w 61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0" h="1">
                <a:moveTo>
                  <a:pt x="0" y="0"/>
                </a:moveTo>
                <a:lnTo>
                  <a:pt x="61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2" name="Freeform 60"/>
          <p:cNvSpPr>
            <a:spLocks/>
          </p:cNvSpPr>
          <p:nvPr/>
        </p:nvSpPr>
        <p:spPr bwMode="auto">
          <a:xfrm>
            <a:off x="4383088" y="3933825"/>
            <a:ext cx="706437" cy="903288"/>
          </a:xfrm>
          <a:custGeom>
            <a:avLst/>
            <a:gdLst>
              <a:gd name="T0" fmla="*/ 0 w 420"/>
              <a:gd name="T1" fmla="*/ 2147483647 h 538"/>
              <a:gd name="T2" fmla="*/ 2147483647 w 420"/>
              <a:gd name="T3" fmla="*/ 0 h 5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20" h="538">
                <a:moveTo>
                  <a:pt x="0" y="538"/>
                </a:moveTo>
                <a:lnTo>
                  <a:pt x="4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3" name="Freeform 61"/>
          <p:cNvSpPr>
            <a:spLocks/>
          </p:cNvSpPr>
          <p:nvPr/>
        </p:nvSpPr>
        <p:spPr bwMode="auto">
          <a:xfrm>
            <a:off x="4389438" y="3865563"/>
            <a:ext cx="695325" cy="895350"/>
          </a:xfrm>
          <a:custGeom>
            <a:avLst/>
            <a:gdLst>
              <a:gd name="T0" fmla="*/ 0 w 414"/>
              <a:gd name="T1" fmla="*/ 2147483647 h 532"/>
              <a:gd name="T2" fmla="*/ 2147483647 w 414"/>
              <a:gd name="T3" fmla="*/ 0 h 5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14" h="532">
                <a:moveTo>
                  <a:pt x="0" y="532"/>
                </a:moveTo>
                <a:lnTo>
                  <a:pt x="41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4" name="Line 62"/>
          <p:cNvSpPr>
            <a:spLocks noChangeShapeType="1"/>
          </p:cNvSpPr>
          <p:nvPr/>
        </p:nvSpPr>
        <p:spPr bwMode="auto">
          <a:xfrm>
            <a:off x="4124325" y="4019550"/>
            <a:ext cx="0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5" name="Line 63"/>
          <p:cNvSpPr>
            <a:spLocks noChangeShapeType="1"/>
          </p:cNvSpPr>
          <p:nvPr/>
        </p:nvSpPr>
        <p:spPr bwMode="auto">
          <a:xfrm>
            <a:off x="4124325" y="4241800"/>
            <a:ext cx="334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6" name="Freeform 64"/>
          <p:cNvSpPr>
            <a:spLocks/>
          </p:cNvSpPr>
          <p:nvPr/>
        </p:nvSpPr>
        <p:spPr bwMode="auto">
          <a:xfrm>
            <a:off x="4124325" y="4168775"/>
            <a:ext cx="406400" cy="1588"/>
          </a:xfrm>
          <a:custGeom>
            <a:avLst/>
            <a:gdLst>
              <a:gd name="T0" fmla="*/ 0 w 242"/>
              <a:gd name="T1" fmla="*/ 0 h 1"/>
              <a:gd name="T2" fmla="*/ 2147483647 w 24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42" h="1">
                <a:moveTo>
                  <a:pt x="0" y="0"/>
                </a:moveTo>
                <a:lnTo>
                  <a:pt x="24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7" name="Freeform 65"/>
          <p:cNvSpPr>
            <a:spLocks/>
          </p:cNvSpPr>
          <p:nvPr/>
        </p:nvSpPr>
        <p:spPr bwMode="auto">
          <a:xfrm>
            <a:off x="4124325" y="4087813"/>
            <a:ext cx="450850" cy="1587"/>
          </a:xfrm>
          <a:custGeom>
            <a:avLst/>
            <a:gdLst>
              <a:gd name="T0" fmla="*/ 0 w 268"/>
              <a:gd name="T1" fmla="*/ 0 h 1"/>
              <a:gd name="T2" fmla="*/ 2147483647 w 268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8" h="1">
                <a:moveTo>
                  <a:pt x="0" y="0"/>
                </a:moveTo>
                <a:lnTo>
                  <a:pt x="26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8" name="Line 66"/>
          <p:cNvSpPr>
            <a:spLocks noChangeShapeType="1"/>
          </p:cNvSpPr>
          <p:nvPr/>
        </p:nvSpPr>
        <p:spPr bwMode="auto">
          <a:xfrm flipH="1">
            <a:off x="4002088" y="4240213"/>
            <a:ext cx="122237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19" name="Freeform 67"/>
          <p:cNvSpPr>
            <a:spLocks/>
          </p:cNvSpPr>
          <p:nvPr/>
        </p:nvSpPr>
        <p:spPr bwMode="auto">
          <a:xfrm>
            <a:off x="3946525" y="4168775"/>
            <a:ext cx="177800" cy="222250"/>
          </a:xfrm>
          <a:custGeom>
            <a:avLst/>
            <a:gdLst>
              <a:gd name="T0" fmla="*/ 2147483647 w 106"/>
              <a:gd name="T1" fmla="*/ 0 h 132"/>
              <a:gd name="T2" fmla="*/ 0 w 106"/>
              <a:gd name="T3" fmla="*/ 2147483647 h 1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6" h="132">
                <a:moveTo>
                  <a:pt x="106" y="0"/>
                </a:moveTo>
                <a:lnTo>
                  <a:pt x="0" y="1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0" name="Line 68"/>
          <p:cNvSpPr>
            <a:spLocks noChangeShapeType="1"/>
          </p:cNvSpPr>
          <p:nvPr/>
        </p:nvSpPr>
        <p:spPr bwMode="auto">
          <a:xfrm flipH="1">
            <a:off x="3886200" y="4087813"/>
            <a:ext cx="238125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1" name="Line 69"/>
          <p:cNvSpPr>
            <a:spLocks noChangeShapeType="1"/>
          </p:cNvSpPr>
          <p:nvPr/>
        </p:nvSpPr>
        <p:spPr bwMode="auto">
          <a:xfrm>
            <a:off x="5092700" y="4000500"/>
            <a:ext cx="204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2" name="Freeform 70"/>
          <p:cNvSpPr>
            <a:spLocks/>
          </p:cNvSpPr>
          <p:nvPr/>
        </p:nvSpPr>
        <p:spPr bwMode="auto">
          <a:xfrm>
            <a:off x="3832225" y="5195888"/>
            <a:ext cx="373063" cy="1587"/>
          </a:xfrm>
          <a:custGeom>
            <a:avLst/>
            <a:gdLst>
              <a:gd name="T0" fmla="*/ 0 w 222"/>
              <a:gd name="T1" fmla="*/ 2147483647 h 1"/>
              <a:gd name="T2" fmla="*/ 2147483647 w 22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2" h="1">
                <a:moveTo>
                  <a:pt x="0" y="1"/>
                </a:moveTo>
                <a:lnTo>
                  <a:pt x="22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3" name="Line 71"/>
          <p:cNvSpPr>
            <a:spLocks noChangeShapeType="1"/>
          </p:cNvSpPr>
          <p:nvPr/>
        </p:nvSpPr>
        <p:spPr bwMode="auto">
          <a:xfrm flipV="1">
            <a:off x="4211638" y="4981575"/>
            <a:ext cx="144462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4" name="Freeform 72"/>
          <p:cNvSpPr>
            <a:spLocks/>
          </p:cNvSpPr>
          <p:nvPr/>
        </p:nvSpPr>
        <p:spPr bwMode="auto">
          <a:xfrm>
            <a:off x="3835400" y="4975225"/>
            <a:ext cx="150813" cy="217488"/>
          </a:xfrm>
          <a:custGeom>
            <a:avLst/>
            <a:gdLst>
              <a:gd name="T0" fmla="*/ 0 w 90"/>
              <a:gd name="T1" fmla="*/ 2147483647 h 129"/>
              <a:gd name="T2" fmla="*/ 2147483647 w 90"/>
              <a:gd name="T3" fmla="*/ 0 h 1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" h="129">
                <a:moveTo>
                  <a:pt x="0" y="129"/>
                </a:moveTo>
                <a:lnTo>
                  <a:pt x="9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5" name="Freeform 73"/>
          <p:cNvSpPr>
            <a:spLocks/>
          </p:cNvSpPr>
          <p:nvPr/>
        </p:nvSpPr>
        <p:spPr bwMode="auto">
          <a:xfrm>
            <a:off x="3986213" y="4979988"/>
            <a:ext cx="371475" cy="1587"/>
          </a:xfrm>
          <a:custGeom>
            <a:avLst/>
            <a:gdLst>
              <a:gd name="T0" fmla="*/ 2147483647 w 221"/>
              <a:gd name="T1" fmla="*/ 2147483647 h 1"/>
              <a:gd name="T2" fmla="*/ 0 w 22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1" h="1">
                <a:moveTo>
                  <a:pt x="221" y="1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6" name="Freeform 74"/>
          <p:cNvSpPr>
            <a:spLocks/>
          </p:cNvSpPr>
          <p:nvPr/>
        </p:nvSpPr>
        <p:spPr bwMode="auto">
          <a:xfrm>
            <a:off x="3830638" y="5194300"/>
            <a:ext cx="1587" cy="146050"/>
          </a:xfrm>
          <a:custGeom>
            <a:avLst/>
            <a:gdLst>
              <a:gd name="T0" fmla="*/ 2147483647 w 1"/>
              <a:gd name="T1" fmla="*/ 0 h 87"/>
              <a:gd name="T2" fmla="*/ 0 w 1"/>
              <a:gd name="T3" fmla="*/ 2147483647 h 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87">
                <a:moveTo>
                  <a:pt x="1" y="0"/>
                </a:moveTo>
                <a:lnTo>
                  <a:pt x="0" y="8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7" name="Freeform 75"/>
          <p:cNvSpPr>
            <a:spLocks/>
          </p:cNvSpPr>
          <p:nvPr/>
        </p:nvSpPr>
        <p:spPr bwMode="auto">
          <a:xfrm>
            <a:off x="4208463" y="5194300"/>
            <a:ext cx="3175" cy="225425"/>
          </a:xfrm>
          <a:custGeom>
            <a:avLst/>
            <a:gdLst>
              <a:gd name="T0" fmla="*/ 2147483647 w 2"/>
              <a:gd name="T1" fmla="*/ 0 h 134"/>
              <a:gd name="T2" fmla="*/ 0 w 2"/>
              <a:gd name="T3" fmla="*/ 2147483647 h 13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" h="134">
                <a:moveTo>
                  <a:pt x="2" y="0"/>
                </a:moveTo>
                <a:lnTo>
                  <a:pt x="0" y="13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8" name="Line 76"/>
          <p:cNvSpPr>
            <a:spLocks noChangeShapeType="1"/>
          </p:cNvSpPr>
          <p:nvPr/>
        </p:nvSpPr>
        <p:spPr bwMode="auto">
          <a:xfrm flipH="1">
            <a:off x="4356100" y="4981575"/>
            <a:ext cx="15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29" name="Line 77"/>
          <p:cNvSpPr>
            <a:spLocks noChangeShapeType="1"/>
          </p:cNvSpPr>
          <p:nvPr/>
        </p:nvSpPr>
        <p:spPr bwMode="auto">
          <a:xfrm flipH="1">
            <a:off x="4124325" y="5419725"/>
            <a:ext cx="8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0" name="Line 78"/>
          <p:cNvSpPr>
            <a:spLocks noChangeShapeType="1"/>
          </p:cNvSpPr>
          <p:nvPr/>
        </p:nvSpPr>
        <p:spPr bwMode="auto">
          <a:xfrm>
            <a:off x="3763963" y="5340350"/>
            <a:ext cx="447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1" name="Freeform 79"/>
          <p:cNvSpPr>
            <a:spLocks/>
          </p:cNvSpPr>
          <p:nvPr/>
        </p:nvSpPr>
        <p:spPr bwMode="auto">
          <a:xfrm>
            <a:off x="3832225" y="5268913"/>
            <a:ext cx="371475" cy="1587"/>
          </a:xfrm>
          <a:custGeom>
            <a:avLst/>
            <a:gdLst>
              <a:gd name="T0" fmla="*/ 0 w 221"/>
              <a:gd name="T1" fmla="*/ 0 h 1"/>
              <a:gd name="T2" fmla="*/ 2147483647 w 22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1" h="1">
                <a:moveTo>
                  <a:pt x="0" y="0"/>
                </a:moveTo>
                <a:lnTo>
                  <a:pt x="221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2" name="Line 80"/>
          <p:cNvSpPr>
            <a:spLocks noChangeShapeType="1"/>
          </p:cNvSpPr>
          <p:nvPr/>
        </p:nvSpPr>
        <p:spPr bwMode="auto">
          <a:xfrm flipV="1">
            <a:off x="4208463" y="5053013"/>
            <a:ext cx="1476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3" name="Line 81"/>
          <p:cNvSpPr>
            <a:spLocks noChangeShapeType="1"/>
          </p:cNvSpPr>
          <p:nvPr/>
        </p:nvSpPr>
        <p:spPr bwMode="auto">
          <a:xfrm flipV="1">
            <a:off x="4211638" y="5130800"/>
            <a:ext cx="144462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4" name="Line 82"/>
          <p:cNvSpPr>
            <a:spLocks noChangeShapeType="1"/>
          </p:cNvSpPr>
          <p:nvPr/>
        </p:nvSpPr>
        <p:spPr bwMode="auto">
          <a:xfrm flipV="1">
            <a:off x="4211638" y="5197475"/>
            <a:ext cx="146050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5" name="Freeform 83"/>
          <p:cNvSpPr>
            <a:spLocks/>
          </p:cNvSpPr>
          <p:nvPr/>
        </p:nvSpPr>
        <p:spPr bwMode="auto">
          <a:xfrm>
            <a:off x="4124325" y="5340350"/>
            <a:ext cx="3175" cy="225425"/>
          </a:xfrm>
          <a:custGeom>
            <a:avLst/>
            <a:gdLst>
              <a:gd name="T0" fmla="*/ 0 w 2"/>
              <a:gd name="T1" fmla="*/ 0 h 134"/>
              <a:gd name="T2" fmla="*/ 2147483647 w 2"/>
              <a:gd name="T3" fmla="*/ 2147483647 h 13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" h="134">
                <a:moveTo>
                  <a:pt x="0" y="0"/>
                </a:moveTo>
                <a:lnTo>
                  <a:pt x="2" y="13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6" name="Freeform 84"/>
          <p:cNvSpPr>
            <a:spLocks/>
          </p:cNvSpPr>
          <p:nvPr/>
        </p:nvSpPr>
        <p:spPr bwMode="auto">
          <a:xfrm>
            <a:off x="3916363" y="5565775"/>
            <a:ext cx="211137" cy="276225"/>
          </a:xfrm>
          <a:custGeom>
            <a:avLst/>
            <a:gdLst>
              <a:gd name="T0" fmla="*/ 2147483647 w 126"/>
              <a:gd name="T1" fmla="*/ 0 h 165"/>
              <a:gd name="T2" fmla="*/ 0 w 126"/>
              <a:gd name="T3" fmla="*/ 2147483647 h 16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6" h="165">
                <a:moveTo>
                  <a:pt x="126" y="0"/>
                </a:moveTo>
                <a:lnTo>
                  <a:pt x="0" y="16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7" name="Freeform 85"/>
          <p:cNvSpPr>
            <a:spLocks/>
          </p:cNvSpPr>
          <p:nvPr/>
        </p:nvSpPr>
        <p:spPr bwMode="auto">
          <a:xfrm>
            <a:off x="3910013" y="5630863"/>
            <a:ext cx="1587" cy="217487"/>
          </a:xfrm>
          <a:custGeom>
            <a:avLst/>
            <a:gdLst>
              <a:gd name="T0" fmla="*/ 0 w 1"/>
              <a:gd name="T1" fmla="*/ 0 h 129"/>
              <a:gd name="T2" fmla="*/ 0 w 1"/>
              <a:gd name="T3" fmla="*/ 2147483647 h 1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29">
                <a:moveTo>
                  <a:pt x="0" y="0"/>
                </a:moveTo>
                <a:lnTo>
                  <a:pt x="0" y="12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8" name="Line 86"/>
          <p:cNvSpPr>
            <a:spLocks noChangeShapeType="1"/>
          </p:cNvSpPr>
          <p:nvPr/>
        </p:nvSpPr>
        <p:spPr bwMode="auto">
          <a:xfrm>
            <a:off x="3544888" y="5627688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39" name="Line 87"/>
          <p:cNvSpPr>
            <a:spLocks noChangeShapeType="1"/>
          </p:cNvSpPr>
          <p:nvPr/>
        </p:nvSpPr>
        <p:spPr bwMode="auto">
          <a:xfrm>
            <a:off x="3544888" y="563086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0" name="Line 88"/>
          <p:cNvSpPr>
            <a:spLocks noChangeShapeType="1"/>
          </p:cNvSpPr>
          <p:nvPr/>
        </p:nvSpPr>
        <p:spPr bwMode="auto">
          <a:xfrm flipH="1">
            <a:off x="3544888" y="534035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1" name="Line 89"/>
          <p:cNvSpPr>
            <a:spLocks noChangeShapeType="1"/>
          </p:cNvSpPr>
          <p:nvPr/>
        </p:nvSpPr>
        <p:spPr bwMode="auto">
          <a:xfrm flipH="1">
            <a:off x="3910013" y="5340350"/>
            <a:ext cx="21431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2" name="Line 90"/>
          <p:cNvSpPr>
            <a:spLocks noChangeShapeType="1"/>
          </p:cNvSpPr>
          <p:nvPr/>
        </p:nvSpPr>
        <p:spPr bwMode="auto">
          <a:xfrm>
            <a:off x="3544888" y="5773738"/>
            <a:ext cx="36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3" name="Line 91"/>
          <p:cNvSpPr>
            <a:spLocks noChangeShapeType="1"/>
          </p:cNvSpPr>
          <p:nvPr/>
        </p:nvSpPr>
        <p:spPr bwMode="auto">
          <a:xfrm>
            <a:off x="3544888" y="5705475"/>
            <a:ext cx="36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4" name="Line 92"/>
          <p:cNvSpPr>
            <a:spLocks noChangeShapeType="1"/>
          </p:cNvSpPr>
          <p:nvPr/>
        </p:nvSpPr>
        <p:spPr bwMode="auto">
          <a:xfrm flipV="1">
            <a:off x="3916363" y="5419725"/>
            <a:ext cx="211137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5" name="Freeform 93"/>
          <p:cNvSpPr>
            <a:spLocks/>
          </p:cNvSpPr>
          <p:nvPr/>
        </p:nvSpPr>
        <p:spPr bwMode="auto">
          <a:xfrm>
            <a:off x="3910013" y="5502275"/>
            <a:ext cx="209550" cy="271463"/>
          </a:xfrm>
          <a:custGeom>
            <a:avLst/>
            <a:gdLst>
              <a:gd name="T0" fmla="*/ 0 w 124"/>
              <a:gd name="T1" fmla="*/ 2147483647 h 162"/>
              <a:gd name="T2" fmla="*/ 2147483647 w 124"/>
              <a:gd name="T3" fmla="*/ 0 h 16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4" h="162">
                <a:moveTo>
                  <a:pt x="0" y="162"/>
                </a:moveTo>
                <a:lnTo>
                  <a:pt x="12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6" name="Freeform 94"/>
          <p:cNvSpPr>
            <a:spLocks/>
          </p:cNvSpPr>
          <p:nvPr/>
        </p:nvSpPr>
        <p:spPr bwMode="auto">
          <a:xfrm>
            <a:off x="3741738" y="1152525"/>
            <a:ext cx="596900" cy="2354263"/>
          </a:xfrm>
          <a:custGeom>
            <a:avLst/>
            <a:gdLst>
              <a:gd name="T0" fmla="*/ 0 w 356"/>
              <a:gd name="T1" fmla="*/ 0 h 1400"/>
              <a:gd name="T2" fmla="*/ 2147483647 w 356"/>
              <a:gd name="T3" fmla="*/ 2147483647 h 14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56" h="1400">
                <a:moveTo>
                  <a:pt x="0" y="0"/>
                </a:moveTo>
                <a:lnTo>
                  <a:pt x="356" y="14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7" name="Line 95"/>
          <p:cNvSpPr>
            <a:spLocks noChangeShapeType="1"/>
          </p:cNvSpPr>
          <p:nvPr/>
        </p:nvSpPr>
        <p:spPr bwMode="auto">
          <a:xfrm>
            <a:off x="3741738" y="1152525"/>
            <a:ext cx="178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8" name="Line 96"/>
          <p:cNvSpPr>
            <a:spLocks noChangeShapeType="1"/>
          </p:cNvSpPr>
          <p:nvPr/>
        </p:nvSpPr>
        <p:spPr bwMode="auto">
          <a:xfrm>
            <a:off x="4338638" y="3506788"/>
            <a:ext cx="177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49" name="Line 97"/>
          <p:cNvSpPr>
            <a:spLocks noChangeShapeType="1"/>
          </p:cNvSpPr>
          <p:nvPr/>
        </p:nvSpPr>
        <p:spPr bwMode="auto">
          <a:xfrm>
            <a:off x="5522913" y="1152525"/>
            <a:ext cx="598487" cy="2354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0" name="Freeform 98"/>
          <p:cNvSpPr>
            <a:spLocks/>
          </p:cNvSpPr>
          <p:nvPr/>
        </p:nvSpPr>
        <p:spPr bwMode="auto">
          <a:xfrm>
            <a:off x="6121400" y="3351213"/>
            <a:ext cx="150813" cy="157162"/>
          </a:xfrm>
          <a:custGeom>
            <a:avLst/>
            <a:gdLst>
              <a:gd name="T0" fmla="*/ 0 w 90"/>
              <a:gd name="T1" fmla="*/ 2147483647 h 93"/>
              <a:gd name="T2" fmla="*/ 2147483647 w 90"/>
              <a:gd name="T3" fmla="*/ 0 h 9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" h="93">
                <a:moveTo>
                  <a:pt x="0" y="93"/>
                </a:moveTo>
                <a:lnTo>
                  <a:pt x="9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1" name="Freeform 99"/>
          <p:cNvSpPr>
            <a:spLocks/>
          </p:cNvSpPr>
          <p:nvPr/>
        </p:nvSpPr>
        <p:spPr bwMode="auto">
          <a:xfrm>
            <a:off x="3741738" y="995363"/>
            <a:ext cx="144462" cy="157162"/>
          </a:xfrm>
          <a:custGeom>
            <a:avLst/>
            <a:gdLst>
              <a:gd name="T0" fmla="*/ 0 w 86"/>
              <a:gd name="T1" fmla="*/ 2147483647 h 94"/>
              <a:gd name="T2" fmla="*/ 2147483647 w 86"/>
              <a:gd name="T3" fmla="*/ 0 h 9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6" h="94">
                <a:moveTo>
                  <a:pt x="0" y="94"/>
                </a:moveTo>
                <a:lnTo>
                  <a:pt x="8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2" name="Freeform 100"/>
          <p:cNvSpPr>
            <a:spLocks/>
          </p:cNvSpPr>
          <p:nvPr/>
        </p:nvSpPr>
        <p:spPr bwMode="auto">
          <a:xfrm>
            <a:off x="5522913" y="1001713"/>
            <a:ext cx="133350" cy="150812"/>
          </a:xfrm>
          <a:custGeom>
            <a:avLst/>
            <a:gdLst>
              <a:gd name="T0" fmla="*/ 0 w 80"/>
              <a:gd name="T1" fmla="*/ 2147483647 h 90"/>
              <a:gd name="T2" fmla="*/ 2147483647 w 80"/>
              <a:gd name="T3" fmla="*/ 0 h 9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" h="90">
                <a:moveTo>
                  <a:pt x="0" y="90"/>
                </a:moveTo>
                <a:lnTo>
                  <a:pt x="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3" name="Freeform 101"/>
          <p:cNvSpPr>
            <a:spLocks/>
          </p:cNvSpPr>
          <p:nvPr/>
        </p:nvSpPr>
        <p:spPr bwMode="auto">
          <a:xfrm>
            <a:off x="3892550" y="990600"/>
            <a:ext cx="1766888" cy="1588"/>
          </a:xfrm>
          <a:custGeom>
            <a:avLst/>
            <a:gdLst>
              <a:gd name="T0" fmla="*/ 0 w 1052"/>
              <a:gd name="T1" fmla="*/ 0 h 1"/>
              <a:gd name="T2" fmla="*/ 2147483647 w 1052"/>
              <a:gd name="T3" fmla="*/ 2147483647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52" h="1">
                <a:moveTo>
                  <a:pt x="0" y="0"/>
                </a:moveTo>
                <a:lnTo>
                  <a:pt x="1052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4" name="Freeform 102"/>
          <p:cNvSpPr>
            <a:spLocks/>
          </p:cNvSpPr>
          <p:nvPr/>
        </p:nvSpPr>
        <p:spPr bwMode="auto">
          <a:xfrm>
            <a:off x="3821113" y="1065213"/>
            <a:ext cx="1762125" cy="3175"/>
          </a:xfrm>
          <a:custGeom>
            <a:avLst/>
            <a:gdLst>
              <a:gd name="T0" fmla="*/ 0 w 1048"/>
              <a:gd name="T1" fmla="*/ 0 h 2"/>
              <a:gd name="T2" fmla="*/ 2147483647 w 1048"/>
              <a:gd name="T3" fmla="*/ 2147483647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48" h="2">
                <a:moveTo>
                  <a:pt x="0" y="0"/>
                </a:moveTo>
                <a:lnTo>
                  <a:pt x="104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5" name="Line 103"/>
          <p:cNvSpPr>
            <a:spLocks noChangeShapeType="1"/>
          </p:cNvSpPr>
          <p:nvPr/>
        </p:nvSpPr>
        <p:spPr bwMode="auto">
          <a:xfrm>
            <a:off x="5659438" y="992188"/>
            <a:ext cx="612775" cy="235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6" name="Freeform 104"/>
          <p:cNvSpPr>
            <a:spLocks/>
          </p:cNvSpPr>
          <p:nvPr/>
        </p:nvSpPr>
        <p:spPr bwMode="auto">
          <a:xfrm>
            <a:off x="5583238" y="1068388"/>
            <a:ext cx="608012" cy="2351087"/>
          </a:xfrm>
          <a:custGeom>
            <a:avLst/>
            <a:gdLst>
              <a:gd name="T0" fmla="*/ 0 w 362"/>
              <a:gd name="T1" fmla="*/ 0 h 1398"/>
              <a:gd name="T2" fmla="*/ 2147483647 w 362"/>
              <a:gd name="T3" fmla="*/ 2147483647 h 13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2" h="1398">
                <a:moveTo>
                  <a:pt x="0" y="0"/>
                </a:moveTo>
                <a:lnTo>
                  <a:pt x="362" y="139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7" name="Freeform 105"/>
          <p:cNvSpPr>
            <a:spLocks/>
          </p:cNvSpPr>
          <p:nvPr/>
        </p:nvSpPr>
        <p:spPr bwMode="auto">
          <a:xfrm>
            <a:off x="3886200" y="1741488"/>
            <a:ext cx="1784350" cy="3175"/>
          </a:xfrm>
          <a:custGeom>
            <a:avLst/>
            <a:gdLst>
              <a:gd name="T0" fmla="*/ 0 w 1062"/>
              <a:gd name="T1" fmla="*/ 2147483647 h 2"/>
              <a:gd name="T2" fmla="*/ 2147483647 w 1062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62" h="2">
                <a:moveTo>
                  <a:pt x="0" y="2"/>
                </a:moveTo>
                <a:lnTo>
                  <a:pt x="106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8" name="Freeform 106"/>
          <p:cNvSpPr>
            <a:spLocks/>
          </p:cNvSpPr>
          <p:nvPr/>
        </p:nvSpPr>
        <p:spPr bwMode="auto">
          <a:xfrm>
            <a:off x="4043363" y="2319338"/>
            <a:ext cx="1768475" cy="3175"/>
          </a:xfrm>
          <a:custGeom>
            <a:avLst/>
            <a:gdLst>
              <a:gd name="T0" fmla="*/ 0 w 1052"/>
              <a:gd name="T1" fmla="*/ 0 h 2"/>
              <a:gd name="T2" fmla="*/ 2147483647 w 1052"/>
              <a:gd name="T3" fmla="*/ 2147483647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52" h="2">
                <a:moveTo>
                  <a:pt x="0" y="0"/>
                </a:moveTo>
                <a:lnTo>
                  <a:pt x="1052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59" name="Freeform 107"/>
          <p:cNvSpPr>
            <a:spLocks/>
          </p:cNvSpPr>
          <p:nvPr/>
        </p:nvSpPr>
        <p:spPr bwMode="auto">
          <a:xfrm>
            <a:off x="4187825" y="2905125"/>
            <a:ext cx="1778000" cy="1588"/>
          </a:xfrm>
          <a:custGeom>
            <a:avLst/>
            <a:gdLst>
              <a:gd name="T0" fmla="*/ 0 w 1058"/>
              <a:gd name="T1" fmla="*/ 0 h 1"/>
              <a:gd name="T2" fmla="*/ 2147483647 w 1058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58" h="1">
                <a:moveTo>
                  <a:pt x="0" y="0"/>
                </a:moveTo>
                <a:lnTo>
                  <a:pt x="105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0" name="Freeform 108"/>
          <p:cNvSpPr>
            <a:spLocks/>
          </p:cNvSpPr>
          <p:nvPr/>
        </p:nvSpPr>
        <p:spPr bwMode="auto">
          <a:xfrm>
            <a:off x="5670550" y="1597025"/>
            <a:ext cx="144463" cy="146050"/>
          </a:xfrm>
          <a:custGeom>
            <a:avLst/>
            <a:gdLst>
              <a:gd name="T0" fmla="*/ 0 w 86"/>
              <a:gd name="T1" fmla="*/ 2147483647 h 87"/>
              <a:gd name="T2" fmla="*/ 2147483647 w 86"/>
              <a:gd name="T3" fmla="*/ 0 h 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6" h="87">
                <a:moveTo>
                  <a:pt x="0" y="87"/>
                </a:moveTo>
                <a:lnTo>
                  <a:pt x="8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1" name="Freeform 109"/>
          <p:cNvSpPr>
            <a:spLocks/>
          </p:cNvSpPr>
          <p:nvPr/>
        </p:nvSpPr>
        <p:spPr bwMode="auto">
          <a:xfrm>
            <a:off x="5811838" y="2168525"/>
            <a:ext cx="147637" cy="150813"/>
          </a:xfrm>
          <a:custGeom>
            <a:avLst/>
            <a:gdLst>
              <a:gd name="T0" fmla="*/ 0 w 88"/>
              <a:gd name="T1" fmla="*/ 2147483647 h 90"/>
              <a:gd name="T2" fmla="*/ 2147483647 w 88"/>
              <a:gd name="T3" fmla="*/ 0 h 9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8" h="90">
                <a:moveTo>
                  <a:pt x="0" y="90"/>
                </a:moveTo>
                <a:lnTo>
                  <a:pt x="8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2" name="Freeform 110"/>
          <p:cNvSpPr>
            <a:spLocks/>
          </p:cNvSpPr>
          <p:nvPr/>
        </p:nvSpPr>
        <p:spPr bwMode="auto">
          <a:xfrm>
            <a:off x="5965825" y="2770188"/>
            <a:ext cx="147638" cy="136525"/>
          </a:xfrm>
          <a:custGeom>
            <a:avLst/>
            <a:gdLst>
              <a:gd name="T0" fmla="*/ 0 w 88"/>
              <a:gd name="T1" fmla="*/ 2147483647 h 81"/>
              <a:gd name="T2" fmla="*/ 2147483647 w 88"/>
              <a:gd name="T3" fmla="*/ 0 h 8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8" h="81">
                <a:moveTo>
                  <a:pt x="0" y="81"/>
                </a:moveTo>
                <a:lnTo>
                  <a:pt x="8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3" name="Freeform 111"/>
          <p:cNvSpPr>
            <a:spLocks/>
          </p:cNvSpPr>
          <p:nvPr/>
        </p:nvSpPr>
        <p:spPr bwMode="auto">
          <a:xfrm>
            <a:off x="4340225" y="1152525"/>
            <a:ext cx="590550" cy="2351088"/>
          </a:xfrm>
          <a:custGeom>
            <a:avLst/>
            <a:gdLst>
              <a:gd name="T0" fmla="*/ 2147483647 w 351"/>
              <a:gd name="T1" fmla="*/ 2147483647 h 1398"/>
              <a:gd name="T2" fmla="*/ 0 w 351"/>
              <a:gd name="T3" fmla="*/ 0 h 13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51" h="1398">
                <a:moveTo>
                  <a:pt x="351" y="1398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4" name="Line 112"/>
          <p:cNvSpPr>
            <a:spLocks noChangeShapeType="1"/>
          </p:cNvSpPr>
          <p:nvPr/>
        </p:nvSpPr>
        <p:spPr bwMode="auto">
          <a:xfrm flipH="1" flipV="1">
            <a:off x="4914900" y="1152525"/>
            <a:ext cx="611188" cy="2354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5" name="Freeform 113"/>
          <p:cNvSpPr>
            <a:spLocks/>
          </p:cNvSpPr>
          <p:nvPr/>
        </p:nvSpPr>
        <p:spPr bwMode="auto">
          <a:xfrm>
            <a:off x="4340225" y="1001713"/>
            <a:ext cx="133350" cy="150812"/>
          </a:xfrm>
          <a:custGeom>
            <a:avLst/>
            <a:gdLst>
              <a:gd name="T0" fmla="*/ 0 w 79"/>
              <a:gd name="T1" fmla="*/ 2147483647 h 90"/>
              <a:gd name="T2" fmla="*/ 2147483647 w 79"/>
              <a:gd name="T3" fmla="*/ 0 h 9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9" h="90">
                <a:moveTo>
                  <a:pt x="0" y="90"/>
                </a:moveTo>
                <a:lnTo>
                  <a:pt x="7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6" name="Freeform 114"/>
          <p:cNvSpPr>
            <a:spLocks/>
          </p:cNvSpPr>
          <p:nvPr/>
        </p:nvSpPr>
        <p:spPr bwMode="auto">
          <a:xfrm>
            <a:off x="4914900" y="995363"/>
            <a:ext cx="150813" cy="157162"/>
          </a:xfrm>
          <a:custGeom>
            <a:avLst/>
            <a:gdLst>
              <a:gd name="T0" fmla="*/ 0 w 89"/>
              <a:gd name="T1" fmla="*/ 2147483647 h 94"/>
              <a:gd name="T2" fmla="*/ 2147483647 w 89"/>
              <a:gd name="T3" fmla="*/ 0 h 9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" h="94">
                <a:moveTo>
                  <a:pt x="0" y="94"/>
                </a:moveTo>
                <a:lnTo>
                  <a:pt x="8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7" name="Freeform 115"/>
          <p:cNvSpPr>
            <a:spLocks/>
          </p:cNvSpPr>
          <p:nvPr/>
        </p:nvSpPr>
        <p:spPr bwMode="auto">
          <a:xfrm>
            <a:off x="3846513" y="4152900"/>
            <a:ext cx="73025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8" name="Freeform 116"/>
          <p:cNvSpPr>
            <a:spLocks/>
          </p:cNvSpPr>
          <p:nvPr/>
        </p:nvSpPr>
        <p:spPr bwMode="auto">
          <a:xfrm>
            <a:off x="3778250" y="4525963"/>
            <a:ext cx="71438" cy="39687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69" name="Freeform 117"/>
          <p:cNvSpPr>
            <a:spLocks/>
          </p:cNvSpPr>
          <p:nvPr/>
        </p:nvSpPr>
        <p:spPr bwMode="auto">
          <a:xfrm>
            <a:off x="4121150" y="4525963"/>
            <a:ext cx="71438" cy="39687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0" name="Freeform 118"/>
          <p:cNvSpPr>
            <a:spLocks/>
          </p:cNvSpPr>
          <p:nvPr/>
        </p:nvSpPr>
        <p:spPr bwMode="auto">
          <a:xfrm>
            <a:off x="4095750" y="3859213"/>
            <a:ext cx="71438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1" name="Freeform 119"/>
          <p:cNvSpPr>
            <a:spLocks/>
          </p:cNvSpPr>
          <p:nvPr/>
        </p:nvSpPr>
        <p:spPr bwMode="auto">
          <a:xfrm>
            <a:off x="4725988" y="3898900"/>
            <a:ext cx="71437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2" name="Freeform 120"/>
          <p:cNvSpPr>
            <a:spLocks/>
          </p:cNvSpPr>
          <p:nvPr/>
        </p:nvSpPr>
        <p:spPr bwMode="auto">
          <a:xfrm>
            <a:off x="3087688" y="5383213"/>
            <a:ext cx="71437" cy="39687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3" name="Freeform 121"/>
          <p:cNvSpPr>
            <a:spLocks/>
          </p:cNvSpPr>
          <p:nvPr/>
        </p:nvSpPr>
        <p:spPr bwMode="auto">
          <a:xfrm>
            <a:off x="3429000" y="5154613"/>
            <a:ext cx="71438" cy="39687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4" name="Freeform 122"/>
          <p:cNvSpPr>
            <a:spLocks/>
          </p:cNvSpPr>
          <p:nvPr/>
        </p:nvSpPr>
        <p:spPr bwMode="auto">
          <a:xfrm>
            <a:off x="3162300" y="5154613"/>
            <a:ext cx="73025" cy="39687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5" name="Freeform 123"/>
          <p:cNvSpPr>
            <a:spLocks/>
          </p:cNvSpPr>
          <p:nvPr/>
        </p:nvSpPr>
        <p:spPr bwMode="auto">
          <a:xfrm rot="7870368">
            <a:off x="3317081" y="5591969"/>
            <a:ext cx="73025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6" name="Freeform 124"/>
          <p:cNvSpPr>
            <a:spLocks/>
          </p:cNvSpPr>
          <p:nvPr/>
        </p:nvSpPr>
        <p:spPr bwMode="auto">
          <a:xfrm>
            <a:off x="4076700" y="5067300"/>
            <a:ext cx="73025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7" name="Freeform 125"/>
          <p:cNvSpPr>
            <a:spLocks/>
          </p:cNvSpPr>
          <p:nvPr/>
        </p:nvSpPr>
        <p:spPr bwMode="auto">
          <a:xfrm>
            <a:off x="3848100" y="5461000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8" name="Freeform 126"/>
          <p:cNvSpPr>
            <a:spLocks/>
          </p:cNvSpPr>
          <p:nvPr/>
        </p:nvSpPr>
        <p:spPr bwMode="auto">
          <a:xfrm>
            <a:off x="4667250" y="5284788"/>
            <a:ext cx="71438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79" name="Freeform 127"/>
          <p:cNvSpPr>
            <a:spLocks/>
          </p:cNvSpPr>
          <p:nvPr/>
        </p:nvSpPr>
        <p:spPr bwMode="auto">
          <a:xfrm>
            <a:off x="4513263" y="5467350"/>
            <a:ext cx="73025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0" name="Freeform 128"/>
          <p:cNvSpPr>
            <a:spLocks/>
          </p:cNvSpPr>
          <p:nvPr/>
        </p:nvSpPr>
        <p:spPr bwMode="auto">
          <a:xfrm>
            <a:off x="4914900" y="5002213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1" name="Freeform 129"/>
          <p:cNvSpPr>
            <a:spLocks/>
          </p:cNvSpPr>
          <p:nvPr/>
        </p:nvSpPr>
        <p:spPr bwMode="auto">
          <a:xfrm>
            <a:off x="5103813" y="4735513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2" name="Freeform 130"/>
          <p:cNvSpPr>
            <a:spLocks/>
          </p:cNvSpPr>
          <p:nvPr/>
        </p:nvSpPr>
        <p:spPr bwMode="auto">
          <a:xfrm>
            <a:off x="5754688" y="4087813"/>
            <a:ext cx="71437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3" name="Freeform 131"/>
          <p:cNvSpPr>
            <a:spLocks/>
          </p:cNvSpPr>
          <p:nvPr/>
        </p:nvSpPr>
        <p:spPr bwMode="auto">
          <a:xfrm>
            <a:off x="5413375" y="4011613"/>
            <a:ext cx="71438" cy="39687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4" name="Freeform 132"/>
          <p:cNvSpPr>
            <a:spLocks/>
          </p:cNvSpPr>
          <p:nvPr/>
        </p:nvSpPr>
        <p:spPr bwMode="auto">
          <a:xfrm>
            <a:off x="5678488" y="3859213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5" name="Freeform 133"/>
          <p:cNvSpPr>
            <a:spLocks/>
          </p:cNvSpPr>
          <p:nvPr/>
        </p:nvSpPr>
        <p:spPr bwMode="auto">
          <a:xfrm>
            <a:off x="4305300" y="2944813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6" name="Freeform 134"/>
          <p:cNvSpPr>
            <a:spLocks/>
          </p:cNvSpPr>
          <p:nvPr/>
        </p:nvSpPr>
        <p:spPr bwMode="auto">
          <a:xfrm>
            <a:off x="4459288" y="3402013"/>
            <a:ext cx="71437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7" name="Freeform 135"/>
          <p:cNvSpPr>
            <a:spLocks/>
          </p:cNvSpPr>
          <p:nvPr/>
        </p:nvSpPr>
        <p:spPr bwMode="auto">
          <a:xfrm>
            <a:off x="4083050" y="1657350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8" name="Freeform 136"/>
          <p:cNvSpPr>
            <a:spLocks/>
          </p:cNvSpPr>
          <p:nvPr/>
        </p:nvSpPr>
        <p:spPr bwMode="auto">
          <a:xfrm>
            <a:off x="4154488" y="1420813"/>
            <a:ext cx="71437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89" name="Freeform 137"/>
          <p:cNvSpPr>
            <a:spLocks/>
          </p:cNvSpPr>
          <p:nvPr/>
        </p:nvSpPr>
        <p:spPr bwMode="auto">
          <a:xfrm>
            <a:off x="4305300" y="2563813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0" name="Freeform 138"/>
          <p:cNvSpPr>
            <a:spLocks/>
          </p:cNvSpPr>
          <p:nvPr/>
        </p:nvSpPr>
        <p:spPr bwMode="auto">
          <a:xfrm>
            <a:off x="4375150" y="1660525"/>
            <a:ext cx="71438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1" name="Freeform 139"/>
          <p:cNvSpPr>
            <a:spLocks/>
          </p:cNvSpPr>
          <p:nvPr/>
        </p:nvSpPr>
        <p:spPr bwMode="auto">
          <a:xfrm>
            <a:off x="4773613" y="1458913"/>
            <a:ext cx="71437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2" name="Freeform 140"/>
          <p:cNvSpPr>
            <a:spLocks/>
          </p:cNvSpPr>
          <p:nvPr/>
        </p:nvSpPr>
        <p:spPr bwMode="auto">
          <a:xfrm>
            <a:off x="4840288" y="2028825"/>
            <a:ext cx="71437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3" name="Freeform 141"/>
          <p:cNvSpPr>
            <a:spLocks/>
          </p:cNvSpPr>
          <p:nvPr/>
        </p:nvSpPr>
        <p:spPr bwMode="auto">
          <a:xfrm>
            <a:off x="4840288" y="2563813"/>
            <a:ext cx="71437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4" name="Freeform 142"/>
          <p:cNvSpPr>
            <a:spLocks/>
          </p:cNvSpPr>
          <p:nvPr/>
        </p:nvSpPr>
        <p:spPr bwMode="auto">
          <a:xfrm>
            <a:off x="5068888" y="3402013"/>
            <a:ext cx="71437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5" name="Freeform 143"/>
          <p:cNvSpPr>
            <a:spLocks/>
          </p:cNvSpPr>
          <p:nvPr/>
        </p:nvSpPr>
        <p:spPr bwMode="auto">
          <a:xfrm>
            <a:off x="5373688" y="1420813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6" name="Freeform 144"/>
          <p:cNvSpPr>
            <a:spLocks/>
          </p:cNvSpPr>
          <p:nvPr/>
        </p:nvSpPr>
        <p:spPr bwMode="auto">
          <a:xfrm>
            <a:off x="5449888" y="1878013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7" name="Freeform 145"/>
          <p:cNvSpPr>
            <a:spLocks/>
          </p:cNvSpPr>
          <p:nvPr/>
        </p:nvSpPr>
        <p:spPr bwMode="auto">
          <a:xfrm>
            <a:off x="5526088" y="2259013"/>
            <a:ext cx="71437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8" name="Freeform 146"/>
          <p:cNvSpPr>
            <a:spLocks/>
          </p:cNvSpPr>
          <p:nvPr/>
        </p:nvSpPr>
        <p:spPr bwMode="auto">
          <a:xfrm>
            <a:off x="5602288" y="2563813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699" name="Freeform 147"/>
          <p:cNvSpPr>
            <a:spLocks/>
          </p:cNvSpPr>
          <p:nvPr/>
        </p:nvSpPr>
        <p:spPr bwMode="auto">
          <a:xfrm>
            <a:off x="5602288" y="3173413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0" name="Freeform 148"/>
          <p:cNvSpPr>
            <a:spLocks/>
          </p:cNvSpPr>
          <p:nvPr/>
        </p:nvSpPr>
        <p:spPr bwMode="auto">
          <a:xfrm>
            <a:off x="5907088" y="3021013"/>
            <a:ext cx="73025" cy="38100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1" name="Freeform 149"/>
          <p:cNvSpPr>
            <a:spLocks/>
          </p:cNvSpPr>
          <p:nvPr/>
        </p:nvSpPr>
        <p:spPr bwMode="auto">
          <a:xfrm>
            <a:off x="5816600" y="3325813"/>
            <a:ext cx="71438" cy="39687"/>
          </a:xfrm>
          <a:custGeom>
            <a:avLst/>
            <a:gdLst>
              <a:gd name="T0" fmla="*/ 2147483647 w 136"/>
              <a:gd name="T1" fmla="*/ 2147483647 h 91"/>
              <a:gd name="T2" fmla="*/ 2147483647 w 136"/>
              <a:gd name="T3" fmla="*/ 2147483647 h 91"/>
              <a:gd name="T4" fmla="*/ 2147483647 w 136"/>
              <a:gd name="T5" fmla="*/ 0 h 91"/>
              <a:gd name="T6" fmla="*/ 0 w 136"/>
              <a:gd name="T7" fmla="*/ 0 h 91"/>
              <a:gd name="T8" fmla="*/ 2147483647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45" y="91"/>
                </a:moveTo>
                <a:lnTo>
                  <a:pt x="136" y="91"/>
                </a:lnTo>
                <a:lnTo>
                  <a:pt x="90" y="0"/>
                </a:lnTo>
                <a:lnTo>
                  <a:pt x="0" y="0"/>
                </a:lnTo>
                <a:lnTo>
                  <a:pt x="45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2" name="Line 150"/>
          <p:cNvSpPr>
            <a:spLocks noChangeShapeType="1"/>
          </p:cNvSpPr>
          <p:nvPr/>
        </p:nvSpPr>
        <p:spPr bwMode="auto">
          <a:xfrm>
            <a:off x="5678488" y="1192213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3" name="Line 151"/>
          <p:cNvSpPr>
            <a:spLocks noChangeShapeType="1"/>
          </p:cNvSpPr>
          <p:nvPr/>
        </p:nvSpPr>
        <p:spPr bwMode="auto">
          <a:xfrm flipH="1">
            <a:off x="5656263" y="1497013"/>
            <a:ext cx="45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4" name="Line 152"/>
          <p:cNvSpPr>
            <a:spLocks noChangeShapeType="1"/>
          </p:cNvSpPr>
          <p:nvPr/>
        </p:nvSpPr>
        <p:spPr bwMode="auto">
          <a:xfrm flipH="1">
            <a:off x="5535613" y="187801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5" name="Line 153"/>
          <p:cNvSpPr>
            <a:spLocks noChangeShapeType="1"/>
          </p:cNvSpPr>
          <p:nvPr/>
        </p:nvSpPr>
        <p:spPr bwMode="auto">
          <a:xfrm flipH="1">
            <a:off x="5754688" y="276066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6" name="Line 154"/>
          <p:cNvSpPr>
            <a:spLocks noChangeShapeType="1"/>
          </p:cNvSpPr>
          <p:nvPr/>
        </p:nvSpPr>
        <p:spPr bwMode="auto">
          <a:xfrm>
            <a:off x="3821113" y="3805238"/>
            <a:ext cx="382587" cy="488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7" name="Line 155"/>
          <p:cNvSpPr>
            <a:spLocks noChangeShapeType="1"/>
          </p:cNvSpPr>
          <p:nvPr/>
        </p:nvSpPr>
        <p:spPr bwMode="auto">
          <a:xfrm flipH="1" flipV="1">
            <a:off x="5535613" y="4032250"/>
            <a:ext cx="736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8" name="Line 156"/>
          <p:cNvSpPr>
            <a:spLocks noChangeShapeType="1"/>
          </p:cNvSpPr>
          <p:nvPr/>
        </p:nvSpPr>
        <p:spPr bwMode="auto">
          <a:xfrm flipH="1">
            <a:off x="5297488" y="4487863"/>
            <a:ext cx="823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09" name="Line 157"/>
          <p:cNvSpPr>
            <a:spLocks noChangeShapeType="1"/>
          </p:cNvSpPr>
          <p:nvPr/>
        </p:nvSpPr>
        <p:spPr bwMode="auto">
          <a:xfrm>
            <a:off x="2986088" y="4749800"/>
            <a:ext cx="739775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10" name="Line 158"/>
          <p:cNvSpPr>
            <a:spLocks noChangeShapeType="1"/>
          </p:cNvSpPr>
          <p:nvPr/>
        </p:nvSpPr>
        <p:spPr bwMode="auto">
          <a:xfrm>
            <a:off x="2097088" y="5467350"/>
            <a:ext cx="481012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11" name="Freeform 159"/>
          <p:cNvSpPr>
            <a:spLocks/>
          </p:cNvSpPr>
          <p:nvPr/>
        </p:nvSpPr>
        <p:spPr bwMode="auto">
          <a:xfrm flipV="1">
            <a:off x="2097088" y="5651500"/>
            <a:ext cx="474662" cy="87313"/>
          </a:xfrm>
          <a:custGeom>
            <a:avLst/>
            <a:gdLst>
              <a:gd name="T0" fmla="*/ 0 w 345"/>
              <a:gd name="T1" fmla="*/ 0 h 1"/>
              <a:gd name="T2" fmla="*/ 2147483647 w 345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5" h="1">
                <a:moveTo>
                  <a:pt x="0" y="0"/>
                </a:moveTo>
                <a:lnTo>
                  <a:pt x="345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12" name="Freeform 160"/>
          <p:cNvSpPr>
            <a:spLocks/>
          </p:cNvSpPr>
          <p:nvPr/>
        </p:nvSpPr>
        <p:spPr bwMode="auto">
          <a:xfrm>
            <a:off x="2097088" y="5819775"/>
            <a:ext cx="474662" cy="171450"/>
          </a:xfrm>
          <a:custGeom>
            <a:avLst/>
            <a:gdLst>
              <a:gd name="T0" fmla="*/ 0 w 328"/>
              <a:gd name="T1" fmla="*/ 2147483647 h 240"/>
              <a:gd name="T2" fmla="*/ 2147483647 w 328"/>
              <a:gd name="T3" fmla="*/ 0 h 2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8" h="240">
                <a:moveTo>
                  <a:pt x="0" y="240"/>
                </a:moveTo>
                <a:lnTo>
                  <a:pt x="3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13" name="Freeform 161"/>
          <p:cNvSpPr>
            <a:spLocks/>
          </p:cNvSpPr>
          <p:nvPr/>
        </p:nvSpPr>
        <p:spPr bwMode="auto">
          <a:xfrm>
            <a:off x="2986088" y="2601913"/>
            <a:ext cx="706437" cy="1830387"/>
          </a:xfrm>
          <a:custGeom>
            <a:avLst/>
            <a:gdLst>
              <a:gd name="T0" fmla="*/ 2147483647 w 420"/>
              <a:gd name="T1" fmla="*/ 2147483647 h 1089"/>
              <a:gd name="T2" fmla="*/ 2147483647 w 420"/>
              <a:gd name="T3" fmla="*/ 2147483647 h 1089"/>
              <a:gd name="T4" fmla="*/ 2147483647 w 420"/>
              <a:gd name="T5" fmla="*/ 2147483647 h 1089"/>
              <a:gd name="T6" fmla="*/ 2147483647 w 420"/>
              <a:gd name="T7" fmla="*/ 0 h 10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0" h="1089">
                <a:moveTo>
                  <a:pt x="58" y="1089"/>
                </a:moveTo>
                <a:cubicBezTo>
                  <a:pt x="31" y="952"/>
                  <a:pt x="0" y="817"/>
                  <a:pt x="12" y="680"/>
                </a:cubicBezTo>
                <a:cubicBezTo>
                  <a:pt x="24" y="543"/>
                  <a:pt x="62" y="382"/>
                  <a:pt x="130" y="269"/>
                </a:cubicBezTo>
                <a:cubicBezTo>
                  <a:pt x="198" y="156"/>
                  <a:pt x="360" y="56"/>
                  <a:pt x="42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14" name="Text Box 162"/>
          <p:cNvSpPr txBox="1">
            <a:spLocks noChangeArrowheads="1"/>
          </p:cNvSpPr>
          <p:nvPr/>
        </p:nvSpPr>
        <p:spPr bwMode="auto">
          <a:xfrm>
            <a:off x="6059488" y="1038225"/>
            <a:ext cx="4587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M5</a:t>
            </a:r>
          </a:p>
        </p:txBody>
      </p:sp>
      <p:sp>
        <p:nvSpPr>
          <p:cNvPr id="23715" name="Text Box 163"/>
          <p:cNvSpPr txBox="1">
            <a:spLocks noChangeArrowheads="1"/>
          </p:cNvSpPr>
          <p:nvPr/>
        </p:nvSpPr>
        <p:spPr bwMode="auto">
          <a:xfrm>
            <a:off x="6059488" y="1343025"/>
            <a:ext cx="45878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M4</a:t>
            </a:r>
          </a:p>
        </p:txBody>
      </p:sp>
      <p:sp>
        <p:nvSpPr>
          <p:cNvPr id="23716" name="Text Box 164"/>
          <p:cNvSpPr txBox="1">
            <a:spLocks noChangeArrowheads="1"/>
          </p:cNvSpPr>
          <p:nvPr/>
        </p:nvSpPr>
        <p:spPr bwMode="auto">
          <a:xfrm>
            <a:off x="1712913" y="5254625"/>
            <a:ext cx="45878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M3</a:t>
            </a:r>
          </a:p>
        </p:txBody>
      </p:sp>
      <p:sp>
        <p:nvSpPr>
          <p:cNvPr id="23717" name="Text Box 165"/>
          <p:cNvSpPr txBox="1">
            <a:spLocks noChangeArrowheads="1"/>
          </p:cNvSpPr>
          <p:nvPr/>
        </p:nvSpPr>
        <p:spPr bwMode="auto">
          <a:xfrm>
            <a:off x="1712913" y="5537200"/>
            <a:ext cx="45878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M2</a:t>
            </a:r>
          </a:p>
        </p:txBody>
      </p:sp>
      <p:sp>
        <p:nvSpPr>
          <p:cNvPr id="23718" name="Text Box 166"/>
          <p:cNvSpPr txBox="1">
            <a:spLocks noChangeArrowheads="1"/>
          </p:cNvSpPr>
          <p:nvPr/>
        </p:nvSpPr>
        <p:spPr bwMode="auto">
          <a:xfrm>
            <a:off x="1712913" y="5840413"/>
            <a:ext cx="4587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M1</a:t>
            </a:r>
          </a:p>
        </p:txBody>
      </p:sp>
      <p:sp>
        <p:nvSpPr>
          <p:cNvPr id="23719" name="Text Box 167"/>
          <p:cNvSpPr txBox="1">
            <a:spLocks noChangeArrowheads="1"/>
          </p:cNvSpPr>
          <p:nvPr/>
        </p:nvSpPr>
        <p:spPr bwMode="auto">
          <a:xfrm>
            <a:off x="6107113" y="1649413"/>
            <a:ext cx="2062162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Pin auf der Unterseite </a:t>
            </a:r>
            <a:br>
              <a:rPr lang="de-DE" altLang="de-DE" sz="1500"/>
            </a:br>
            <a:r>
              <a:rPr lang="de-DE" altLang="de-DE" sz="1500"/>
              <a:t>einer 3D-Switchbox</a:t>
            </a:r>
            <a:endParaRPr lang="en-US" altLang="de-DE" sz="1500"/>
          </a:p>
        </p:txBody>
      </p:sp>
      <p:sp>
        <p:nvSpPr>
          <p:cNvPr id="23720" name="Text Box 168"/>
          <p:cNvSpPr txBox="1">
            <a:spLocks noChangeArrowheads="1"/>
          </p:cNvSpPr>
          <p:nvPr/>
        </p:nvSpPr>
        <p:spPr bwMode="auto">
          <a:xfrm>
            <a:off x="6518275" y="2578100"/>
            <a:ext cx="1371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CC0000"/>
                </a:solidFill>
              </a:rPr>
              <a:t>3D-Switchbox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23721" name="Text Box 169"/>
          <p:cNvSpPr txBox="1">
            <a:spLocks noChangeArrowheads="1"/>
          </p:cNvSpPr>
          <p:nvPr/>
        </p:nvSpPr>
        <p:spPr bwMode="auto">
          <a:xfrm>
            <a:off x="3162300" y="3454400"/>
            <a:ext cx="1371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CC0000"/>
                </a:solidFill>
              </a:rPr>
              <a:t>2D-Switchbox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23722" name="Text Box 170"/>
          <p:cNvSpPr txBox="1">
            <a:spLocks noChangeArrowheads="1"/>
          </p:cNvSpPr>
          <p:nvPr/>
        </p:nvSpPr>
        <p:spPr bwMode="auto">
          <a:xfrm>
            <a:off x="1790700" y="4454525"/>
            <a:ext cx="1249363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Pin auf </a:t>
            </a:r>
            <a:br>
              <a:rPr lang="de-DE" altLang="de-DE" sz="1500"/>
            </a:br>
            <a:r>
              <a:rPr lang="de-DE" altLang="de-DE" sz="1500"/>
              <a:t>Kanalgrenze</a:t>
            </a:r>
            <a:endParaRPr lang="en-US" altLang="de-DE" sz="1500"/>
          </a:p>
        </p:txBody>
      </p:sp>
      <p:sp>
        <p:nvSpPr>
          <p:cNvPr id="23723" name="Text Box 171"/>
          <p:cNvSpPr txBox="1">
            <a:spLocks noChangeArrowheads="1"/>
          </p:cNvSpPr>
          <p:nvPr/>
        </p:nvSpPr>
        <p:spPr bwMode="auto">
          <a:xfrm>
            <a:off x="6272213" y="3683000"/>
            <a:ext cx="1966912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Pin auf der Oberseite</a:t>
            </a:r>
            <a:br>
              <a:rPr lang="de-DE" altLang="de-DE" sz="1500"/>
            </a:br>
            <a:r>
              <a:rPr lang="de-DE" altLang="de-DE" sz="1500"/>
              <a:t>einer Zelle</a:t>
            </a:r>
            <a:endParaRPr lang="en-US" altLang="de-DE" sz="1500"/>
          </a:p>
        </p:txBody>
      </p:sp>
      <p:sp>
        <p:nvSpPr>
          <p:cNvPr id="23724" name="Text Box 172"/>
          <p:cNvSpPr txBox="1">
            <a:spLocks noChangeArrowheads="1"/>
          </p:cNvSpPr>
          <p:nvPr/>
        </p:nvSpPr>
        <p:spPr bwMode="auto">
          <a:xfrm>
            <a:off x="6137275" y="4294188"/>
            <a:ext cx="6762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Kanal</a:t>
            </a:r>
            <a:endParaRPr lang="en-US" altLang="de-DE" sz="1500"/>
          </a:p>
        </p:txBody>
      </p:sp>
      <p:sp>
        <p:nvSpPr>
          <p:cNvPr id="23725" name="Rectangle 173"/>
          <p:cNvSpPr>
            <a:spLocks noChangeAspect="1" noChangeArrowheads="1"/>
          </p:cNvSpPr>
          <p:nvPr/>
        </p:nvSpPr>
        <p:spPr bwMode="auto">
          <a:xfrm>
            <a:off x="3792538" y="4773613"/>
            <a:ext cx="53975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26" name="Rectangle 174"/>
          <p:cNvSpPr>
            <a:spLocks noChangeAspect="1" noChangeArrowheads="1"/>
          </p:cNvSpPr>
          <p:nvPr/>
        </p:nvSpPr>
        <p:spPr bwMode="auto">
          <a:xfrm>
            <a:off x="4078288" y="4773613"/>
            <a:ext cx="53975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27" name="Rectangle 175"/>
          <p:cNvSpPr>
            <a:spLocks noChangeAspect="1" noChangeArrowheads="1"/>
          </p:cNvSpPr>
          <p:nvPr/>
        </p:nvSpPr>
        <p:spPr bwMode="auto">
          <a:xfrm>
            <a:off x="3440113" y="4697413"/>
            <a:ext cx="53975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28" name="Rectangle 176"/>
          <p:cNvSpPr>
            <a:spLocks noChangeAspect="1" noChangeArrowheads="1"/>
          </p:cNvSpPr>
          <p:nvPr/>
        </p:nvSpPr>
        <p:spPr bwMode="auto">
          <a:xfrm>
            <a:off x="5297488" y="4240213"/>
            <a:ext cx="53975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29" name="Rectangle 177"/>
          <p:cNvSpPr>
            <a:spLocks noChangeAspect="1" noChangeArrowheads="1"/>
          </p:cNvSpPr>
          <p:nvPr/>
        </p:nvSpPr>
        <p:spPr bwMode="auto">
          <a:xfrm>
            <a:off x="5556250" y="4240213"/>
            <a:ext cx="53975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30" name="Freeform 178"/>
          <p:cNvSpPr>
            <a:spLocks/>
          </p:cNvSpPr>
          <p:nvPr/>
        </p:nvSpPr>
        <p:spPr bwMode="auto">
          <a:xfrm rot="7870368">
            <a:off x="3421062" y="5457826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1" name="Freeform 179"/>
          <p:cNvSpPr>
            <a:spLocks/>
          </p:cNvSpPr>
          <p:nvPr/>
        </p:nvSpPr>
        <p:spPr bwMode="auto">
          <a:xfrm rot="7870368">
            <a:off x="3613944" y="5214144"/>
            <a:ext cx="71438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2" name="Freeform 180"/>
          <p:cNvSpPr>
            <a:spLocks/>
          </p:cNvSpPr>
          <p:nvPr/>
        </p:nvSpPr>
        <p:spPr bwMode="auto">
          <a:xfrm rot="7870368">
            <a:off x="3945731" y="5630069"/>
            <a:ext cx="73025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3" name="Freeform 181"/>
          <p:cNvSpPr>
            <a:spLocks/>
          </p:cNvSpPr>
          <p:nvPr/>
        </p:nvSpPr>
        <p:spPr bwMode="auto">
          <a:xfrm rot="7827706">
            <a:off x="4034631" y="5514182"/>
            <a:ext cx="73025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4" name="Freeform 182"/>
          <p:cNvSpPr>
            <a:spLocks/>
          </p:cNvSpPr>
          <p:nvPr/>
        </p:nvSpPr>
        <p:spPr bwMode="auto">
          <a:xfrm rot="7180079">
            <a:off x="4246562" y="5172076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5" name="Freeform 183"/>
          <p:cNvSpPr>
            <a:spLocks/>
          </p:cNvSpPr>
          <p:nvPr/>
        </p:nvSpPr>
        <p:spPr bwMode="auto">
          <a:xfrm rot="7870368">
            <a:off x="4827587" y="4162426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6" name="Freeform 184"/>
          <p:cNvSpPr>
            <a:spLocks/>
          </p:cNvSpPr>
          <p:nvPr/>
        </p:nvSpPr>
        <p:spPr bwMode="auto">
          <a:xfrm rot="7870368">
            <a:off x="4632325" y="4411663"/>
            <a:ext cx="71437" cy="39688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7" name="Freeform 185"/>
          <p:cNvSpPr>
            <a:spLocks/>
          </p:cNvSpPr>
          <p:nvPr/>
        </p:nvSpPr>
        <p:spPr bwMode="auto">
          <a:xfrm rot="7870368">
            <a:off x="4418012" y="4703763"/>
            <a:ext cx="73025" cy="38100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8" name="Freeform 186"/>
          <p:cNvSpPr>
            <a:spLocks/>
          </p:cNvSpPr>
          <p:nvPr/>
        </p:nvSpPr>
        <p:spPr bwMode="auto">
          <a:xfrm rot="7870368">
            <a:off x="4950619" y="4017169"/>
            <a:ext cx="73025" cy="39687"/>
          </a:xfrm>
          <a:custGeom>
            <a:avLst/>
            <a:gdLst>
              <a:gd name="T0" fmla="*/ 0 w 136"/>
              <a:gd name="T1" fmla="*/ 2147483647 h 91"/>
              <a:gd name="T2" fmla="*/ 2147483647 w 136"/>
              <a:gd name="T3" fmla="*/ 0 h 91"/>
              <a:gd name="T4" fmla="*/ 2147483647 w 136"/>
              <a:gd name="T5" fmla="*/ 0 h 91"/>
              <a:gd name="T6" fmla="*/ 2147483647 w 136"/>
              <a:gd name="T7" fmla="*/ 2147483647 h 91"/>
              <a:gd name="T8" fmla="*/ 0 w 136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" h="91">
                <a:moveTo>
                  <a:pt x="0" y="91"/>
                </a:moveTo>
                <a:lnTo>
                  <a:pt x="45" y="0"/>
                </a:lnTo>
                <a:lnTo>
                  <a:pt x="136" y="0"/>
                </a:lnTo>
                <a:lnTo>
                  <a:pt x="90" y="91"/>
                </a:lnTo>
                <a:lnTo>
                  <a:pt x="0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739" name="Rectangle 187"/>
          <p:cNvSpPr>
            <a:spLocks noChangeAspect="1" noChangeArrowheads="1"/>
          </p:cNvSpPr>
          <p:nvPr/>
        </p:nvSpPr>
        <p:spPr bwMode="auto">
          <a:xfrm>
            <a:off x="4173538" y="4098925"/>
            <a:ext cx="52387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40" name="Rectangle 188"/>
          <p:cNvSpPr>
            <a:spLocks noChangeAspect="1" noChangeArrowheads="1"/>
          </p:cNvSpPr>
          <p:nvPr/>
        </p:nvSpPr>
        <p:spPr bwMode="auto">
          <a:xfrm>
            <a:off x="4357688" y="4098925"/>
            <a:ext cx="53975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41" name="Rectangle 189"/>
          <p:cNvSpPr>
            <a:spLocks noChangeAspect="1" noChangeArrowheads="1"/>
          </p:cNvSpPr>
          <p:nvPr/>
        </p:nvSpPr>
        <p:spPr bwMode="auto">
          <a:xfrm>
            <a:off x="3971925" y="5280025"/>
            <a:ext cx="52388" cy="53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742" name="Text Box 190"/>
          <p:cNvSpPr txBox="1">
            <a:spLocks noChangeArrowheads="1"/>
          </p:cNvSpPr>
          <p:nvPr/>
        </p:nvSpPr>
        <p:spPr bwMode="auto">
          <a:xfrm>
            <a:off x="836613" y="1522413"/>
            <a:ext cx="1744662" cy="6032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2D- und 3D-Switchboxen</a:t>
            </a:r>
          </a:p>
        </p:txBody>
      </p:sp>
      <p:sp>
        <p:nvSpPr>
          <p:cNvPr id="23743" name="Text Box 191"/>
          <p:cNvSpPr txBox="1">
            <a:spLocks noChangeArrowheads="1"/>
          </p:cNvSpPr>
          <p:nvPr/>
        </p:nvSpPr>
        <p:spPr bwMode="auto">
          <a:xfrm rot="-5400000">
            <a:off x="7006431" y="3806032"/>
            <a:ext cx="344328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800">
                <a:solidFill>
                  <a:srgbClr val="B2B2B2"/>
                </a:solidFill>
              </a:rPr>
              <a:t>Nach Sherwani, N.: Algorithms for VLSI Physical Design Automation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7270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24300" y="2362200"/>
            <a:ext cx="4895850" cy="409098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/>
              <a:t>Kanal- und klassische Switchboxdefinition nur bei Zweilagen-Verdrahtung sinnvoll</a:t>
            </a:r>
          </a:p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/>
              <a:t>Mehrlagen-Verdrahtung oftmals mit zellenunabhängigen Verdrahtungsbereichen (Verdrahtungsregion, Tile, Box usw.) auf </a:t>
            </a:r>
            <a:r>
              <a:rPr lang="de-DE" altLang="de-DE" u="sng"/>
              <a:t>allen</a:t>
            </a:r>
            <a:r>
              <a:rPr lang="de-DE" altLang="de-DE"/>
              <a:t> Ebenen zur Netzzuweisung</a:t>
            </a:r>
          </a:p>
        </p:txBody>
      </p:sp>
      <p:sp>
        <p:nvSpPr>
          <p:cNvPr id="24580" name="Text Box 119"/>
          <p:cNvSpPr txBox="1">
            <a:spLocks noChangeArrowheads="1"/>
          </p:cNvSpPr>
          <p:nvPr/>
        </p:nvSpPr>
        <p:spPr bwMode="auto">
          <a:xfrm>
            <a:off x="836613" y="1522413"/>
            <a:ext cx="3176587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Verdrahtungsregion (Tile, Box)</a:t>
            </a:r>
          </a:p>
        </p:txBody>
      </p:sp>
      <p:grpSp>
        <p:nvGrpSpPr>
          <p:cNvPr id="23557" name="Group 120"/>
          <p:cNvGrpSpPr>
            <a:grpSpLocks/>
          </p:cNvGrpSpPr>
          <p:nvPr/>
        </p:nvGrpSpPr>
        <p:grpSpPr bwMode="auto">
          <a:xfrm>
            <a:off x="996950" y="2513013"/>
            <a:ext cx="2438400" cy="2287587"/>
            <a:chOff x="768" y="1583"/>
            <a:chExt cx="1536" cy="1441"/>
          </a:xfrm>
        </p:grpSpPr>
        <p:sp>
          <p:nvSpPr>
            <p:cNvPr id="24582" name="Rectangle 121"/>
            <p:cNvSpPr>
              <a:spLocks noChangeArrowheads="1"/>
            </p:cNvSpPr>
            <p:nvPr/>
          </p:nvSpPr>
          <p:spPr bwMode="auto">
            <a:xfrm>
              <a:off x="772" y="1589"/>
              <a:ext cx="1527" cy="14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3" name="Rectangle 122"/>
            <p:cNvSpPr>
              <a:spLocks noChangeArrowheads="1"/>
            </p:cNvSpPr>
            <p:nvPr/>
          </p:nvSpPr>
          <p:spPr bwMode="auto">
            <a:xfrm rot="-5400000">
              <a:off x="1678" y="1463"/>
              <a:ext cx="288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4" name="Rectangle 123"/>
            <p:cNvSpPr>
              <a:spLocks noChangeArrowheads="1"/>
            </p:cNvSpPr>
            <p:nvPr/>
          </p:nvSpPr>
          <p:spPr bwMode="auto">
            <a:xfrm>
              <a:off x="1894" y="2063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5" name="Rectangle 124"/>
            <p:cNvSpPr>
              <a:spLocks noChangeArrowheads="1"/>
            </p:cNvSpPr>
            <p:nvPr/>
          </p:nvSpPr>
          <p:spPr bwMode="auto">
            <a:xfrm>
              <a:off x="1462" y="2063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6" name="Rectangle 125"/>
            <p:cNvSpPr>
              <a:spLocks noChangeArrowheads="1"/>
            </p:cNvSpPr>
            <p:nvPr/>
          </p:nvSpPr>
          <p:spPr bwMode="auto">
            <a:xfrm rot="-5400000">
              <a:off x="1701" y="2448"/>
              <a:ext cx="241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7" name="Rectangle 126"/>
            <p:cNvSpPr>
              <a:spLocks noChangeArrowheads="1"/>
            </p:cNvSpPr>
            <p:nvPr/>
          </p:nvSpPr>
          <p:spPr bwMode="auto">
            <a:xfrm>
              <a:off x="885" y="1679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8" name="Rectangle 127"/>
            <p:cNvSpPr>
              <a:spLocks noChangeArrowheads="1"/>
            </p:cNvSpPr>
            <p:nvPr/>
          </p:nvSpPr>
          <p:spPr bwMode="auto">
            <a:xfrm>
              <a:off x="1673" y="1679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9" name="Line 128"/>
            <p:cNvSpPr>
              <a:spLocks noChangeShapeType="1"/>
            </p:cNvSpPr>
            <p:nvPr/>
          </p:nvSpPr>
          <p:spPr bwMode="auto">
            <a:xfrm flipV="1">
              <a:off x="768" y="1871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0" name="Line 129"/>
            <p:cNvSpPr>
              <a:spLocks noChangeShapeType="1"/>
            </p:cNvSpPr>
            <p:nvPr/>
          </p:nvSpPr>
          <p:spPr bwMode="auto">
            <a:xfrm>
              <a:off x="1362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1" name="Line 130"/>
            <p:cNvSpPr>
              <a:spLocks noChangeShapeType="1"/>
            </p:cNvSpPr>
            <p:nvPr/>
          </p:nvSpPr>
          <p:spPr bwMode="auto">
            <a:xfrm>
              <a:off x="1680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2" name="Line 131"/>
            <p:cNvSpPr>
              <a:spLocks noChangeShapeType="1"/>
            </p:cNvSpPr>
            <p:nvPr/>
          </p:nvSpPr>
          <p:spPr bwMode="auto">
            <a:xfrm>
              <a:off x="1968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3" name="Line 132"/>
            <p:cNvSpPr>
              <a:spLocks noChangeShapeType="1"/>
            </p:cNvSpPr>
            <p:nvPr/>
          </p:nvSpPr>
          <p:spPr bwMode="auto">
            <a:xfrm flipV="1">
              <a:off x="768" y="2159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4" name="Rectangle 133"/>
            <p:cNvSpPr>
              <a:spLocks noChangeArrowheads="1"/>
            </p:cNvSpPr>
            <p:nvPr/>
          </p:nvSpPr>
          <p:spPr bwMode="auto">
            <a:xfrm>
              <a:off x="885" y="2401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5" name="Line 134"/>
            <p:cNvSpPr>
              <a:spLocks noChangeShapeType="1"/>
            </p:cNvSpPr>
            <p:nvPr/>
          </p:nvSpPr>
          <p:spPr bwMode="auto">
            <a:xfrm>
              <a:off x="1055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6" name="Line 135"/>
            <p:cNvSpPr>
              <a:spLocks noChangeShapeType="1"/>
            </p:cNvSpPr>
            <p:nvPr/>
          </p:nvSpPr>
          <p:spPr bwMode="auto">
            <a:xfrm flipV="1">
              <a:off x="768" y="2735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7" name="Line 136"/>
            <p:cNvSpPr>
              <a:spLocks noChangeShapeType="1"/>
            </p:cNvSpPr>
            <p:nvPr/>
          </p:nvSpPr>
          <p:spPr bwMode="auto">
            <a:xfrm flipV="1">
              <a:off x="768" y="2446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36613" y="1522413"/>
            <a:ext cx="3176587" cy="6032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Verdrahtungsregion (Tile, Box) bei Makrozellen</a:t>
            </a:r>
          </a:p>
        </p:txBody>
      </p:sp>
      <p:grpSp>
        <p:nvGrpSpPr>
          <p:cNvPr id="25604" name="Group 39"/>
          <p:cNvGrpSpPr>
            <a:grpSpLocks/>
          </p:cNvGrpSpPr>
          <p:nvPr/>
        </p:nvGrpSpPr>
        <p:grpSpPr bwMode="auto">
          <a:xfrm>
            <a:off x="996950" y="2513013"/>
            <a:ext cx="2438400" cy="2287587"/>
            <a:chOff x="768" y="1583"/>
            <a:chExt cx="1536" cy="1441"/>
          </a:xfrm>
        </p:grpSpPr>
        <p:sp>
          <p:nvSpPr>
            <p:cNvPr id="25650" name="Rectangle 5"/>
            <p:cNvSpPr>
              <a:spLocks noChangeArrowheads="1"/>
            </p:cNvSpPr>
            <p:nvPr/>
          </p:nvSpPr>
          <p:spPr bwMode="auto">
            <a:xfrm>
              <a:off x="772" y="1589"/>
              <a:ext cx="1527" cy="14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51" name="Rectangle 6"/>
            <p:cNvSpPr>
              <a:spLocks noChangeArrowheads="1"/>
            </p:cNvSpPr>
            <p:nvPr/>
          </p:nvSpPr>
          <p:spPr bwMode="auto">
            <a:xfrm rot="-5400000">
              <a:off x="1678" y="1463"/>
              <a:ext cx="288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52" name="Rectangle 7"/>
            <p:cNvSpPr>
              <a:spLocks noChangeArrowheads="1"/>
            </p:cNvSpPr>
            <p:nvPr/>
          </p:nvSpPr>
          <p:spPr bwMode="auto">
            <a:xfrm>
              <a:off x="1894" y="2063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53" name="Rectangle 8"/>
            <p:cNvSpPr>
              <a:spLocks noChangeArrowheads="1"/>
            </p:cNvSpPr>
            <p:nvPr/>
          </p:nvSpPr>
          <p:spPr bwMode="auto">
            <a:xfrm>
              <a:off x="1462" y="2063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54" name="Rectangle 9"/>
            <p:cNvSpPr>
              <a:spLocks noChangeArrowheads="1"/>
            </p:cNvSpPr>
            <p:nvPr/>
          </p:nvSpPr>
          <p:spPr bwMode="auto">
            <a:xfrm rot="-5400000">
              <a:off x="1701" y="2448"/>
              <a:ext cx="241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55" name="Rectangle 10"/>
            <p:cNvSpPr>
              <a:spLocks noChangeArrowheads="1"/>
            </p:cNvSpPr>
            <p:nvPr/>
          </p:nvSpPr>
          <p:spPr bwMode="auto">
            <a:xfrm>
              <a:off x="885" y="1679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56" name="Rectangle 11"/>
            <p:cNvSpPr>
              <a:spLocks noChangeArrowheads="1"/>
            </p:cNvSpPr>
            <p:nvPr/>
          </p:nvSpPr>
          <p:spPr bwMode="auto">
            <a:xfrm>
              <a:off x="1673" y="1679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57" name="Line 12"/>
            <p:cNvSpPr>
              <a:spLocks noChangeShapeType="1"/>
            </p:cNvSpPr>
            <p:nvPr/>
          </p:nvSpPr>
          <p:spPr bwMode="auto">
            <a:xfrm flipV="1">
              <a:off x="768" y="1871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658" name="Line 13"/>
            <p:cNvSpPr>
              <a:spLocks noChangeShapeType="1"/>
            </p:cNvSpPr>
            <p:nvPr/>
          </p:nvSpPr>
          <p:spPr bwMode="auto">
            <a:xfrm>
              <a:off x="1362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659" name="Line 14"/>
            <p:cNvSpPr>
              <a:spLocks noChangeShapeType="1"/>
            </p:cNvSpPr>
            <p:nvPr/>
          </p:nvSpPr>
          <p:spPr bwMode="auto">
            <a:xfrm>
              <a:off x="1680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660" name="Line 15"/>
            <p:cNvSpPr>
              <a:spLocks noChangeShapeType="1"/>
            </p:cNvSpPr>
            <p:nvPr/>
          </p:nvSpPr>
          <p:spPr bwMode="auto">
            <a:xfrm>
              <a:off x="1968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661" name="Line 16"/>
            <p:cNvSpPr>
              <a:spLocks noChangeShapeType="1"/>
            </p:cNvSpPr>
            <p:nvPr/>
          </p:nvSpPr>
          <p:spPr bwMode="auto">
            <a:xfrm flipV="1">
              <a:off x="768" y="2159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662" name="Rectangle 17"/>
            <p:cNvSpPr>
              <a:spLocks noChangeArrowheads="1"/>
            </p:cNvSpPr>
            <p:nvPr/>
          </p:nvSpPr>
          <p:spPr bwMode="auto">
            <a:xfrm>
              <a:off x="885" y="2401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5663" name="Line 18"/>
            <p:cNvSpPr>
              <a:spLocks noChangeShapeType="1"/>
            </p:cNvSpPr>
            <p:nvPr/>
          </p:nvSpPr>
          <p:spPr bwMode="auto">
            <a:xfrm>
              <a:off x="1055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664" name="Line 19"/>
            <p:cNvSpPr>
              <a:spLocks noChangeShapeType="1"/>
            </p:cNvSpPr>
            <p:nvPr/>
          </p:nvSpPr>
          <p:spPr bwMode="auto">
            <a:xfrm flipV="1">
              <a:off x="768" y="2735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665" name="Line 20"/>
            <p:cNvSpPr>
              <a:spLocks noChangeShapeType="1"/>
            </p:cNvSpPr>
            <p:nvPr/>
          </p:nvSpPr>
          <p:spPr bwMode="auto">
            <a:xfrm flipV="1">
              <a:off x="768" y="2446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5605" name="Text Box 76"/>
          <p:cNvSpPr txBox="1">
            <a:spLocks noChangeArrowheads="1"/>
          </p:cNvSpPr>
          <p:nvPr/>
        </p:nvSpPr>
        <p:spPr bwMode="auto">
          <a:xfrm>
            <a:off x="827088" y="4818063"/>
            <a:ext cx="93027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Metal1</a:t>
            </a:r>
            <a:endParaRPr lang="en-US" altLang="de-DE"/>
          </a:p>
        </p:txBody>
      </p:sp>
      <p:grpSp>
        <p:nvGrpSpPr>
          <p:cNvPr id="728145" name="Group 81"/>
          <p:cNvGrpSpPr>
            <a:grpSpLocks/>
          </p:cNvGrpSpPr>
          <p:nvPr/>
        </p:nvGrpSpPr>
        <p:grpSpPr bwMode="auto">
          <a:xfrm>
            <a:off x="2417763" y="3446463"/>
            <a:ext cx="2586037" cy="2719387"/>
            <a:chOff x="1523" y="2171"/>
            <a:chExt cx="1629" cy="1713"/>
          </a:xfrm>
        </p:grpSpPr>
        <p:grpSp>
          <p:nvGrpSpPr>
            <p:cNvPr id="25632" name="Group 38"/>
            <p:cNvGrpSpPr>
              <a:grpSpLocks/>
            </p:cNvGrpSpPr>
            <p:nvPr/>
          </p:nvGrpSpPr>
          <p:grpSpPr bwMode="auto">
            <a:xfrm>
              <a:off x="1616" y="2171"/>
              <a:ext cx="1536" cy="1441"/>
              <a:chOff x="2653" y="2160"/>
              <a:chExt cx="1536" cy="1441"/>
            </a:xfrm>
          </p:grpSpPr>
          <p:sp>
            <p:nvSpPr>
              <p:cNvPr id="25634" name="Rectangle 22"/>
              <p:cNvSpPr>
                <a:spLocks noChangeArrowheads="1"/>
              </p:cNvSpPr>
              <p:nvPr/>
            </p:nvSpPr>
            <p:spPr bwMode="auto">
              <a:xfrm>
                <a:off x="2657" y="2166"/>
                <a:ext cx="1527" cy="143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35" name="Rectangle 23"/>
              <p:cNvSpPr>
                <a:spLocks noChangeArrowheads="1"/>
              </p:cNvSpPr>
              <p:nvPr/>
            </p:nvSpPr>
            <p:spPr bwMode="auto">
              <a:xfrm rot="-5400000">
                <a:off x="3563" y="2040"/>
                <a:ext cx="288" cy="720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36" name="Rectangle 24"/>
              <p:cNvSpPr>
                <a:spLocks noChangeArrowheads="1"/>
              </p:cNvSpPr>
              <p:nvPr/>
            </p:nvSpPr>
            <p:spPr bwMode="auto">
              <a:xfrm>
                <a:off x="3779" y="2640"/>
                <a:ext cx="288" cy="480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37" name="Rectangle 25"/>
              <p:cNvSpPr>
                <a:spLocks noChangeArrowheads="1"/>
              </p:cNvSpPr>
              <p:nvPr/>
            </p:nvSpPr>
            <p:spPr bwMode="auto">
              <a:xfrm>
                <a:off x="3347" y="2640"/>
                <a:ext cx="288" cy="480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38" name="Rectangle 26"/>
              <p:cNvSpPr>
                <a:spLocks noChangeArrowheads="1"/>
              </p:cNvSpPr>
              <p:nvPr/>
            </p:nvSpPr>
            <p:spPr bwMode="auto">
              <a:xfrm rot="-5400000">
                <a:off x="3586" y="3025"/>
                <a:ext cx="241" cy="720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39" name="Rectangle 27"/>
              <p:cNvSpPr>
                <a:spLocks noChangeArrowheads="1"/>
              </p:cNvSpPr>
              <p:nvPr/>
            </p:nvSpPr>
            <p:spPr bwMode="auto">
              <a:xfrm>
                <a:off x="2770" y="2256"/>
                <a:ext cx="288" cy="528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40" name="Rectangle 28"/>
              <p:cNvSpPr>
                <a:spLocks noChangeArrowheads="1"/>
              </p:cNvSpPr>
              <p:nvPr/>
            </p:nvSpPr>
            <p:spPr bwMode="auto">
              <a:xfrm>
                <a:off x="3558" y="2256"/>
                <a:ext cx="288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41" name="Line 29"/>
              <p:cNvSpPr>
                <a:spLocks noChangeShapeType="1"/>
              </p:cNvSpPr>
              <p:nvPr/>
            </p:nvSpPr>
            <p:spPr bwMode="auto">
              <a:xfrm flipV="1">
                <a:off x="2653" y="2448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42" name="Line 30"/>
              <p:cNvSpPr>
                <a:spLocks noChangeShapeType="1"/>
              </p:cNvSpPr>
              <p:nvPr/>
            </p:nvSpPr>
            <p:spPr bwMode="auto">
              <a:xfrm>
                <a:off x="3247" y="2160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43" name="Line 31"/>
              <p:cNvSpPr>
                <a:spLocks noChangeShapeType="1"/>
              </p:cNvSpPr>
              <p:nvPr/>
            </p:nvSpPr>
            <p:spPr bwMode="auto">
              <a:xfrm>
                <a:off x="3565" y="2160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44" name="Line 32"/>
              <p:cNvSpPr>
                <a:spLocks noChangeShapeType="1"/>
              </p:cNvSpPr>
              <p:nvPr/>
            </p:nvSpPr>
            <p:spPr bwMode="auto">
              <a:xfrm>
                <a:off x="3853" y="2160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45" name="Line 33"/>
              <p:cNvSpPr>
                <a:spLocks noChangeShapeType="1"/>
              </p:cNvSpPr>
              <p:nvPr/>
            </p:nvSpPr>
            <p:spPr bwMode="auto">
              <a:xfrm flipV="1">
                <a:off x="2653" y="2736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46" name="Rectangle 34"/>
              <p:cNvSpPr>
                <a:spLocks noChangeArrowheads="1"/>
              </p:cNvSpPr>
              <p:nvPr/>
            </p:nvSpPr>
            <p:spPr bwMode="auto">
              <a:xfrm>
                <a:off x="2770" y="2978"/>
                <a:ext cx="288" cy="528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47" name="Line 35"/>
              <p:cNvSpPr>
                <a:spLocks noChangeShapeType="1"/>
              </p:cNvSpPr>
              <p:nvPr/>
            </p:nvSpPr>
            <p:spPr bwMode="auto">
              <a:xfrm>
                <a:off x="2940" y="2160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48" name="Line 36"/>
              <p:cNvSpPr>
                <a:spLocks noChangeShapeType="1"/>
              </p:cNvSpPr>
              <p:nvPr/>
            </p:nvSpPr>
            <p:spPr bwMode="auto">
              <a:xfrm flipV="1">
                <a:off x="2653" y="3312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49" name="Line 37"/>
              <p:cNvSpPr>
                <a:spLocks noChangeShapeType="1"/>
              </p:cNvSpPr>
              <p:nvPr/>
            </p:nvSpPr>
            <p:spPr bwMode="auto">
              <a:xfrm flipV="1">
                <a:off x="2653" y="3023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5633" name="Text Box 77"/>
            <p:cNvSpPr txBox="1">
              <a:spLocks noChangeArrowheads="1"/>
            </p:cNvSpPr>
            <p:nvPr/>
          </p:nvSpPr>
          <p:spPr bwMode="auto">
            <a:xfrm>
              <a:off x="1523" y="3625"/>
              <a:ext cx="586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Metal2</a:t>
              </a:r>
              <a:endParaRPr lang="en-US" altLang="de-DE"/>
            </a:p>
          </p:txBody>
        </p:sp>
      </p:grpSp>
      <p:grpSp>
        <p:nvGrpSpPr>
          <p:cNvPr id="728146" name="Group 82"/>
          <p:cNvGrpSpPr>
            <a:grpSpLocks/>
          </p:cNvGrpSpPr>
          <p:nvPr/>
        </p:nvGrpSpPr>
        <p:grpSpPr bwMode="auto">
          <a:xfrm>
            <a:off x="4643438" y="2509838"/>
            <a:ext cx="2438400" cy="2719387"/>
            <a:chOff x="2925" y="1581"/>
            <a:chExt cx="1536" cy="1713"/>
          </a:xfrm>
        </p:grpSpPr>
        <p:grpSp>
          <p:nvGrpSpPr>
            <p:cNvPr id="25621" name="Group 74"/>
            <p:cNvGrpSpPr>
              <a:grpSpLocks/>
            </p:cNvGrpSpPr>
            <p:nvPr/>
          </p:nvGrpSpPr>
          <p:grpSpPr bwMode="auto">
            <a:xfrm>
              <a:off x="2925" y="1581"/>
              <a:ext cx="1536" cy="1441"/>
              <a:chOff x="3158" y="538"/>
              <a:chExt cx="1536" cy="1441"/>
            </a:xfrm>
          </p:grpSpPr>
          <p:sp>
            <p:nvSpPr>
              <p:cNvPr id="25623" name="Rectangle 41"/>
              <p:cNvSpPr>
                <a:spLocks noChangeArrowheads="1"/>
              </p:cNvSpPr>
              <p:nvPr/>
            </p:nvSpPr>
            <p:spPr bwMode="auto">
              <a:xfrm>
                <a:off x="3162" y="544"/>
                <a:ext cx="1527" cy="143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24" name="Line 48"/>
              <p:cNvSpPr>
                <a:spLocks noChangeShapeType="1"/>
              </p:cNvSpPr>
              <p:nvPr/>
            </p:nvSpPr>
            <p:spPr bwMode="auto">
              <a:xfrm flipV="1">
                <a:off x="3158" y="826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25" name="Line 49"/>
              <p:cNvSpPr>
                <a:spLocks noChangeShapeType="1"/>
              </p:cNvSpPr>
              <p:nvPr/>
            </p:nvSpPr>
            <p:spPr bwMode="auto">
              <a:xfrm>
                <a:off x="3752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26" name="Line 50"/>
              <p:cNvSpPr>
                <a:spLocks noChangeShapeType="1"/>
              </p:cNvSpPr>
              <p:nvPr/>
            </p:nvSpPr>
            <p:spPr bwMode="auto">
              <a:xfrm>
                <a:off x="4070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27" name="Line 51"/>
              <p:cNvSpPr>
                <a:spLocks noChangeShapeType="1"/>
              </p:cNvSpPr>
              <p:nvPr/>
            </p:nvSpPr>
            <p:spPr bwMode="auto">
              <a:xfrm>
                <a:off x="4358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28" name="Line 52"/>
              <p:cNvSpPr>
                <a:spLocks noChangeShapeType="1"/>
              </p:cNvSpPr>
              <p:nvPr/>
            </p:nvSpPr>
            <p:spPr bwMode="auto">
              <a:xfrm flipV="1">
                <a:off x="3158" y="1114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29" name="Line 54"/>
              <p:cNvSpPr>
                <a:spLocks noChangeShapeType="1"/>
              </p:cNvSpPr>
              <p:nvPr/>
            </p:nvSpPr>
            <p:spPr bwMode="auto">
              <a:xfrm>
                <a:off x="3445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30" name="Line 55"/>
              <p:cNvSpPr>
                <a:spLocks noChangeShapeType="1"/>
              </p:cNvSpPr>
              <p:nvPr/>
            </p:nvSpPr>
            <p:spPr bwMode="auto">
              <a:xfrm flipV="1">
                <a:off x="3158" y="1690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31" name="Line 56"/>
              <p:cNvSpPr>
                <a:spLocks noChangeShapeType="1"/>
              </p:cNvSpPr>
              <p:nvPr/>
            </p:nvSpPr>
            <p:spPr bwMode="auto">
              <a:xfrm flipV="1">
                <a:off x="3158" y="1401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5622" name="Text Box 78"/>
            <p:cNvSpPr txBox="1">
              <a:spLocks noChangeArrowheads="1"/>
            </p:cNvSpPr>
            <p:nvPr/>
          </p:nvSpPr>
          <p:spPr bwMode="auto">
            <a:xfrm>
              <a:off x="3110" y="3035"/>
              <a:ext cx="586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Metal3</a:t>
              </a:r>
              <a:endParaRPr lang="en-US" altLang="de-DE"/>
            </a:p>
          </p:txBody>
        </p:sp>
      </p:grpSp>
      <p:grpSp>
        <p:nvGrpSpPr>
          <p:cNvPr id="728147" name="Group 83"/>
          <p:cNvGrpSpPr>
            <a:grpSpLocks/>
          </p:cNvGrpSpPr>
          <p:nvPr/>
        </p:nvGrpSpPr>
        <p:grpSpPr bwMode="auto">
          <a:xfrm>
            <a:off x="5946775" y="3446463"/>
            <a:ext cx="2586038" cy="2719387"/>
            <a:chOff x="3746" y="2171"/>
            <a:chExt cx="1629" cy="1713"/>
          </a:xfrm>
        </p:grpSpPr>
        <p:grpSp>
          <p:nvGrpSpPr>
            <p:cNvPr id="25610" name="Group 75"/>
            <p:cNvGrpSpPr>
              <a:grpSpLocks/>
            </p:cNvGrpSpPr>
            <p:nvPr/>
          </p:nvGrpSpPr>
          <p:grpSpPr bwMode="auto">
            <a:xfrm>
              <a:off x="3839" y="2171"/>
              <a:ext cx="1536" cy="1441"/>
              <a:chOff x="3839" y="2171"/>
              <a:chExt cx="1536" cy="1441"/>
            </a:xfrm>
          </p:grpSpPr>
          <p:sp>
            <p:nvSpPr>
              <p:cNvPr id="25612" name="Rectangle 58"/>
              <p:cNvSpPr>
                <a:spLocks noChangeArrowheads="1"/>
              </p:cNvSpPr>
              <p:nvPr/>
            </p:nvSpPr>
            <p:spPr bwMode="auto">
              <a:xfrm>
                <a:off x="3843" y="2177"/>
                <a:ext cx="1527" cy="143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5613" name="Line 65"/>
              <p:cNvSpPr>
                <a:spLocks noChangeShapeType="1"/>
              </p:cNvSpPr>
              <p:nvPr/>
            </p:nvSpPr>
            <p:spPr bwMode="auto">
              <a:xfrm flipV="1">
                <a:off x="3839" y="2459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14" name="Line 66"/>
              <p:cNvSpPr>
                <a:spLocks noChangeShapeType="1"/>
              </p:cNvSpPr>
              <p:nvPr/>
            </p:nvSpPr>
            <p:spPr bwMode="auto">
              <a:xfrm>
                <a:off x="4433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15" name="Line 67"/>
              <p:cNvSpPr>
                <a:spLocks noChangeShapeType="1"/>
              </p:cNvSpPr>
              <p:nvPr/>
            </p:nvSpPr>
            <p:spPr bwMode="auto">
              <a:xfrm>
                <a:off x="4751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16" name="Line 68"/>
              <p:cNvSpPr>
                <a:spLocks noChangeShapeType="1"/>
              </p:cNvSpPr>
              <p:nvPr/>
            </p:nvSpPr>
            <p:spPr bwMode="auto">
              <a:xfrm>
                <a:off x="5039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17" name="Line 69"/>
              <p:cNvSpPr>
                <a:spLocks noChangeShapeType="1"/>
              </p:cNvSpPr>
              <p:nvPr/>
            </p:nvSpPr>
            <p:spPr bwMode="auto">
              <a:xfrm flipV="1">
                <a:off x="3839" y="2747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18" name="Line 71"/>
              <p:cNvSpPr>
                <a:spLocks noChangeShapeType="1"/>
              </p:cNvSpPr>
              <p:nvPr/>
            </p:nvSpPr>
            <p:spPr bwMode="auto">
              <a:xfrm>
                <a:off x="4126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19" name="Line 72"/>
              <p:cNvSpPr>
                <a:spLocks noChangeShapeType="1"/>
              </p:cNvSpPr>
              <p:nvPr/>
            </p:nvSpPr>
            <p:spPr bwMode="auto">
              <a:xfrm flipV="1">
                <a:off x="3839" y="3323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620" name="Line 73"/>
              <p:cNvSpPr>
                <a:spLocks noChangeShapeType="1"/>
              </p:cNvSpPr>
              <p:nvPr/>
            </p:nvSpPr>
            <p:spPr bwMode="auto">
              <a:xfrm flipV="1">
                <a:off x="3839" y="3034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5611" name="Text Box 79"/>
            <p:cNvSpPr txBox="1">
              <a:spLocks noChangeArrowheads="1"/>
            </p:cNvSpPr>
            <p:nvPr/>
          </p:nvSpPr>
          <p:spPr bwMode="auto">
            <a:xfrm>
              <a:off x="3746" y="3625"/>
              <a:ext cx="586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Metal4</a:t>
              </a:r>
              <a:endParaRPr lang="en-US" altLang="de-DE"/>
            </a:p>
          </p:txBody>
        </p:sp>
      </p:grpSp>
      <p:sp>
        <p:nvSpPr>
          <p:cNvPr id="728144" name="Text Box 80"/>
          <p:cNvSpPr txBox="1">
            <a:spLocks noChangeArrowheads="1"/>
          </p:cNvSpPr>
          <p:nvPr/>
        </p:nvSpPr>
        <p:spPr bwMode="auto">
          <a:xfrm>
            <a:off x="7885113" y="5754688"/>
            <a:ext cx="725487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usw.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2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2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grpSp>
        <p:nvGrpSpPr>
          <p:cNvPr id="26627" name="Group 115"/>
          <p:cNvGrpSpPr>
            <a:grpSpLocks/>
          </p:cNvGrpSpPr>
          <p:nvPr/>
        </p:nvGrpSpPr>
        <p:grpSpPr bwMode="auto">
          <a:xfrm>
            <a:off x="811213" y="2513013"/>
            <a:ext cx="2608262" cy="2967037"/>
            <a:chOff x="661" y="1583"/>
            <a:chExt cx="1643" cy="1869"/>
          </a:xfrm>
        </p:grpSpPr>
        <p:sp>
          <p:nvSpPr>
            <p:cNvPr id="26699" name="Rectangle 5"/>
            <p:cNvSpPr>
              <a:spLocks noChangeArrowheads="1"/>
            </p:cNvSpPr>
            <p:nvPr/>
          </p:nvSpPr>
          <p:spPr bwMode="auto">
            <a:xfrm>
              <a:off x="772" y="1589"/>
              <a:ext cx="1527" cy="14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700" name="Rectangle 68"/>
            <p:cNvSpPr>
              <a:spLocks noChangeArrowheads="1"/>
            </p:cNvSpPr>
            <p:nvPr/>
          </p:nvSpPr>
          <p:spPr bwMode="auto">
            <a:xfrm rot="-5400000">
              <a:off x="1449" y="1519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701" name="Rectangle 69"/>
            <p:cNvSpPr>
              <a:spLocks noChangeArrowheads="1"/>
            </p:cNvSpPr>
            <p:nvPr/>
          </p:nvSpPr>
          <p:spPr bwMode="auto">
            <a:xfrm rot="-5400000">
              <a:off x="1449" y="1836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702" name="Rectangle 70"/>
            <p:cNvSpPr>
              <a:spLocks noChangeArrowheads="1"/>
            </p:cNvSpPr>
            <p:nvPr/>
          </p:nvSpPr>
          <p:spPr bwMode="auto">
            <a:xfrm rot="-5400000">
              <a:off x="1449" y="2139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703" name="Rectangle 6"/>
            <p:cNvSpPr>
              <a:spLocks noChangeArrowheads="1"/>
            </p:cNvSpPr>
            <p:nvPr/>
          </p:nvSpPr>
          <p:spPr bwMode="auto">
            <a:xfrm rot="-5400000">
              <a:off x="1449" y="1201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704" name="Rectangle 11"/>
            <p:cNvSpPr>
              <a:spLocks noChangeArrowheads="1"/>
            </p:cNvSpPr>
            <p:nvPr/>
          </p:nvSpPr>
          <p:spPr bwMode="auto">
            <a:xfrm>
              <a:off x="1673" y="1679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705" name="Line 12"/>
            <p:cNvSpPr>
              <a:spLocks noChangeShapeType="1"/>
            </p:cNvSpPr>
            <p:nvPr/>
          </p:nvSpPr>
          <p:spPr bwMode="auto">
            <a:xfrm flipV="1">
              <a:off x="768" y="1871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06" name="Line 13"/>
            <p:cNvSpPr>
              <a:spLocks noChangeShapeType="1"/>
            </p:cNvSpPr>
            <p:nvPr/>
          </p:nvSpPr>
          <p:spPr bwMode="auto">
            <a:xfrm>
              <a:off x="1362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07" name="Line 14"/>
            <p:cNvSpPr>
              <a:spLocks noChangeShapeType="1"/>
            </p:cNvSpPr>
            <p:nvPr/>
          </p:nvSpPr>
          <p:spPr bwMode="auto">
            <a:xfrm>
              <a:off x="1680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08" name="Line 15"/>
            <p:cNvSpPr>
              <a:spLocks noChangeShapeType="1"/>
            </p:cNvSpPr>
            <p:nvPr/>
          </p:nvSpPr>
          <p:spPr bwMode="auto">
            <a:xfrm>
              <a:off x="1968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09" name="Line 16"/>
            <p:cNvSpPr>
              <a:spLocks noChangeShapeType="1"/>
            </p:cNvSpPr>
            <p:nvPr/>
          </p:nvSpPr>
          <p:spPr bwMode="auto">
            <a:xfrm flipV="1">
              <a:off x="768" y="2159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10" name="Line 18"/>
            <p:cNvSpPr>
              <a:spLocks noChangeShapeType="1"/>
            </p:cNvSpPr>
            <p:nvPr/>
          </p:nvSpPr>
          <p:spPr bwMode="auto">
            <a:xfrm>
              <a:off x="1055" y="1583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11" name="Line 19"/>
            <p:cNvSpPr>
              <a:spLocks noChangeShapeType="1"/>
            </p:cNvSpPr>
            <p:nvPr/>
          </p:nvSpPr>
          <p:spPr bwMode="auto">
            <a:xfrm flipV="1">
              <a:off x="768" y="2735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12" name="Line 20"/>
            <p:cNvSpPr>
              <a:spLocks noChangeShapeType="1"/>
            </p:cNvSpPr>
            <p:nvPr/>
          </p:nvSpPr>
          <p:spPr bwMode="auto">
            <a:xfrm flipV="1">
              <a:off x="768" y="2446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13" name="Text Box 21"/>
            <p:cNvSpPr txBox="1">
              <a:spLocks noChangeArrowheads="1"/>
            </p:cNvSpPr>
            <p:nvPr/>
          </p:nvSpPr>
          <p:spPr bwMode="auto">
            <a:xfrm>
              <a:off x="661" y="3055"/>
              <a:ext cx="1018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Metal1</a:t>
              </a:r>
              <a:br>
                <a:rPr lang="de-DE" altLang="de-DE"/>
              </a:br>
              <a:r>
                <a:rPr lang="de-DE" altLang="de-DE"/>
                <a:t>(Zellenebene)</a:t>
              </a:r>
              <a:endParaRPr lang="en-US" altLang="de-DE"/>
            </a:p>
          </p:txBody>
        </p:sp>
      </p:grpSp>
      <p:grpSp>
        <p:nvGrpSpPr>
          <p:cNvPr id="729246" name="Group 158"/>
          <p:cNvGrpSpPr>
            <a:grpSpLocks/>
          </p:cNvGrpSpPr>
          <p:nvPr/>
        </p:nvGrpSpPr>
        <p:grpSpPr bwMode="auto">
          <a:xfrm>
            <a:off x="2417763" y="3446463"/>
            <a:ext cx="2586037" cy="2970212"/>
            <a:chOff x="1523" y="2171"/>
            <a:chExt cx="1629" cy="1871"/>
          </a:xfrm>
        </p:grpSpPr>
        <p:sp>
          <p:nvSpPr>
            <p:cNvPr id="26655" name="Text Box 89"/>
            <p:cNvSpPr txBox="1">
              <a:spLocks noChangeArrowheads="1"/>
            </p:cNvSpPr>
            <p:nvPr/>
          </p:nvSpPr>
          <p:spPr bwMode="auto">
            <a:xfrm>
              <a:off x="1523" y="3645"/>
              <a:ext cx="1268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Metal2</a:t>
              </a:r>
              <a:br>
                <a:rPr lang="de-DE" altLang="de-DE"/>
              </a:br>
              <a:r>
                <a:rPr lang="de-DE" altLang="de-DE"/>
                <a:t>(Anschlussebene)</a:t>
              </a:r>
              <a:endParaRPr lang="en-US" altLang="de-DE"/>
            </a:p>
          </p:txBody>
        </p:sp>
        <p:sp>
          <p:nvSpPr>
            <p:cNvPr id="26656" name="Rectangle 73"/>
            <p:cNvSpPr>
              <a:spLocks noChangeArrowheads="1"/>
            </p:cNvSpPr>
            <p:nvPr/>
          </p:nvSpPr>
          <p:spPr bwMode="auto">
            <a:xfrm>
              <a:off x="1620" y="2177"/>
              <a:ext cx="1527" cy="14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57" name="Rectangle 79"/>
            <p:cNvSpPr>
              <a:spLocks noChangeArrowheads="1"/>
            </p:cNvSpPr>
            <p:nvPr/>
          </p:nvSpPr>
          <p:spPr bwMode="auto">
            <a:xfrm>
              <a:off x="2521" y="2267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58" name="Line 81"/>
            <p:cNvSpPr>
              <a:spLocks noChangeShapeType="1"/>
            </p:cNvSpPr>
            <p:nvPr/>
          </p:nvSpPr>
          <p:spPr bwMode="auto">
            <a:xfrm>
              <a:off x="2210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59" name="Line 116"/>
            <p:cNvSpPr>
              <a:spLocks noChangeShapeType="1"/>
            </p:cNvSpPr>
            <p:nvPr/>
          </p:nvSpPr>
          <p:spPr bwMode="auto">
            <a:xfrm rot="10800000">
              <a:off x="1745" y="3385"/>
              <a:ext cx="12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26660" name="Line 117"/>
            <p:cNvSpPr>
              <a:spLocks noChangeShapeType="1"/>
            </p:cNvSpPr>
            <p:nvPr/>
          </p:nvSpPr>
          <p:spPr bwMode="auto">
            <a:xfrm rot="10800000">
              <a:off x="1745" y="3295"/>
              <a:ext cx="12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26661" name="Rectangle 118"/>
            <p:cNvSpPr>
              <a:spLocks noChangeArrowheads="1"/>
            </p:cNvSpPr>
            <p:nvPr/>
          </p:nvSpPr>
          <p:spPr bwMode="auto">
            <a:xfrm rot="10800000">
              <a:off x="2892" y="3339"/>
              <a:ext cx="91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2" name="Rectangle 119"/>
            <p:cNvSpPr>
              <a:spLocks noChangeArrowheads="1"/>
            </p:cNvSpPr>
            <p:nvPr/>
          </p:nvSpPr>
          <p:spPr bwMode="auto">
            <a:xfrm rot="10800000">
              <a:off x="2756" y="3248"/>
              <a:ext cx="91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3" name="Rectangle 120"/>
            <p:cNvSpPr>
              <a:spLocks noChangeArrowheads="1"/>
            </p:cNvSpPr>
            <p:nvPr/>
          </p:nvSpPr>
          <p:spPr bwMode="auto">
            <a:xfrm rot="10800000">
              <a:off x="2620" y="3248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4" name="Rectangle 121"/>
            <p:cNvSpPr>
              <a:spLocks noChangeArrowheads="1"/>
            </p:cNvSpPr>
            <p:nvPr/>
          </p:nvSpPr>
          <p:spPr bwMode="auto">
            <a:xfrm rot="10800000">
              <a:off x="2450" y="3339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5" name="Rectangle 123"/>
            <p:cNvSpPr>
              <a:spLocks noChangeArrowheads="1"/>
            </p:cNvSpPr>
            <p:nvPr/>
          </p:nvSpPr>
          <p:spPr bwMode="auto">
            <a:xfrm rot="10800000">
              <a:off x="2087" y="3339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6" name="Rectangle 124"/>
            <p:cNvSpPr>
              <a:spLocks noChangeArrowheads="1"/>
            </p:cNvSpPr>
            <p:nvPr/>
          </p:nvSpPr>
          <p:spPr bwMode="auto">
            <a:xfrm rot="10800000">
              <a:off x="1951" y="3248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7" name="Line 127"/>
            <p:cNvSpPr>
              <a:spLocks noChangeShapeType="1"/>
            </p:cNvSpPr>
            <p:nvPr/>
          </p:nvSpPr>
          <p:spPr bwMode="auto">
            <a:xfrm>
              <a:off x="1777" y="2977"/>
              <a:ext cx="12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26668" name="Line 128"/>
            <p:cNvSpPr>
              <a:spLocks noChangeShapeType="1"/>
            </p:cNvSpPr>
            <p:nvPr/>
          </p:nvSpPr>
          <p:spPr bwMode="auto">
            <a:xfrm>
              <a:off x="1777" y="3067"/>
              <a:ext cx="12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26669" name="Rectangle 129"/>
            <p:cNvSpPr>
              <a:spLocks noChangeArrowheads="1"/>
            </p:cNvSpPr>
            <p:nvPr/>
          </p:nvSpPr>
          <p:spPr bwMode="auto">
            <a:xfrm>
              <a:off x="1822" y="2931"/>
              <a:ext cx="91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0" name="Rectangle 130"/>
            <p:cNvSpPr>
              <a:spLocks noChangeArrowheads="1"/>
            </p:cNvSpPr>
            <p:nvPr/>
          </p:nvSpPr>
          <p:spPr bwMode="auto">
            <a:xfrm>
              <a:off x="1958" y="3022"/>
              <a:ext cx="91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1" name="Rectangle 131"/>
            <p:cNvSpPr>
              <a:spLocks noChangeArrowheads="1"/>
            </p:cNvSpPr>
            <p:nvPr/>
          </p:nvSpPr>
          <p:spPr bwMode="auto">
            <a:xfrm>
              <a:off x="2106" y="3022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2" name="Rectangle 132"/>
            <p:cNvSpPr>
              <a:spLocks noChangeArrowheads="1"/>
            </p:cNvSpPr>
            <p:nvPr/>
          </p:nvSpPr>
          <p:spPr bwMode="auto">
            <a:xfrm>
              <a:off x="2276" y="2931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3" name="Rectangle 133"/>
            <p:cNvSpPr>
              <a:spLocks noChangeArrowheads="1"/>
            </p:cNvSpPr>
            <p:nvPr/>
          </p:nvSpPr>
          <p:spPr bwMode="auto">
            <a:xfrm>
              <a:off x="2423" y="3022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4" name="Rectangle 134"/>
            <p:cNvSpPr>
              <a:spLocks noChangeArrowheads="1"/>
            </p:cNvSpPr>
            <p:nvPr/>
          </p:nvSpPr>
          <p:spPr bwMode="auto">
            <a:xfrm>
              <a:off x="2639" y="2931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5" name="Line 137"/>
            <p:cNvSpPr>
              <a:spLocks noChangeShapeType="1"/>
            </p:cNvSpPr>
            <p:nvPr/>
          </p:nvSpPr>
          <p:spPr bwMode="auto">
            <a:xfrm rot="10800000">
              <a:off x="1745" y="2794"/>
              <a:ext cx="12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26676" name="Line 138"/>
            <p:cNvSpPr>
              <a:spLocks noChangeShapeType="1"/>
            </p:cNvSpPr>
            <p:nvPr/>
          </p:nvSpPr>
          <p:spPr bwMode="auto">
            <a:xfrm rot="10800000">
              <a:off x="1745" y="2704"/>
              <a:ext cx="12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26677" name="Rectangle 139"/>
            <p:cNvSpPr>
              <a:spLocks noChangeArrowheads="1"/>
            </p:cNvSpPr>
            <p:nvPr/>
          </p:nvSpPr>
          <p:spPr bwMode="auto">
            <a:xfrm rot="10800000">
              <a:off x="2892" y="2748"/>
              <a:ext cx="91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8" name="Rectangle 140"/>
            <p:cNvSpPr>
              <a:spLocks noChangeArrowheads="1"/>
            </p:cNvSpPr>
            <p:nvPr/>
          </p:nvSpPr>
          <p:spPr bwMode="auto">
            <a:xfrm rot="10800000">
              <a:off x="2756" y="2657"/>
              <a:ext cx="91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9" name="Rectangle 141"/>
            <p:cNvSpPr>
              <a:spLocks noChangeArrowheads="1"/>
            </p:cNvSpPr>
            <p:nvPr/>
          </p:nvSpPr>
          <p:spPr bwMode="auto">
            <a:xfrm rot="10800000">
              <a:off x="2620" y="2657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80" name="Rectangle 142"/>
            <p:cNvSpPr>
              <a:spLocks noChangeArrowheads="1"/>
            </p:cNvSpPr>
            <p:nvPr/>
          </p:nvSpPr>
          <p:spPr bwMode="auto">
            <a:xfrm rot="10800000">
              <a:off x="2450" y="2748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81" name="Rectangle 145"/>
            <p:cNvSpPr>
              <a:spLocks noChangeArrowheads="1"/>
            </p:cNvSpPr>
            <p:nvPr/>
          </p:nvSpPr>
          <p:spPr bwMode="auto">
            <a:xfrm rot="10800000">
              <a:off x="1951" y="2657"/>
              <a:ext cx="80" cy="9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6682" name="Group 146"/>
            <p:cNvGrpSpPr>
              <a:grpSpLocks/>
            </p:cNvGrpSpPr>
            <p:nvPr/>
          </p:nvGrpSpPr>
          <p:grpSpPr bwMode="auto">
            <a:xfrm>
              <a:off x="1777" y="2341"/>
              <a:ext cx="1284" cy="182"/>
              <a:chOff x="748" y="1298"/>
              <a:chExt cx="1284" cy="182"/>
            </a:xfrm>
          </p:grpSpPr>
          <p:sp>
            <p:nvSpPr>
              <p:cNvPr id="26690" name="Line 147"/>
              <p:cNvSpPr>
                <a:spLocks noChangeShapeType="1"/>
              </p:cNvSpPr>
              <p:nvPr/>
            </p:nvSpPr>
            <p:spPr bwMode="auto">
              <a:xfrm>
                <a:off x="748" y="1344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6691" name="Line 148"/>
              <p:cNvSpPr>
                <a:spLocks noChangeShapeType="1"/>
              </p:cNvSpPr>
              <p:nvPr/>
            </p:nvSpPr>
            <p:spPr bwMode="auto">
              <a:xfrm>
                <a:off x="748" y="1434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6692" name="Rectangle 149"/>
              <p:cNvSpPr>
                <a:spLocks noChangeArrowheads="1"/>
              </p:cNvSpPr>
              <p:nvPr/>
            </p:nvSpPr>
            <p:spPr bwMode="auto">
              <a:xfrm>
                <a:off x="793" y="1298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93" name="Rectangle 150"/>
              <p:cNvSpPr>
                <a:spLocks noChangeArrowheads="1"/>
              </p:cNvSpPr>
              <p:nvPr/>
            </p:nvSpPr>
            <p:spPr bwMode="auto">
              <a:xfrm>
                <a:off x="929" y="1389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94" name="Rectangle 151"/>
              <p:cNvSpPr>
                <a:spLocks noChangeArrowheads="1"/>
              </p:cNvSpPr>
              <p:nvPr/>
            </p:nvSpPr>
            <p:spPr bwMode="auto">
              <a:xfrm>
                <a:off x="1077" y="1389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95" name="Rectangle 152"/>
              <p:cNvSpPr>
                <a:spLocks noChangeArrowheads="1"/>
              </p:cNvSpPr>
              <p:nvPr/>
            </p:nvSpPr>
            <p:spPr bwMode="auto">
              <a:xfrm>
                <a:off x="1247" y="1298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96" name="Rectangle 153"/>
              <p:cNvSpPr>
                <a:spLocks noChangeArrowheads="1"/>
              </p:cNvSpPr>
              <p:nvPr/>
            </p:nvSpPr>
            <p:spPr bwMode="auto">
              <a:xfrm>
                <a:off x="1394" y="1389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97" name="Rectangle 154"/>
              <p:cNvSpPr>
                <a:spLocks noChangeArrowheads="1"/>
              </p:cNvSpPr>
              <p:nvPr/>
            </p:nvSpPr>
            <p:spPr bwMode="auto">
              <a:xfrm>
                <a:off x="1610" y="1298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98" name="Rectangle 155"/>
              <p:cNvSpPr>
                <a:spLocks noChangeArrowheads="1"/>
              </p:cNvSpPr>
              <p:nvPr/>
            </p:nvSpPr>
            <p:spPr bwMode="auto">
              <a:xfrm>
                <a:off x="1746" y="1389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26683" name="Line 86"/>
            <p:cNvSpPr>
              <a:spLocks noChangeShapeType="1"/>
            </p:cNvSpPr>
            <p:nvPr/>
          </p:nvSpPr>
          <p:spPr bwMode="auto">
            <a:xfrm>
              <a:off x="1903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84" name="Line 82"/>
            <p:cNvSpPr>
              <a:spLocks noChangeShapeType="1"/>
            </p:cNvSpPr>
            <p:nvPr/>
          </p:nvSpPr>
          <p:spPr bwMode="auto">
            <a:xfrm>
              <a:off x="2528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85" name="Line 83"/>
            <p:cNvSpPr>
              <a:spLocks noChangeShapeType="1"/>
            </p:cNvSpPr>
            <p:nvPr/>
          </p:nvSpPr>
          <p:spPr bwMode="auto">
            <a:xfrm>
              <a:off x="2816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86" name="Line 87"/>
            <p:cNvSpPr>
              <a:spLocks noChangeShapeType="1"/>
            </p:cNvSpPr>
            <p:nvPr/>
          </p:nvSpPr>
          <p:spPr bwMode="auto">
            <a:xfrm flipV="1">
              <a:off x="1616" y="3323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87" name="Line 88"/>
            <p:cNvSpPr>
              <a:spLocks noChangeShapeType="1"/>
            </p:cNvSpPr>
            <p:nvPr/>
          </p:nvSpPr>
          <p:spPr bwMode="auto">
            <a:xfrm flipV="1">
              <a:off x="1616" y="303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88" name="Line 84"/>
            <p:cNvSpPr>
              <a:spLocks noChangeShapeType="1"/>
            </p:cNvSpPr>
            <p:nvPr/>
          </p:nvSpPr>
          <p:spPr bwMode="auto">
            <a:xfrm flipV="1">
              <a:off x="1616" y="2747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89" name="Line 80"/>
            <p:cNvSpPr>
              <a:spLocks noChangeShapeType="1"/>
            </p:cNvSpPr>
            <p:nvPr/>
          </p:nvSpPr>
          <p:spPr bwMode="auto">
            <a:xfrm flipV="1">
              <a:off x="1616" y="2459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6629" name="Text Box 159"/>
          <p:cNvSpPr txBox="1">
            <a:spLocks noChangeArrowheads="1"/>
          </p:cNvSpPr>
          <p:nvPr/>
        </p:nvSpPr>
        <p:spPr bwMode="auto">
          <a:xfrm>
            <a:off x="836613" y="1522413"/>
            <a:ext cx="3176587" cy="6032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Verdrahtungsregion (Tile, Box) bei Standardzellen</a:t>
            </a:r>
          </a:p>
        </p:txBody>
      </p:sp>
      <p:grpSp>
        <p:nvGrpSpPr>
          <p:cNvPr id="729178" name="Group 90"/>
          <p:cNvGrpSpPr>
            <a:grpSpLocks/>
          </p:cNvGrpSpPr>
          <p:nvPr/>
        </p:nvGrpSpPr>
        <p:grpSpPr bwMode="auto">
          <a:xfrm>
            <a:off x="4643438" y="2509838"/>
            <a:ext cx="2438400" cy="2719387"/>
            <a:chOff x="2925" y="1581"/>
            <a:chExt cx="1536" cy="1713"/>
          </a:xfrm>
        </p:grpSpPr>
        <p:grpSp>
          <p:nvGrpSpPr>
            <p:cNvPr id="26644" name="Group 91"/>
            <p:cNvGrpSpPr>
              <a:grpSpLocks/>
            </p:cNvGrpSpPr>
            <p:nvPr/>
          </p:nvGrpSpPr>
          <p:grpSpPr bwMode="auto">
            <a:xfrm>
              <a:off x="2925" y="1581"/>
              <a:ext cx="1536" cy="1441"/>
              <a:chOff x="3158" y="538"/>
              <a:chExt cx="1536" cy="1441"/>
            </a:xfrm>
          </p:grpSpPr>
          <p:sp>
            <p:nvSpPr>
              <p:cNvPr id="26646" name="Rectangle 92"/>
              <p:cNvSpPr>
                <a:spLocks noChangeArrowheads="1"/>
              </p:cNvSpPr>
              <p:nvPr/>
            </p:nvSpPr>
            <p:spPr bwMode="auto">
              <a:xfrm>
                <a:off x="3162" y="544"/>
                <a:ext cx="1527" cy="143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47" name="Line 93"/>
              <p:cNvSpPr>
                <a:spLocks noChangeShapeType="1"/>
              </p:cNvSpPr>
              <p:nvPr/>
            </p:nvSpPr>
            <p:spPr bwMode="auto">
              <a:xfrm flipV="1">
                <a:off x="3158" y="826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48" name="Line 94"/>
              <p:cNvSpPr>
                <a:spLocks noChangeShapeType="1"/>
              </p:cNvSpPr>
              <p:nvPr/>
            </p:nvSpPr>
            <p:spPr bwMode="auto">
              <a:xfrm>
                <a:off x="3752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49" name="Line 95"/>
              <p:cNvSpPr>
                <a:spLocks noChangeShapeType="1"/>
              </p:cNvSpPr>
              <p:nvPr/>
            </p:nvSpPr>
            <p:spPr bwMode="auto">
              <a:xfrm>
                <a:off x="4070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50" name="Line 96"/>
              <p:cNvSpPr>
                <a:spLocks noChangeShapeType="1"/>
              </p:cNvSpPr>
              <p:nvPr/>
            </p:nvSpPr>
            <p:spPr bwMode="auto">
              <a:xfrm>
                <a:off x="4358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51" name="Line 97"/>
              <p:cNvSpPr>
                <a:spLocks noChangeShapeType="1"/>
              </p:cNvSpPr>
              <p:nvPr/>
            </p:nvSpPr>
            <p:spPr bwMode="auto">
              <a:xfrm flipV="1">
                <a:off x="3158" y="1114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52" name="Line 98"/>
              <p:cNvSpPr>
                <a:spLocks noChangeShapeType="1"/>
              </p:cNvSpPr>
              <p:nvPr/>
            </p:nvSpPr>
            <p:spPr bwMode="auto">
              <a:xfrm>
                <a:off x="3445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53" name="Line 99"/>
              <p:cNvSpPr>
                <a:spLocks noChangeShapeType="1"/>
              </p:cNvSpPr>
              <p:nvPr/>
            </p:nvSpPr>
            <p:spPr bwMode="auto">
              <a:xfrm flipV="1">
                <a:off x="3158" y="1690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54" name="Line 100"/>
              <p:cNvSpPr>
                <a:spLocks noChangeShapeType="1"/>
              </p:cNvSpPr>
              <p:nvPr/>
            </p:nvSpPr>
            <p:spPr bwMode="auto">
              <a:xfrm flipV="1">
                <a:off x="3158" y="1401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6645" name="Text Box 101"/>
            <p:cNvSpPr txBox="1">
              <a:spLocks noChangeArrowheads="1"/>
            </p:cNvSpPr>
            <p:nvPr/>
          </p:nvSpPr>
          <p:spPr bwMode="auto">
            <a:xfrm>
              <a:off x="3110" y="3035"/>
              <a:ext cx="586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Metal3</a:t>
              </a:r>
              <a:endParaRPr lang="en-US" altLang="de-DE"/>
            </a:p>
          </p:txBody>
        </p:sp>
      </p:grpSp>
      <p:grpSp>
        <p:nvGrpSpPr>
          <p:cNvPr id="729190" name="Group 102"/>
          <p:cNvGrpSpPr>
            <a:grpSpLocks/>
          </p:cNvGrpSpPr>
          <p:nvPr/>
        </p:nvGrpSpPr>
        <p:grpSpPr bwMode="auto">
          <a:xfrm>
            <a:off x="5946775" y="3446463"/>
            <a:ext cx="2586038" cy="2719387"/>
            <a:chOff x="3746" y="2171"/>
            <a:chExt cx="1629" cy="1713"/>
          </a:xfrm>
        </p:grpSpPr>
        <p:grpSp>
          <p:nvGrpSpPr>
            <p:cNvPr id="26633" name="Group 103"/>
            <p:cNvGrpSpPr>
              <a:grpSpLocks/>
            </p:cNvGrpSpPr>
            <p:nvPr/>
          </p:nvGrpSpPr>
          <p:grpSpPr bwMode="auto">
            <a:xfrm>
              <a:off x="3839" y="2171"/>
              <a:ext cx="1536" cy="1441"/>
              <a:chOff x="3839" y="2171"/>
              <a:chExt cx="1536" cy="1441"/>
            </a:xfrm>
          </p:grpSpPr>
          <p:sp>
            <p:nvSpPr>
              <p:cNvPr id="26635" name="Rectangle 104"/>
              <p:cNvSpPr>
                <a:spLocks noChangeArrowheads="1"/>
              </p:cNvSpPr>
              <p:nvPr/>
            </p:nvSpPr>
            <p:spPr bwMode="auto">
              <a:xfrm>
                <a:off x="3843" y="2177"/>
                <a:ext cx="1527" cy="143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6636" name="Line 105"/>
              <p:cNvSpPr>
                <a:spLocks noChangeShapeType="1"/>
              </p:cNvSpPr>
              <p:nvPr/>
            </p:nvSpPr>
            <p:spPr bwMode="auto">
              <a:xfrm flipV="1">
                <a:off x="3839" y="2459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37" name="Line 106"/>
              <p:cNvSpPr>
                <a:spLocks noChangeShapeType="1"/>
              </p:cNvSpPr>
              <p:nvPr/>
            </p:nvSpPr>
            <p:spPr bwMode="auto">
              <a:xfrm>
                <a:off x="4433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38" name="Line 107"/>
              <p:cNvSpPr>
                <a:spLocks noChangeShapeType="1"/>
              </p:cNvSpPr>
              <p:nvPr/>
            </p:nvSpPr>
            <p:spPr bwMode="auto">
              <a:xfrm>
                <a:off x="4751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39" name="Line 108"/>
              <p:cNvSpPr>
                <a:spLocks noChangeShapeType="1"/>
              </p:cNvSpPr>
              <p:nvPr/>
            </p:nvSpPr>
            <p:spPr bwMode="auto">
              <a:xfrm>
                <a:off x="5039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40" name="Line 109"/>
              <p:cNvSpPr>
                <a:spLocks noChangeShapeType="1"/>
              </p:cNvSpPr>
              <p:nvPr/>
            </p:nvSpPr>
            <p:spPr bwMode="auto">
              <a:xfrm flipV="1">
                <a:off x="3839" y="2747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41" name="Line 110"/>
              <p:cNvSpPr>
                <a:spLocks noChangeShapeType="1"/>
              </p:cNvSpPr>
              <p:nvPr/>
            </p:nvSpPr>
            <p:spPr bwMode="auto">
              <a:xfrm>
                <a:off x="4126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42" name="Line 111"/>
              <p:cNvSpPr>
                <a:spLocks noChangeShapeType="1"/>
              </p:cNvSpPr>
              <p:nvPr/>
            </p:nvSpPr>
            <p:spPr bwMode="auto">
              <a:xfrm flipV="1">
                <a:off x="3839" y="3323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43" name="Line 112"/>
              <p:cNvSpPr>
                <a:spLocks noChangeShapeType="1"/>
              </p:cNvSpPr>
              <p:nvPr/>
            </p:nvSpPr>
            <p:spPr bwMode="auto">
              <a:xfrm flipV="1">
                <a:off x="3839" y="3034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6634" name="Text Box 113"/>
            <p:cNvSpPr txBox="1">
              <a:spLocks noChangeArrowheads="1"/>
            </p:cNvSpPr>
            <p:nvPr/>
          </p:nvSpPr>
          <p:spPr bwMode="auto">
            <a:xfrm>
              <a:off x="3746" y="3625"/>
              <a:ext cx="586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Metal4</a:t>
              </a:r>
              <a:endParaRPr lang="en-US" altLang="de-DE"/>
            </a:p>
          </p:txBody>
        </p:sp>
      </p:grpSp>
      <p:sp>
        <p:nvSpPr>
          <p:cNvPr id="729202" name="Text Box 114"/>
          <p:cNvSpPr txBox="1">
            <a:spLocks noChangeArrowheads="1"/>
          </p:cNvSpPr>
          <p:nvPr/>
        </p:nvSpPr>
        <p:spPr bwMode="auto">
          <a:xfrm>
            <a:off x="7885113" y="5754688"/>
            <a:ext cx="725487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usw.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2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87425" y="2522538"/>
            <a:ext cx="2424113" cy="227330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27651" name="Group 107"/>
          <p:cNvGrpSpPr>
            <a:grpSpLocks/>
          </p:cNvGrpSpPr>
          <p:nvPr/>
        </p:nvGrpSpPr>
        <p:grpSpPr bwMode="auto">
          <a:xfrm>
            <a:off x="1165225" y="4127500"/>
            <a:ext cx="2060575" cy="525463"/>
            <a:chOff x="884" y="1784"/>
            <a:chExt cx="1298" cy="331"/>
          </a:xfrm>
        </p:grpSpPr>
        <p:sp>
          <p:nvSpPr>
            <p:cNvPr id="27759" name="Rectangle 108"/>
            <p:cNvSpPr>
              <a:spLocks noChangeArrowheads="1"/>
            </p:cNvSpPr>
            <p:nvPr/>
          </p:nvSpPr>
          <p:spPr bwMode="auto">
            <a:xfrm rot="-5400000">
              <a:off x="1449" y="1383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60" name="Rectangle 109"/>
            <p:cNvSpPr>
              <a:spLocks noChangeArrowheads="1"/>
            </p:cNvSpPr>
            <p:nvPr/>
          </p:nvSpPr>
          <p:spPr bwMode="auto">
            <a:xfrm rot="-5400000">
              <a:off x="1449" y="1219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61" name="Line 110"/>
            <p:cNvSpPr>
              <a:spLocks noChangeShapeType="1"/>
            </p:cNvSpPr>
            <p:nvPr/>
          </p:nvSpPr>
          <p:spPr bwMode="auto">
            <a:xfrm>
              <a:off x="884" y="1948"/>
              <a:ext cx="1298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</p:grpSp>
      <p:grpSp>
        <p:nvGrpSpPr>
          <p:cNvPr id="27652" name="Group 65"/>
          <p:cNvGrpSpPr>
            <a:grpSpLocks/>
          </p:cNvGrpSpPr>
          <p:nvPr/>
        </p:nvGrpSpPr>
        <p:grpSpPr bwMode="auto">
          <a:xfrm>
            <a:off x="1165225" y="3429000"/>
            <a:ext cx="2060575" cy="525463"/>
            <a:chOff x="884" y="1784"/>
            <a:chExt cx="1298" cy="331"/>
          </a:xfrm>
        </p:grpSpPr>
        <p:sp>
          <p:nvSpPr>
            <p:cNvPr id="27756" name="Rectangle 66"/>
            <p:cNvSpPr>
              <a:spLocks noChangeArrowheads="1"/>
            </p:cNvSpPr>
            <p:nvPr/>
          </p:nvSpPr>
          <p:spPr bwMode="auto">
            <a:xfrm rot="-5400000">
              <a:off x="1449" y="1383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57" name="Rectangle 67"/>
            <p:cNvSpPr>
              <a:spLocks noChangeArrowheads="1"/>
            </p:cNvSpPr>
            <p:nvPr/>
          </p:nvSpPr>
          <p:spPr bwMode="auto">
            <a:xfrm rot="-5400000">
              <a:off x="1449" y="1219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58" name="Line 68"/>
            <p:cNvSpPr>
              <a:spLocks noChangeShapeType="1"/>
            </p:cNvSpPr>
            <p:nvPr/>
          </p:nvSpPr>
          <p:spPr bwMode="auto">
            <a:xfrm>
              <a:off x="884" y="1948"/>
              <a:ext cx="1298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</p:grpSp>
      <p:grpSp>
        <p:nvGrpSpPr>
          <p:cNvPr id="27653" name="Group 64"/>
          <p:cNvGrpSpPr>
            <a:grpSpLocks/>
          </p:cNvGrpSpPr>
          <p:nvPr/>
        </p:nvGrpSpPr>
        <p:grpSpPr bwMode="auto">
          <a:xfrm>
            <a:off x="1165225" y="2781300"/>
            <a:ext cx="2060575" cy="525463"/>
            <a:chOff x="884" y="1784"/>
            <a:chExt cx="1298" cy="331"/>
          </a:xfrm>
        </p:grpSpPr>
        <p:sp>
          <p:nvSpPr>
            <p:cNvPr id="27753" name="Rectangle 3"/>
            <p:cNvSpPr>
              <a:spLocks noChangeArrowheads="1"/>
            </p:cNvSpPr>
            <p:nvPr/>
          </p:nvSpPr>
          <p:spPr bwMode="auto">
            <a:xfrm rot="-5400000">
              <a:off x="1449" y="1383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54" name="Rectangle 8"/>
            <p:cNvSpPr>
              <a:spLocks noChangeArrowheads="1"/>
            </p:cNvSpPr>
            <p:nvPr/>
          </p:nvSpPr>
          <p:spPr bwMode="auto">
            <a:xfrm rot="-5400000">
              <a:off x="1449" y="1219"/>
              <a:ext cx="167" cy="129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55" name="Line 63"/>
            <p:cNvSpPr>
              <a:spLocks noChangeShapeType="1"/>
            </p:cNvSpPr>
            <p:nvPr/>
          </p:nvSpPr>
          <p:spPr bwMode="auto">
            <a:xfrm>
              <a:off x="884" y="1948"/>
              <a:ext cx="1298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</p:grp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27655" name="Line 10"/>
          <p:cNvSpPr>
            <a:spLocks noChangeShapeType="1"/>
          </p:cNvSpPr>
          <p:nvPr/>
        </p:nvSpPr>
        <p:spPr bwMode="auto">
          <a:xfrm flipV="1">
            <a:off x="981075" y="2970213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1924050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57" name="Line 12"/>
          <p:cNvSpPr>
            <a:spLocks noChangeShapeType="1"/>
          </p:cNvSpPr>
          <p:nvPr/>
        </p:nvSpPr>
        <p:spPr bwMode="auto">
          <a:xfrm>
            <a:off x="2428875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58" name="Line 13"/>
          <p:cNvSpPr>
            <a:spLocks noChangeShapeType="1"/>
          </p:cNvSpPr>
          <p:nvPr/>
        </p:nvSpPr>
        <p:spPr bwMode="auto">
          <a:xfrm>
            <a:off x="2886075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59" name="Line 14"/>
          <p:cNvSpPr>
            <a:spLocks noChangeShapeType="1"/>
          </p:cNvSpPr>
          <p:nvPr/>
        </p:nvSpPr>
        <p:spPr bwMode="auto">
          <a:xfrm flipV="1">
            <a:off x="981075" y="3427413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60" name="Line 15"/>
          <p:cNvSpPr>
            <a:spLocks noChangeShapeType="1"/>
          </p:cNvSpPr>
          <p:nvPr/>
        </p:nvSpPr>
        <p:spPr bwMode="auto">
          <a:xfrm>
            <a:off x="1436688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61" name="Line 16"/>
          <p:cNvSpPr>
            <a:spLocks noChangeShapeType="1"/>
          </p:cNvSpPr>
          <p:nvPr/>
        </p:nvSpPr>
        <p:spPr bwMode="auto">
          <a:xfrm flipV="1">
            <a:off x="981075" y="3933825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62" name="Line 17"/>
          <p:cNvSpPr>
            <a:spLocks noChangeShapeType="1"/>
          </p:cNvSpPr>
          <p:nvPr/>
        </p:nvSpPr>
        <p:spPr bwMode="auto">
          <a:xfrm flipV="1">
            <a:off x="981075" y="4365625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663" name="Text Box 18"/>
          <p:cNvSpPr txBox="1">
            <a:spLocks noChangeArrowheads="1"/>
          </p:cNvSpPr>
          <p:nvPr/>
        </p:nvSpPr>
        <p:spPr bwMode="auto">
          <a:xfrm>
            <a:off x="798513" y="4849813"/>
            <a:ext cx="1685925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Metal1</a:t>
            </a:r>
            <a:br>
              <a:rPr lang="de-DE" altLang="de-DE"/>
            </a:br>
            <a:r>
              <a:rPr lang="de-DE" altLang="de-DE"/>
              <a:t>(Back-to-back-</a:t>
            </a:r>
            <a:br>
              <a:rPr lang="de-DE" altLang="de-DE"/>
            </a:br>
            <a:r>
              <a:rPr lang="de-DE" altLang="de-DE"/>
              <a:t>Zellenebene)</a:t>
            </a:r>
            <a:endParaRPr lang="en-US" altLang="de-DE"/>
          </a:p>
        </p:txBody>
      </p:sp>
      <p:grpSp>
        <p:nvGrpSpPr>
          <p:cNvPr id="730275" name="Group 163"/>
          <p:cNvGrpSpPr>
            <a:grpSpLocks/>
          </p:cNvGrpSpPr>
          <p:nvPr/>
        </p:nvGrpSpPr>
        <p:grpSpPr bwMode="auto">
          <a:xfrm>
            <a:off x="2417763" y="3446463"/>
            <a:ext cx="2586037" cy="2970212"/>
            <a:chOff x="1523" y="2171"/>
            <a:chExt cx="1629" cy="1871"/>
          </a:xfrm>
        </p:grpSpPr>
        <p:sp>
          <p:nvSpPr>
            <p:cNvPr id="27691" name="Rectangle 70"/>
            <p:cNvSpPr>
              <a:spLocks noChangeArrowheads="1"/>
            </p:cNvSpPr>
            <p:nvPr/>
          </p:nvSpPr>
          <p:spPr bwMode="auto">
            <a:xfrm>
              <a:off x="1620" y="2177"/>
              <a:ext cx="1527" cy="14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7692" name="Group 162"/>
            <p:cNvGrpSpPr>
              <a:grpSpLocks/>
            </p:cNvGrpSpPr>
            <p:nvPr/>
          </p:nvGrpSpPr>
          <p:grpSpPr bwMode="auto">
            <a:xfrm>
              <a:off x="1745" y="2251"/>
              <a:ext cx="1316" cy="1270"/>
              <a:chOff x="2925" y="482"/>
              <a:chExt cx="1316" cy="1270"/>
            </a:xfrm>
          </p:grpSpPr>
          <p:sp>
            <p:nvSpPr>
              <p:cNvPr id="27703" name="Line 111"/>
              <p:cNvSpPr>
                <a:spLocks noChangeShapeType="1"/>
              </p:cNvSpPr>
              <p:nvPr/>
            </p:nvSpPr>
            <p:spPr bwMode="auto">
              <a:xfrm rot="10800000">
                <a:off x="2925" y="1254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7704" name="Line 112"/>
              <p:cNvSpPr>
                <a:spLocks noChangeShapeType="1"/>
              </p:cNvSpPr>
              <p:nvPr/>
            </p:nvSpPr>
            <p:spPr bwMode="auto">
              <a:xfrm rot="10800000">
                <a:off x="2925" y="1164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7705" name="Rectangle 113"/>
              <p:cNvSpPr>
                <a:spLocks noChangeArrowheads="1"/>
              </p:cNvSpPr>
              <p:nvPr/>
            </p:nvSpPr>
            <p:spPr bwMode="auto">
              <a:xfrm rot="10800000">
                <a:off x="4072" y="1208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06" name="Rectangle 114"/>
              <p:cNvSpPr>
                <a:spLocks noChangeArrowheads="1"/>
              </p:cNvSpPr>
              <p:nvPr/>
            </p:nvSpPr>
            <p:spPr bwMode="auto">
              <a:xfrm rot="10800000">
                <a:off x="3936" y="1117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07" name="Rectangle 115"/>
              <p:cNvSpPr>
                <a:spLocks noChangeArrowheads="1"/>
              </p:cNvSpPr>
              <p:nvPr/>
            </p:nvSpPr>
            <p:spPr bwMode="auto">
              <a:xfrm rot="10800000">
                <a:off x="3800" y="1117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08" name="Rectangle 116"/>
              <p:cNvSpPr>
                <a:spLocks noChangeArrowheads="1"/>
              </p:cNvSpPr>
              <p:nvPr/>
            </p:nvSpPr>
            <p:spPr bwMode="auto">
              <a:xfrm rot="10800000">
                <a:off x="3630" y="1208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09" name="Rectangle 117"/>
              <p:cNvSpPr>
                <a:spLocks noChangeArrowheads="1"/>
              </p:cNvSpPr>
              <p:nvPr/>
            </p:nvSpPr>
            <p:spPr bwMode="auto">
              <a:xfrm rot="10800000">
                <a:off x="3267" y="1208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0" name="Rectangle 118"/>
              <p:cNvSpPr>
                <a:spLocks noChangeArrowheads="1"/>
              </p:cNvSpPr>
              <p:nvPr/>
            </p:nvSpPr>
            <p:spPr bwMode="auto">
              <a:xfrm rot="10800000">
                <a:off x="3131" y="1117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1" name="Line 119"/>
              <p:cNvSpPr>
                <a:spLocks noChangeShapeType="1"/>
              </p:cNvSpPr>
              <p:nvPr/>
            </p:nvSpPr>
            <p:spPr bwMode="auto">
              <a:xfrm>
                <a:off x="2957" y="981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7712" name="Line 120"/>
              <p:cNvSpPr>
                <a:spLocks noChangeShapeType="1"/>
              </p:cNvSpPr>
              <p:nvPr/>
            </p:nvSpPr>
            <p:spPr bwMode="auto">
              <a:xfrm>
                <a:off x="2957" y="1071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7713" name="Rectangle 121"/>
              <p:cNvSpPr>
                <a:spLocks noChangeArrowheads="1"/>
              </p:cNvSpPr>
              <p:nvPr/>
            </p:nvSpPr>
            <p:spPr bwMode="auto">
              <a:xfrm>
                <a:off x="3002" y="935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4" name="Rectangle 122"/>
              <p:cNvSpPr>
                <a:spLocks noChangeArrowheads="1"/>
              </p:cNvSpPr>
              <p:nvPr/>
            </p:nvSpPr>
            <p:spPr bwMode="auto">
              <a:xfrm>
                <a:off x="3138" y="1026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5" name="Rectangle 123"/>
              <p:cNvSpPr>
                <a:spLocks noChangeArrowheads="1"/>
              </p:cNvSpPr>
              <p:nvPr/>
            </p:nvSpPr>
            <p:spPr bwMode="auto">
              <a:xfrm>
                <a:off x="3286" y="1026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6" name="Rectangle 124"/>
              <p:cNvSpPr>
                <a:spLocks noChangeArrowheads="1"/>
              </p:cNvSpPr>
              <p:nvPr/>
            </p:nvSpPr>
            <p:spPr bwMode="auto">
              <a:xfrm>
                <a:off x="3456" y="935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7" name="Rectangle 125"/>
              <p:cNvSpPr>
                <a:spLocks noChangeArrowheads="1"/>
              </p:cNvSpPr>
              <p:nvPr/>
            </p:nvSpPr>
            <p:spPr bwMode="auto">
              <a:xfrm>
                <a:off x="3603" y="1026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8" name="Rectangle 126"/>
              <p:cNvSpPr>
                <a:spLocks noChangeArrowheads="1"/>
              </p:cNvSpPr>
              <p:nvPr/>
            </p:nvSpPr>
            <p:spPr bwMode="auto">
              <a:xfrm>
                <a:off x="3819" y="935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19" name="Line 127"/>
              <p:cNvSpPr>
                <a:spLocks noChangeShapeType="1"/>
              </p:cNvSpPr>
              <p:nvPr/>
            </p:nvSpPr>
            <p:spPr bwMode="auto">
              <a:xfrm rot="10800000">
                <a:off x="2925" y="800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7720" name="Line 128"/>
              <p:cNvSpPr>
                <a:spLocks noChangeShapeType="1"/>
              </p:cNvSpPr>
              <p:nvPr/>
            </p:nvSpPr>
            <p:spPr bwMode="auto">
              <a:xfrm rot="10800000">
                <a:off x="2925" y="710"/>
                <a:ext cx="1284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27721" name="Rectangle 129"/>
              <p:cNvSpPr>
                <a:spLocks noChangeArrowheads="1"/>
              </p:cNvSpPr>
              <p:nvPr/>
            </p:nvSpPr>
            <p:spPr bwMode="auto">
              <a:xfrm rot="10800000">
                <a:off x="4072" y="754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22" name="Rectangle 130"/>
              <p:cNvSpPr>
                <a:spLocks noChangeArrowheads="1"/>
              </p:cNvSpPr>
              <p:nvPr/>
            </p:nvSpPr>
            <p:spPr bwMode="auto">
              <a:xfrm rot="10800000">
                <a:off x="3936" y="663"/>
                <a:ext cx="91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23" name="Rectangle 131"/>
              <p:cNvSpPr>
                <a:spLocks noChangeArrowheads="1"/>
              </p:cNvSpPr>
              <p:nvPr/>
            </p:nvSpPr>
            <p:spPr bwMode="auto">
              <a:xfrm rot="10800000">
                <a:off x="3800" y="663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24" name="Rectangle 132"/>
              <p:cNvSpPr>
                <a:spLocks noChangeArrowheads="1"/>
              </p:cNvSpPr>
              <p:nvPr/>
            </p:nvSpPr>
            <p:spPr bwMode="auto">
              <a:xfrm rot="10800000">
                <a:off x="3630" y="754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725" name="Rectangle 133"/>
              <p:cNvSpPr>
                <a:spLocks noChangeArrowheads="1"/>
              </p:cNvSpPr>
              <p:nvPr/>
            </p:nvSpPr>
            <p:spPr bwMode="auto">
              <a:xfrm rot="10800000">
                <a:off x="3131" y="663"/>
                <a:ext cx="80" cy="9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1084" tIns="44939" rIns="89877" bIns="67941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grpSp>
            <p:nvGrpSpPr>
              <p:cNvPr id="27726" name="Group 134"/>
              <p:cNvGrpSpPr>
                <a:grpSpLocks/>
              </p:cNvGrpSpPr>
              <p:nvPr/>
            </p:nvGrpSpPr>
            <p:grpSpPr bwMode="auto">
              <a:xfrm>
                <a:off x="2957" y="482"/>
                <a:ext cx="1284" cy="182"/>
                <a:chOff x="748" y="1298"/>
                <a:chExt cx="1284" cy="182"/>
              </a:xfrm>
            </p:grpSpPr>
            <p:sp>
              <p:nvSpPr>
                <p:cNvPr id="27744" name="Line 135"/>
                <p:cNvSpPr>
                  <a:spLocks noChangeShapeType="1"/>
                </p:cNvSpPr>
                <p:nvPr/>
              </p:nvSpPr>
              <p:spPr bwMode="auto">
                <a:xfrm>
                  <a:off x="748" y="1344"/>
                  <a:ext cx="1284" cy="0"/>
                </a:xfrm>
                <a:prstGeom prst="line">
                  <a:avLst/>
                </a:prstGeom>
                <a:noFill/>
                <a:ln w="5715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7745" name="Line 136"/>
                <p:cNvSpPr>
                  <a:spLocks noChangeShapeType="1"/>
                </p:cNvSpPr>
                <p:nvPr/>
              </p:nvSpPr>
              <p:spPr bwMode="auto">
                <a:xfrm>
                  <a:off x="748" y="1434"/>
                  <a:ext cx="1284" cy="0"/>
                </a:xfrm>
                <a:prstGeom prst="line">
                  <a:avLst/>
                </a:prstGeom>
                <a:noFill/>
                <a:ln w="5715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7746" name="Rectangle 137"/>
                <p:cNvSpPr>
                  <a:spLocks noChangeArrowheads="1"/>
                </p:cNvSpPr>
                <p:nvPr/>
              </p:nvSpPr>
              <p:spPr bwMode="auto">
                <a:xfrm>
                  <a:off x="793" y="1298"/>
                  <a:ext cx="91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47" name="Rectangle 138"/>
                <p:cNvSpPr>
                  <a:spLocks noChangeArrowheads="1"/>
                </p:cNvSpPr>
                <p:nvPr/>
              </p:nvSpPr>
              <p:spPr bwMode="auto">
                <a:xfrm>
                  <a:off x="929" y="1389"/>
                  <a:ext cx="91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48" name="Rectangle 139"/>
                <p:cNvSpPr>
                  <a:spLocks noChangeArrowheads="1"/>
                </p:cNvSpPr>
                <p:nvPr/>
              </p:nvSpPr>
              <p:spPr bwMode="auto">
                <a:xfrm>
                  <a:off x="1077" y="1389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49" name="Rectangle 140"/>
                <p:cNvSpPr>
                  <a:spLocks noChangeArrowheads="1"/>
                </p:cNvSpPr>
                <p:nvPr/>
              </p:nvSpPr>
              <p:spPr bwMode="auto">
                <a:xfrm>
                  <a:off x="1247" y="1298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50" name="Rectangle 141"/>
                <p:cNvSpPr>
                  <a:spLocks noChangeArrowheads="1"/>
                </p:cNvSpPr>
                <p:nvPr/>
              </p:nvSpPr>
              <p:spPr bwMode="auto">
                <a:xfrm>
                  <a:off x="1394" y="1389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51" name="Rectangle 142"/>
                <p:cNvSpPr>
                  <a:spLocks noChangeArrowheads="1"/>
                </p:cNvSpPr>
                <p:nvPr/>
              </p:nvSpPr>
              <p:spPr bwMode="auto">
                <a:xfrm>
                  <a:off x="1610" y="1298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52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6" y="1389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</p:grpSp>
          <p:grpSp>
            <p:nvGrpSpPr>
              <p:cNvPr id="27727" name="Group 161"/>
              <p:cNvGrpSpPr>
                <a:grpSpLocks/>
              </p:cNvGrpSpPr>
              <p:nvPr/>
            </p:nvGrpSpPr>
            <p:grpSpPr bwMode="auto">
              <a:xfrm>
                <a:off x="2925" y="1388"/>
                <a:ext cx="1316" cy="364"/>
                <a:chOff x="2925" y="1388"/>
                <a:chExt cx="1316" cy="364"/>
              </a:xfrm>
            </p:grpSpPr>
            <p:sp>
              <p:nvSpPr>
                <p:cNvPr id="27728" name="Line 145"/>
                <p:cNvSpPr>
                  <a:spLocks noChangeShapeType="1"/>
                </p:cNvSpPr>
                <p:nvPr/>
              </p:nvSpPr>
              <p:spPr bwMode="auto">
                <a:xfrm rot="10800000">
                  <a:off x="2925" y="1707"/>
                  <a:ext cx="1284" cy="0"/>
                </a:xfrm>
                <a:prstGeom prst="line">
                  <a:avLst/>
                </a:prstGeom>
                <a:noFill/>
                <a:ln w="5715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7729" name="Line 146"/>
                <p:cNvSpPr>
                  <a:spLocks noChangeShapeType="1"/>
                </p:cNvSpPr>
                <p:nvPr/>
              </p:nvSpPr>
              <p:spPr bwMode="auto">
                <a:xfrm rot="10800000">
                  <a:off x="2925" y="1617"/>
                  <a:ext cx="1284" cy="0"/>
                </a:xfrm>
                <a:prstGeom prst="line">
                  <a:avLst/>
                </a:prstGeom>
                <a:noFill/>
                <a:ln w="5715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7730" name="Rectangle 147"/>
                <p:cNvSpPr>
                  <a:spLocks noChangeArrowheads="1"/>
                </p:cNvSpPr>
                <p:nvPr/>
              </p:nvSpPr>
              <p:spPr bwMode="auto">
                <a:xfrm rot="10800000">
                  <a:off x="4072" y="1661"/>
                  <a:ext cx="91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31" name="Rectangle 148"/>
                <p:cNvSpPr>
                  <a:spLocks noChangeArrowheads="1"/>
                </p:cNvSpPr>
                <p:nvPr/>
              </p:nvSpPr>
              <p:spPr bwMode="auto">
                <a:xfrm rot="10800000">
                  <a:off x="3936" y="1570"/>
                  <a:ext cx="91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32" name="Rectangle 149"/>
                <p:cNvSpPr>
                  <a:spLocks noChangeArrowheads="1"/>
                </p:cNvSpPr>
                <p:nvPr/>
              </p:nvSpPr>
              <p:spPr bwMode="auto">
                <a:xfrm rot="10800000">
                  <a:off x="3800" y="1570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33" name="Rectangle 150"/>
                <p:cNvSpPr>
                  <a:spLocks noChangeArrowheads="1"/>
                </p:cNvSpPr>
                <p:nvPr/>
              </p:nvSpPr>
              <p:spPr bwMode="auto">
                <a:xfrm rot="10800000">
                  <a:off x="3630" y="1661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34" name="Rectangle 151"/>
                <p:cNvSpPr>
                  <a:spLocks noChangeArrowheads="1"/>
                </p:cNvSpPr>
                <p:nvPr/>
              </p:nvSpPr>
              <p:spPr bwMode="auto">
                <a:xfrm rot="10800000">
                  <a:off x="3267" y="1661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35" name="Rectangle 152"/>
                <p:cNvSpPr>
                  <a:spLocks noChangeArrowheads="1"/>
                </p:cNvSpPr>
                <p:nvPr/>
              </p:nvSpPr>
              <p:spPr bwMode="auto">
                <a:xfrm rot="10800000">
                  <a:off x="3131" y="1570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36" name="Line 153"/>
                <p:cNvSpPr>
                  <a:spLocks noChangeShapeType="1"/>
                </p:cNvSpPr>
                <p:nvPr/>
              </p:nvSpPr>
              <p:spPr bwMode="auto">
                <a:xfrm>
                  <a:off x="2957" y="1434"/>
                  <a:ext cx="1284" cy="0"/>
                </a:xfrm>
                <a:prstGeom prst="line">
                  <a:avLst/>
                </a:prstGeom>
                <a:noFill/>
                <a:ln w="5715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7737" name="Line 154"/>
                <p:cNvSpPr>
                  <a:spLocks noChangeShapeType="1"/>
                </p:cNvSpPr>
                <p:nvPr/>
              </p:nvSpPr>
              <p:spPr bwMode="auto">
                <a:xfrm>
                  <a:off x="2957" y="1524"/>
                  <a:ext cx="1284" cy="0"/>
                </a:xfrm>
                <a:prstGeom prst="line">
                  <a:avLst/>
                </a:prstGeom>
                <a:noFill/>
                <a:ln w="5715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27738" name="Rectangle 155"/>
                <p:cNvSpPr>
                  <a:spLocks noChangeArrowheads="1"/>
                </p:cNvSpPr>
                <p:nvPr/>
              </p:nvSpPr>
              <p:spPr bwMode="auto">
                <a:xfrm>
                  <a:off x="3002" y="1388"/>
                  <a:ext cx="91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39" name="Rectangle 156"/>
                <p:cNvSpPr>
                  <a:spLocks noChangeArrowheads="1"/>
                </p:cNvSpPr>
                <p:nvPr/>
              </p:nvSpPr>
              <p:spPr bwMode="auto">
                <a:xfrm>
                  <a:off x="3138" y="1479"/>
                  <a:ext cx="91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40" name="Rectangle 157"/>
                <p:cNvSpPr>
                  <a:spLocks noChangeArrowheads="1"/>
                </p:cNvSpPr>
                <p:nvPr/>
              </p:nvSpPr>
              <p:spPr bwMode="auto">
                <a:xfrm>
                  <a:off x="3286" y="1479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41" name="Rectangle 158"/>
                <p:cNvSpPr>
                  <a:spLocks noChangeArrowheads="1"/>
                </p:cNvSpPr>
                <p:nvPr/>
              </p:nvSpPr>
              <p:spPr bwMode="auto">
                <a:xfrm>
                  <a:off x="3456" y="1388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42" name="Rectangle 159"/>
                <p:cNvSpPr>
                  <a:spLocks noChangeArrowheads="1"/>
                </p:cNvSpPr>
                <p:nvPr/>
              </p:nvSpPr>
              <p:spPr bwMode="auto">
                <a:xfrm>
                  <a:off x="3603" y="1479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77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3819" y="1388"/>
                  <a:ext cx="80" cy="91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91084" tIns="44939" rIns="89877" bIns="67941" anchor="ctr">
                  <a:spAutoFit/>
                </a:bodyPr>
                <a:lstStyle>
                  <a:lvl1pPr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de-DE" altLang="de-DE"/>
                </a:p>
              </p:txBody>
            </p:sp>
          </p:grpSp>
        </p:grpSp>
        <p:sp>
          <p:nvSpPr>
            <p:cNvPr id="27693" name="Rectangle 71"/>
            <p:cNvSpPr>
              <a:spLocks noChangeArrowheads="1"/>
            </p:cNvSpPr>
            <p:nvPr/>
          </p:nvSpPr>
          <p:spPr bwMode="auto">
            <a:xfrm>
              <a:off x="2521" y="2267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694" name="Line 72"/>
            <p:cNvSpPr>
              <a:spLocks noChangeShapeType="1"/>
            </p:cNvSpPr>
            <p:nvPr/>
          </p:nvSpPr>
          <p:spPr bwMode="auto">
            <a:xfrm flipV="1">
              <a:off x="1616" y="2459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695" name="Line 73"/>
            <p:cNvSpPr>
              <a:spLocks noChangeShapeType="1"/>
            </p:cNvSpPr>
            <p:nvPr/>
          </p:nvSpPr>
          <p:spPr bwMode="auto">
            <a:xfrm>
              <a:off x="2210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696" name="Line 74"/>
            <p:cNvSpPr>
              <a:spLocks noChangeShapeType="1"/>
            </p:cNvSpPr>
            <p:nvPr/>
          </p:nvSpPr>
          <p:spPr bwMode="auto">
            <a:xfrm>
              <a:off x="2528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697" name="Line 76"/>
            <p:cNvSpPr>
              <a:spLocks noChangeShapeType="1"/>
            </p:cNvSpPr>
            <p:nvPr/>
          </p:nvSpPr>
          <p:spPr bwMode="auto">
            <a:xfrm flipV="1">
              <a:off x="1616" y="2747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698" name="Line 77"/>
            <p:cNvSpPr>
              <a:spLocks noChangeShapeType="1"/>
            </p:cNvSpPr>
            <p:nvPr/>
          </p:nvSpPr>
          <p:spPr bwMode="auto">
            <a:xfrm>
              <a:off x="1903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699" name="Line 78"/>
            <p:cNvSpPr>
              <a:spLocks noChangeShapeType="1"/>
            </p:cNvSpPr>
            <p:nvPr/>
          </p:nvSpPr>
          <p:spPr bwMode="auto">
            <a:xfrm flipV="1">
              <a:off x="1616" y="3323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00" name="Line 79"/>
            <p:cNvSpPr>
              <a:spLocks noChangeShapeType="1"/>
            </p:cNvSpPr>
            <p:nvPr/>
          </p:nvSpPr>
          <p:spPr bwMode="auto">
            <a:xfrm flipV="1">
              <a:off x="1616" y="303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01" name="Text Box 80"/>
            <p:cNvSpPr txBox="1">
              <a:spLocks noChangeArrowheads="1"/>
            </p:cNvSpPr>
            <p:nvPr/>
          </p:nvSpPr>
          <p:spPr bwMode="auto">
            <a:xfrm>
              <a:off x="1523" y="3645"/>
              <a:ext cx="1268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Metal2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(Anschlussebene)</a:t>
              </a:r>
              <a:endParaRPr lang="en-US" altLang="de-DE"/>
            </a:p>
          </p:txBody>
        </p:sp>
        <p:sp>
          <p:nvSpPr>
            <p:cNvPr id="27702" name="Line 75"/>
            <p:cNvSpPr>
              <a:spLocks noChangeShapeType="1"/>
            </p:cNvSpPr>
            <p:nvPr/>
          </p:nvSpPr>
          <p:spPr bwMode="auto">
            <a:xfrm>
              <a:off x="2816" y="2171"/>
              <a:ext cx="0" cy="14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7665" name="Text Box 165"/>
          <p:cNvSpPr txBox="1">
            <a:spLocks noChangeArrowheads="1"/>
          </p:cNvSpPr>
          <p:nvPr/>
        </p:nvSpPr>
        <p:spPr bwMode="auto">
          <a:xfrm>
            <a:off x="836613" y="1522413"/>
            <a:ext cx="3352800" cy="6032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Verdrahtungsregion (Tile, Box) bei Back-to-back-Standardzellen</a:t>
            </a:r>
          </a:p>
        </p:txBody>
      </p:sp>
      <p:grpSp>
        <p:nvGrpSpPr>
          <p:cNvPr id="730193" name="Group 81"/>
          <p:cNvGrpSpPr>
            <a:grpSpLocks/>
          </p:cNvGrpSpPr>
          <p:nvPr/>
        </p:nvGrpSpPr>
        <p:grpSpPr bwMode="auto">
          <a:xfrm>
            <a:off x="4643438" y="2509838"/>
            <a:ext cx="2438400" cy="2719387"/>
            <a:chOff x="2925" y="1581"/>
            <a:chExt cx="1536" cy="1713"/>
          </a:xfrm>
        </p:grpSpPr>
        <p:grpSp>
          <p:nvGrpSpPr>
            <p:cNvPr id="27680" name="Group 82"/>
            <p:cNvGrpSpPr>
              <a:grpSpLocks/>
            </p:cNvGrpSpPr>
            <p:nvPr/>
          </p:nvGrpSpPr>
          <p:grpSpPr bwMode="auto">
            <a:xfrm>
              <a:off x="2925" y="1581"/>
              <a:ext cx="1536" cy="1441"/>
              <a:chOff x="3158" y="538"/>
              <a:chExt cx="1536" cy="1441"/>
            </a:xfrm>
          </p:grpSpPr>
          <p:sp>
            <p:nvSpPr>
              <p:cNvPr id="27682" name="Rectangle 83"/>
              <p:cNvSpPr>
                <a:spLocks noChangeArrowheads="1"/>
              </p:cNvSpPr>
              <p:nvPr/>
            </p:nvSpPr>
            <p:spPr bwMode="auto">
              <a:xfrm>
                <a:off x="3162" y="544"/>
                <a:ext cx="1527" cy="143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683" name="Line 84"/>
              <p:cNvSpPr>
                <a:spLocks noChangeShapeType="1"/>
              </p:cNvSpPr>
              <p:nvPr/>
            </p:nvSpPr>
            <p:spPr bwMode="auto">
              <a:xfrm flipV="1">
                <a:off x="3158" y="826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84" name="Line 85"/>
              <p:cNvSpPr>
                <a:spLocks noChangeShapeType="1"/>
              </p:cNvSpPr>
              <p:nvPr/>
            </p:nvSpPr>
            <p:spPr bwMode="auto">
              <a:xfrm>
                <a:off x="3752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85" name="Line 86"/>
              <p:cNvSpPr>
                <a:spLocks noChangeShapeType="1"/>
              </p:cNvSpPr>
              <p:nvPr/>
            </p:nvSpPr>
            <p:spPr bwMode="auto">
              <a:xfrm>
                <a:off x="4070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86" name="Line 87"/>
              <p:cNvSpPr>
                <a:spLocks noChangeShapeType="1"/>
              </p:cNvSpPr>
              <p:nvPr/>
            </p:nvSpPr>
            <p:spPr bwMode="auto">
              <a:xfrm>
                <a:off x="4358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87" name="Line 88"/>
              <p:cNvSpPr>
                <a:spLocks noChangeShapeType="1"/>
              </p:cNvSpPr>
              <p:nvPr/>
            </p:nvSpPr>
            <p:spPr bwMode="auto">
              <a:xfrm flipV="1">
                <a:off x="3158" y="1114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88" name="Line 89"/>
              <p:cNvSpPr>
                <a:spLocks noChangeShapeType="1"/>
              </p:cNvSpPr>
              <p:nvPr/>
            </p:nvSpPr>
            <p:spPr bwMode="auto">
              <a:xfrm>
                <a:off x="3445" y="538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89" name="Line 90"/>
              <p:cNvSpPr>
                <a:spLocks noChangeShapeType="1"/>
              </p:cNvSpPr>
              <p:nvPr/>
            </p:nvSpPr>
            <p:spPr bwMode="auto">
              <a:xfrm flipV="1">
                <a:off x="3158" y="1690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90" name="Line 91"/>
              <p:cNvSpPr>
                <a:spLocks noChangeShapeType="1"/>
              </p:cNvSpPr>
              <p:nvPr/>
            </p:nvSpPr>
            <p:spPr bwMode="auto">
              <a:xfrm flipV="1">
                <a:off x="3158" y="1401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7681" name="Text Box 92"/>
            <p:cNvSpPr txBox="1">
              <a:spLocks noChangeArrowheads="1"/>
            </p:cNvSpPr>
            <p:nvPr/>
          </p:nvSpPr>
          <p:spPr bwMode="auto">
            <a:xfrm>
              <a:off x="3110" y="3035"/>
              <a:ext cx="586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Metal3</a:t>
              </a:r>
              <a:endParaRPr lang="en-US" altLang="de-DE"/>
            </a:p>
          </p:txBody>
        </p:sp>
      </p:grpSp>
      <p:grpSp>
        <p:nvGrpSpPr>
          <p:cNvPr id="730205" name="Group 93"/>
          <p:cNvGrpSpPr>
            <a:grpSpLocks/>
          </p:cNvGrpSpPr>
          <p:nvPr/>
        </p:nvGrpSpPr>
        <p:grpSpPr bwMode="auto">
          <a:xfrm>
            <a:off x="5946775" y="3446463"/>
            <a:ext cx="2586038" cy="2719387"/>
            <a:chOff x="3746" y="2171"/>
            <a:chExt cx="1629" cy="1713"/>
          </a:xfrm>
        </p:grpSpPr>
        <p:grpSp>
          <p:nvGrpSpPr>
            <p:cNvPr id="27669" name="Group 94"/>
            <p:cNvGrpSpPr>
              <a:grpSpLocks/>
            </p:cNvGrpSpPr>
            <p:nvPr/>
          </p:nvGrpSpPr>
          <p:grpSpPr bwMode="auto">
            <a:xfrm>
              <a:off x="3839" y="2171"/>
              <a:ext cx="1536" cy="1441"/>
              <a:chOff x="3839" y="2171"/>
              <a:chExt cx="1536" cy="1441"/>
            </a:xfrm>
          </p:grpSpPr>
          <p:sp>
            <p:nvSpPr>
              <p:cNvPr id="27671" name="Rectangle 95"/>
              <p:cNvSpPr>
                <a:spLocks noChangeArrowheads="1"/>
              </p:cNvSpPr>
              <p:nvPr/>
            </p:nvSpPr>
            <p:spPr bwMode="auto">
              <a:xfrm>
                <a:off x="3843" y="2177"/>
                <a:ext cx="1527" cy="143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7672" name="Line 96"/>
              <p:cNvSpPr>
                <a:spLocks noChangeShapeType="1"/>
              </p:cNvSpPr>
              <p:nvPr/>
            </p:nvSpPr>
            <p:spPr bwMode="auto">
              <a:xfrm flipV="1">
                <a:off x="3839" y="2459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73" name="Line 97"/>
              <p:cNvSpPr>
                <a:spLocks noChangeShapeType="1"/>
              </p:cNvSpPr>
              <p:nvPr/>
            </p:nvSpPr>
            <p:spPr bwMode="auto">
              <a:xfrm>
                <a:off x="4433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74" name="Line 98"/>
              <p:cNvSpPr>
                <a:spLocks noChangeShapeType="1"/>
              </p:cNvSpPr>
              <p:nvPr/>
            </p:nvSpPr>
            <p:spPr bwMode="auto">
              <a:xfrm>
                <a:off x="4751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75" name="Line 99"/>
              <p:cNvSpPr>
                <a:spLocks noChangeShapeType="1"/>
              </p:cNvSpPr>
              <p:nvPr/>
            </p:nvSpPr>
            <p:spPr bwMode="auto">
              <a:xfrm>
                <a:off x="5039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76" name="Line 100"/>
              <p:cNvSpPr>
                <a:spLocks noChangeShapeType="1"/>
              </p:cNvSpPr>
              <p:nvPr/>
            </p:nvSpPr>
            <p:spPr bwMode="auto">
              <a:xfrm flipV="1">
                <a:off x="3839" y="2747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77" name="Line 101"/>
              <p:cNvSpPr>
                <a:spLocks noChangeShapeType="1"/>
              </p:cNvSpPr>
              <p:nvPr/>
            </p:nvSpPr>
            <p:spPr bwMode="auto">
              <a:xfrm>
                <a:off x="4126" y="2171"/>
                <a:ext cx="0" cy="144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78" name="Line 102"/>
              <p:cNvSpPr>
                <a:spLocks noChangeShapeType="1"/>
              </p:cNvSpPr>
              <p:nvPr/>
            </p:nvSpPr>
            <p:spPr bwMode="auto">
              <a:xfrm flipV="1">
                <a:off x="3839" y="3323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679" name="Line 103"/>
              <p:cNvSpPr>
                <a:spLocks noChangeShapeType="1"/>
              </p:cNvSpPr>
              <p:nvPr/>
            </p:nvSpPr>
            <p:spPr bwMode="auto">
              <a:xfrm flipV="1">
                <a:off x="3839" y="3034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7670" name="Text Box 104"/>
            <p:cNvSpPr txBox="1">
              <a:spLocks noChangeArrowheads="1"/>
            </p:cNvSpPr>
            <p:nvPr/>
          </p:nvSpPr>
          <p:spPr bwMode="auto">
            <a:xfrm>
              <a:off x="3746" y="3625"/>
              <a:ext cx="586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Metal4</a:t>
              </a:r>
              <a:endParaRPr lang="en-US" altLang="de-DE"/>
            </a:p>
          </p:txBody>
        </p:sp>
      </p:grpSp>
      <p:sp>
        <p:nvSpPr>
          <p:cNvPr id="730217" name="Text Box 105"/>
          <p:cNvSpPr txBox="1">
            <a:spLocks noChangeArrowheads="1"/>
          </p:cNvSpPr>
          <p:nvPr/>
        </p:nvSpPr>
        <p:spPr bwMode="auto">
          <a:xfrm>
            <a:off x="7885113" y="5754688"/>
            <a:ext cx="725487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usw.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3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3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2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Kapitel 5 – Globalverdrahtung</a:t>
            </a:r>
            <a:endParaRPr lang="en-US" alt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196975"/>
            <a:ext cx="8193087" cy="5032375"/>
          </a:xfrm>
        </p:spPr>
        <p:txBody>
          <a:bodyPr/>
          <a:lstStyle/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5.1	Einführung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5.1.1  Allgemeines Verdrahtungsproblem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5.1.2 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5.2	Begriffsbestimmungen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5.3	Optimierungsziele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		</a:t>
            </a:r>
            <a:r>
              <a:rPr lang="de-DE" altLang="de-DE" sz="1600"/>
              <a:t>5.3.1  Kundenspezifischer 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5.3.2  Standardzellen-Entwurf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5.3.3  Gate-Array-Entwurf</a:t>
            </a:r>
            <a:r>
              <a:rPr lang="de-DE" altLang="de-DE" sz="1600">
                <a:solidFill>
                  <a:srgbClr val="C0C0C0"/>
                </a:solidFill>
              </a:rPr>
              <a:t> 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5.4	Abbildung von Verdrahtungsregionen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5.5	Ablauf der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5.6	Algorithmen für die Globalverdrahtung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		</a:t>
            </a:r>
            <a:r>
              <a:rPr lang="de-DE" altLang="de-DE" sz="1600">
                <a:solidFill>
                  <a:srgbClr val="C0C0C0"/>
                </a:solidFill>
              </a:rPr>
              <a:t>5.6.1  Steinerbaum-Verdrahtung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5.6.2  Globalverdrahtung im Verbindungsgraphen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5.6.3  Wegsuche mit dem Dijkstra-Algorithmus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5.7		Aktuelle Globalverdrahter	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endParaRPr lang="de-DE" altLang="de-DE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228600" y="2747963"/>
            <a:ext cx="411163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5.1.1	Allgemeines Verdrahtungsproblem</a:t>
            </a:r>
          </a:p>
        </p:txBody>
      </p:sp>
      <p:sp>
        <p:nvSpPr>
          <p:cNvPr id="4099" name="Rectangle 108"/>
          <p:cNvSpPr>
            <a:spLocks noChangeArrowheads="1"/>
          </p:cNvSpPr>
          <p:nvPr/>
        </p:nvSpPr>
        <p:spPr bwMode="auto">
          <a:xfrm>
            <a:off x="2566988" y="2225675"/>
            <a:ext cx="1300162" cy="41275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0" name="Rectangle 109"/>
          <p:cNvSpPr>
            <a:spLocks noChangeArrowheads="1"/>
          </p:cNvSpPr>
          <p:nvPr/>
        </p:nvSpPr>
        <p:spPr bwMode="auto">
          <a:xfrm>
            <a:off x="2759075" y="2301875"/>
            <a:ext cx="974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">
                <a:solidFill>
                  <a:srgbClr val="000000"/>
                </a:solidFill>
              </a:rPr>
              <a:t>Verhaltensentwurf</a:t>
            </a:r>
            <a:br>
              <a:rPr lang="en-US" altLang="de-DE" sz="1000">
                <a:solidFill>
                  <a:srgbClr val="000000"/>
                </a:solidFill>
              </a:rPr>
            </a:br>
            <a:r>
              <a:rPr lang="en-US" altLang="de-DE" sz="1000">
                <a:solidFill>
                  <a:srgbClr val="000000"/>
                </a:solidFill>
              </a:rPr>
              <a:t>Logischer Entwurf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101" name="Rectangle 110"/>
          <p:cNvSpPr>
            <a:spLocks noChangeArrowheads="1"/>
          </p:cNvSpPr>
          <p:nvPr/>
        </p:nvSpPr>
        <p:spPr bwMode="auto">
          <a:xfrm>
            <a:off x="2566988" y="3714750"/>
            <a:ext cx="1300162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2" name="Rectangle 111"/>
          <p:cNvSpPr>
            <a:spLocks noChangeArrowheads="1"/>
          </p:cNvSpPr>
          <p:nvPr/>
        </p:nvSpPr>
        <p:spPr bwMode="auto">
          <a:xfrm>
            <a:off x="2782888" y="3770313"/>
            <a:ext cx="847725" cy="1444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" dirty="0" err="1">
                <a:solidFill>
                  <a:srgbClr val="000000"/>
                </a:solidFill>
              </a:rPr>
              <a:t>Layoutsynthese</a:t>
            </a:r>
            <a:endParaRPr lang="en-US" altLang="de-DE" sz="1900" dirty="0">
              <a:solidFill>
                <a:srgbClr val="000000"/>
              </a:solidFill>
            </a:endParaRPr>
          </a:p>
        </p:txBody>
      </p:sp>
      <p:sp>
        <p:nvSpPr>
          <p:cNvPr id="4103" name="Rectangle 112"/>
          <p:cNvSpPr>
            <a:spLocks noChangeArrowheads="1"/>
          </p:cNvSpPr>
          <p:nvPr/>
        </p:nvSpPr>
        <p:spPr bwMode="auto">
          <a:xfrm>
            <a:off x="2566988" y="4316413"/>
            <a:ext cx="1300162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4" name="Rectangle 113"/>
          <p:cNvSpPr>
            <a:spLocks noChangeArrowheads="1"/>
          </p:cNvSpPr>
          <p:nvPr/>
        </p:nvSpPr>
        <p:spPr bwMode="auto">
          <a:xfrm>
            <a:off x="2733675" y="4371975"/>
            <a:ext cx="941388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rgbClr val="000000"/>
                </a:solidFill>
              </a:rPr>
              <a:t>Layoutverifikation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105" name="Line 114"/>
          <p:cNvSpPr>
            <a:spLocks noChangeShapeType="1"/>
          </p:cNvSpPr>
          <p:nvPr/>
        </p:nvSpPr>
        <p:spPr bwMode="auto">
          <a:xfrm>
            <a:off x="3867150" y="3968750"/>
            <a:ext cx="6350" cy="9525"/>
          </a:xfrm>
          <a:prstGeom prst="line">
            <a:avLst/>
          </a:prstGeom>
          <a:noFill/>
          <a:ln w="14288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6" name="Rectangle 115"/>
          <p:cNvSpPr>
            <a:spLocks noChangeArrowheads="1"/>
          </p:cNvSpPr>
          <p:nvPr/>
        </p:nvSpPr>
        <p:spPr bwMode="auto">
          <a:xfrm>
            <a:off x="3009900" y="5926138"/>
            <a:ext cx="249238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">
                <a:solidFill>
                  <a:srgbClr val="000000"/>
                </a:solidFill>
              </a:rPr>
              <a:t>Chip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107" name="Rectangle 116"/>
          <p:cNvSpPr>
            <a:spLocks noChangeArrowheads="1"/>
          </p:cNvSpPr>
          <p:nvPr/>
        </p:nvSpPr>
        <p:spPr bwMode="auto">
          <a:xfrm>
            <a:off x="4733925" y="2951163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08" name="Rectangle 117"/>
          <p:cNvSpPr>
            <a:spLocks noChangeArrowheads="1"/>
          </p:cNvSpPr>
          <p:nvPr/>
        </p:nvSpPr>
        <p:spPr bwMode="auto">
          <a:xfrm>
            <a:off x="5046663" y="3006725"/>
            <a:ext cx="733425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rgbClr val="000000"/>
                </a:solidFill>
              </a:rPr>
              <a:t>Floorplanning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109" name="Rectangle 118"/>
          <p:cNvSpPr>
            <a:spLocks noChangeArrowheads="1"/>
          </p:cNvSpPr>
          <p:nvPr/>
        </p:nvSpPr>
        <p:spPr bwMode="auto">
          <a:xfrm>
            <a:off x="4733925" y="3713163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0" name="Rectangle 119"/>
          <p:cNvSpPr>
            <a:spLocks noChangeArrowheads="1"/>
          </p:cNvSpPr>
          <p:nvPr/>
        </p:nvSpPr>
        <p:spPr bwMode="auto">
          <a:xfrm>
            <a:off x="5108575" y="3768725"/>
            <a:ext cx="604838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">
                <a:solidFill>
                  <a:srgbClr val="000000"/>
                </a:solidFill>
              </a:rPr>
              <a:t>Platzierung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111" name="Rectangle 120"/>
          <p:cNvSpPr>
            <a:spLocks noChangeArrowheads="1"/>
          </p:cNvSpPr>
          <p:nvPr/>
        </p:nvSpPr>
        <p:spPr bwMode="auto">
          <a:xfrm>
            <a:off x="4733925" y="4473575"/>
            <a:ext cx="1301750" cy="252413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2" name="Rectangle 121"/>
          <p:cNvSpPr>
            <a:spLocks noChangeArrowheads="1"/>
          </p:cNvSpPr>
          <p:nvPr/>
        </p:nvSpPr>
        <p:spPr bwMode="auto">
          <a:xfrm>
            <a:off x="5080000" y="4530725"/>
            <a:ext cx="665163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rgbClr val="000000"/>
                </a:solidFill>
              </a:rPr>
              <a:t>Verdrahtung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113" name="Rectangle 122"/>
          <p:cNvSpPr>
            <a:spLocks noChangeArrowheads="1"/>
          </p:cNvSpPr>
          <p:nvPr/>
        </p:nvSpPr>
        <p:spPr bwMode="auto">
          <a:xfrm>
            <a:off x="4733925" y="5233988"/>
            <a:ext cx="1301750" cy="254000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14" name="Rectangle 123"/>
          <p:cNvSpPr>
            <a:spLocks noChangeArrowheads="1"/>
          </p:cNvSpPr>
          <p:nvPr/>
        </p:nvSpPr>
        <p:spPr bwMode="auto">
          <a:xfrm>
            <a:off x="5005388" y="5289550"/>
            <a:ext cx="812800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rgbClr val="000000"/>
                </a:solidFill>
              </a:rPr>
              <a:t>Kompaktierung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115" name="Line 124"/>
          <p:cNvSpPr>
            <a:spLocks noChangeShapeType="1"/>
          </p:cNvSpPr>
          <p:nvPr/>
        </p:nvSpPr>
        <p:spPr bwMode="auto">
          <a:xfrm>
            <a:off x="5384800" y="3205163"/>
            <a:ext cx="1588" cy="4397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6" name="Freeform 125"/>
          <p:cNvSpPr>
            <a:spLocks/>
          </p:cNvSpPr>
          <p:nvPr/>
        </p:nvSpPr>
        <p:spPr bwMode="auto">
          <a:xfrm>
            <a:off x="5345113" y="3633788"/>
            <a:ext cx="79375" cy="79375"/>
          </a:xfrm>
          <a:custGeom>
            <a:avLst/>
            <a:gdLst>
              <a:gd name="T0" fmla="*/ 2147483647 w 47"/>
              <a:gd name="T1" fmla="*/ 0 h 47"/>
              <a:gd name="T2" fmla="*/ 2147483647 w 47"/>
              <a:gd name="T3" fmla="*/ 2147483647 h 47"/>
              <a:gd name="T4" fmla="*/ 0 w 47"/>
              <a:gd name="T5" fmla="*/ 0 h 47"/>
              <a:gd name="T6" fmla="*/ 2147483647 w 47"/>
              <a:gd name="T7" fmla="*/ 0 h 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7">
                <a:moveTo>
                  <a:pt x="47" y="0"/>
                </a:moveTo>
                <a:lnTo>
                  <a:pt x="23" y="47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17" name="Line 126"/>
          <p:cNvSpPr>
            <a:spLocks noChangeShapeType="1"/>
          </p:cNvSpPr>
          <p:nvPr/>
        </p:nvSpPr>
        <p:spPr bwMode="auto">
          <a:xfrm>
            <a:off x="5384800" y="3967163"/>
            <a:ext cx="1588" cy="438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8" name="Freeform 127"/>
          <p:cNvSpPr>
            <a:spLocks/>
          </p:cNvSpPr>
          <p:nvPr/>
        </p:nvSpPr>
        <p:spPr bwMode="auto">
          <a:xfrm>
            <a:off x="5345113" y="4395788"/>
            <a:ext cx="79375" cy="77787"/>
          </a:xfrm>
          <a:custGeom>
            <a:avLst/>
            <a:gdLst>
              <a:gd name="T0" fmla="*/ 2147483647 w 47"/>
              <a:gd name="T1" fmla="*/ 0 h 46"/>
              <a:gd name="T2" fmla="*/ 2147483647 w 47"/>
              <a:gd name="T3" fmla="*/ 2147483647 h 46"/>
              <a:gd name="T4" fmla="*/ 0 w 47"/>
              <a:gd name="T5" fmla="*/ 0 h 46"/>
              <a:gd name="T6" fmla="*/ 2147483647 w 47"/>
              <a:gd name="T7" fmla="*/ 0 h 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6">
                <a:moveTo>
                  <a:pt x="47" y="0"/>
                </a:moveTo>
                <a:lnTo>
                  <a:pt x="23" y="46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19" name="Line 128"/>
          <p:cNvSpPr>
            <a:spLocks noChangeShapeType="1"/>
          </p:cNvSpPr>
          <p:nvPr/>
        </p:nvSpPr>
        <p:spPr bwMode="auto">
          <a:xfrm>
            <a:off x="5384800" y="4725988"/>
            <a:ext cx="1588" cy="4413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20" name="Freeform 129"/>
          <p:cNvSpPr>
            <a:spLocks/>
          </p:cNvSpPr>
          <p:nvPr/>
        </p:nvSpPr>
        <p:spPr bwMode="auto">
          <a:xfrm>
            <a:off x="5345113" y="5156200"/>
            <a:ext cx="79375" cy="77788"/>
          </a:xfrm>
          <a:custGeom>
            <a:avLst/>
            <a:gdLst>
              <a:gd name="T0" fmla="*/ 2147483647 w 47"/>
              <a:gd name="T1" fmla="*/ 0 h 46"/>
              <a:gd name="T2" fmla="*/ 2147483647 w 47"/>
              <a:gd name="T3" fmla="*/ 2147483647 h 46"/>
              <a:gd name="T4" fmla="*/ 0 w 47"/>
              <a:gd name="T5" fmla="*/ 0 h 46"/>
              <a:gd name="T6" fmla="*/ 2147483647 w 47"/>
              <a:gd name="T7" fmla="*/ 0 h 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6">
                <a:moveTo>
                  <a:pt x="47" y="0"/>
                </a:moveTo>
                <a:lnTo>
                  <a:pt x="23" y="46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121" name="Rectangle 130"/>
          <p:cNvSpPr>
            <a:spLocks noChangeArrowheads="1"/>
          </p:cNvSpPr>
          <p:nvPr/>
        </p:nvSpPr>
        <p:spPr bwMode="auto">
          <a:xfrm>
            <a:off x="6577013" y="3479800"/>
            <a:ext cx="977900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2" name="Rectangle 131"/>
          <p:cNvSpPr>
            <a:spLocks noChangeArrowheads="1"/>
          </p:cNvSpPr>
          <p:nvPr/>
        </p:nvSpPr>
        <p:spPr bwMode="auto">
          <a:xfrm>
            <a:off x="6577013" y="4237038"/>
            <a:ext cx="977900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3" name="Rectangle 132"/>
          <p:cNvSpPr>
            <a:spLocks noChangeArrowheads="1"/>
          </p:cNvSpPr>
          <p:nvPr/>
        </p:nvSpPr>
        <p:spPr bwMode="auto">
          <a:xfrm>
            <a:off x="6577013" y="4237038"/>
            <a:ext cx="977900" cy="650875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4" name="Rectangle 133"/>
          <p:cNvSpPr>
            <a:spLocks noChangeArrowheads="1"/>
          </p:cNvSpPr>
          <p:nvPr/>
        </p:nvSpPr>
        <p:spPr bwMode="auto">
          <a:xfrm>
            <a:off x="6686550" y="429260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5" name="Rectangle 134"/>
          <p:cNvSpPr>
            <a:spLocks noChangeArrowheads="1"/>
          </p:cNvSpPr>
          <p:nvPr/>
        </p:nvSpPr>
        <p:spPr bwMode="auto">
          <a:xfrm>
            <a:off x="7391400" y="42926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6" name="Rectangle 135"/>
          <p:cNvSpPr>
            <a:spLocks noChangeArrowheads="1"/>
          </p:cNvSpPr>
          <p:nvPr/>
        </p:nvSpPr>
        <p:spPr bwMode="auto">
          <a:xfrm>
            <a:off x="7038975" y="429260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7" name="Rectangle 136"/>
          <p:cNvSpPr>
            <a:spLocks noChangeArrowheads="1"/>
          </p:cNvSpPr>
          <p:nvPr/>
        </p:nvSpPr>
        <p:spPr bwMode="auto">
          <a:xfrm>
            <a:off x="7215188" y="42926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8" name="Rectangle 137"/>
          <p:cNvSpPr>
            <a:spLocks noChangeArrowheads="1"/>
          </p:cNvSpPr>
          <p:nvPr/>
        </p:nvSpPr>
        <p:spPr bwMode="auto">
          <a:xfrm>
            <a:off x="6862763" y="4292600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29" name="Rectangle 138"/>
          <p:cNvSpPr>
            <a:spLocks noChangeArrowheads="1"/>
          </p:cNvSpPr>
          <p:nvPr/>
        </p:nvSpPr>
        <p:spPr bwMode="auto">
          <a:xfrm>
            <a:off x="6686550" y="47799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0" name="Rectangle 139"/>
          <p:cNvSpPr>
            <a:spLocks noChangeArrowheads="1"/>
          </p:cNvSpPr>
          <p:nvPr/>
        </p:nvSpPr>
        <p:spPr bwMode="auto">
          <a:xfrm>
            <a:off x="7391400" y="47799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1" name="Rectangle 140"/>
          <p:cNvSpPr>
            <a:spLocks noChangeArrowheads="1"/>
          </p:cNvSpPr>
          <p:nvPr/>
        </p:nvSpPr>
        <p:spPr bwMode="auto">
          <a:xfrm>
            <a:off x="7038975" y="47799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2" name="Rectangle 141"/>
          <p:cNvSpPr>
            <a:spLocks noChangeArrowheads="1"/>
          </p:cNvSpPr>
          <p:nvPr/>
        </p:nvSpPr>
        <p:spPr bwMode="auto">
          <a:xfrm>
            <a:off x="7215188" y="47799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3" name="Rectangle 142"/>
          <p:cNvSpPr>
            <a:spLocks noChangeArrowheads="1"/>
          </p:cNvSpPr>
          <p:nvPr/>
        </p:nvSpPr>
        <p:spPr bwMode="auto">
          <a:xfrm>
            <a:off x="6862763" y="477996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4" name="Rectangle 143"/>
          <p:cNvSpPr>
            <a:spLocks noChangeArrowheads="1"/>
          </p:cNvSpPr>
          <p:nvPr/>
        </p:nvSpPr>
        <p:spPr bwMode="auto">
          <a:xfrm>
            <a:off x="7391400" y="45354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5" name="Rectangle 144"/>
          <p:cNvSpPr>
            <a:spLocks noChangeArrowheads="1"/>
          </p:cNvSpPr>
          <p:nvPr/>
        </p:nvSpPr>
        <p:spPr bwMode="auto">
          <a:xfrm>
            <a:off x="6686550" y="45354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6" name="Rectangle 145"/>
          <p:cNvSpPr>
            <a:spLocks noChangeArrowheads="1"/>
          </p:cNvSpPr>
          <p:nvPr/>
        </p:nvSpPr>
        <p:spPr bwMode="auto">
          <a:xfrm>
            <a:off x="6834188" y="4427538"/>
            <a:ext cx="109537" cy="2984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7" name="Rectangle 146"/>
          <p:cNvSpPr>
            <a:spLocks noChangeArrowheads="1"/>
          </p:cNvSpPr>
          <p:nvPr/>
        </p:nvSpPr>
        <p:spPr bwMode="auto">
          <a:xfrm>
            <a:off x="7091363" y="4387850"/>
            <a:ext cx="217487" cy="161925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8" name="Rectangle 147"/>
          <p:cNvSpPr>
            <a:spLocks noChangeArrowheads="1"/>
          </p:cNvSpPr>
          <p:nvPr/>
        </p:nvSpPr>
        <p:spPr bwMode="auto">
          <a:xfrm>
            <a:off x="7091363" y="4630738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39" name="Line 148"/>
          <p:cNvSpPr>
            <a:spLocks noChangeShapeType="1"/>
          </p:cNvSpPr>
          <p:nvPr/>
        </p:nvSpPr>
        <p:spPr bwMode="auto">
          <a:xfrm>
            <a:off x="7161213" y="4591050"/>
            <a:ext cx="1587" cy="39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0" name="Line 149"/>
          <p:cNvSpPr>
            <a:spLocks noChangeShapeType="1"/>
          </p:cNvSpPr>
          <p:nvPr/>
        </p:nvSpPr>
        <p:spPr bwMode="auto">
          <a:xfrm flipH="1">
            <a:off x="7064375" y="4684713"/>
            <a:ext cx="26988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1" name="Line 150"/>
          <p:cNvSpPr>
            <a:spLocks noChangeShapeType="1"/>
          </p:cNvSpPr>
          <p:nvPr/>
        </p:nvSpPr>
        <p:spPr bwMode="auto">
          <a:xfrm flipV="1">
            <a:off x="7064375" y="4684713"/>
            <a:ext cx="3175" cy="952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2" name="Line 151"/>
          <p:cNvSpPr>
            <a:spLocks noChangeShapeType="1"/>
          </p:cNvSpPr>
          <p:nvPr/>
        </p:nvSpPr>
        <p:spPr bwMode="auto">
          <a:xfrm>
            <a:off x="6738938" y="4564063"/>
            <a:ext cx="9525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3" name="Freeform 152"/>
          <p:cNvSpPr>
            <a:spLocks/>
          </p:cNvSpPr>
          <p:nvPr/>
        </p:nvSpPr>
        <p:spPr bwMode="auto">
          <a:xfrm>
            <a:off x="7011988" y="4522788"/>
            <a:ext cx="149225" cy="68262"/>
          </a:xfrm>
          <a:custGeom>
            <a:avLst/>
            <a:gdLst>
              <a:gd name="T0" fmla="*/ 0 w 89"/>
              <a:gd name="T1" fmla="*/ 0 h 40"/>
              <a:gd name="T2" fmla="*/ 0 w 89"/>
              <a:gd name="T3" fmla="*/ 2147483647 h 40"/>
              <a:gd name="T4" fmla="*/ 2147483647 w 89"/>
              <a:gd name="T5" fmla="*/ 2147483647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9" h="40">
                <a:moveTo>
                  <a:pt x="0" y="0"/>
                </a:moveTo>
                <a:lnTo>
                  <a:pt x="0" y="40"/>
                </a:lnTo>
                <a:lnTo>
                  <a:pt x="89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4" name="Freeform 153"/>
          <p:cNvSpPr>
            <a:spLocks/>
          </p:cNvSpPr>
          <p:nvPr/>
        </p:nvSpPr>
        <p:spPr bwMode="auto">
          <a:xfrm>
            <a:off x="6943725" y="4483100"/>
            <a:ext cx="68263" cy="52388"/>
          </a:xfrm>
          <a:custGeom>
            <a:avLst/>
            <a:gdLst>
              <a:gd name="T0" fmla="*/ 0 w 40"/>
              <a:gd name="T1" fmla="*/ 0 h 31"/>
              <a:gd name="T2" fmla="*/ 2147483647 w 40"/>
              <a:gd name="T3" fmla="*/ 0 h 31"/>
              <a:gd name="T4" fmla="*/ 2147483647 w 40"/>
              <a:gd name="T5" fmla="*/ 2147483647 h 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" h="31">
                <a:moveTo>
                  <a:pt x="0" y="0"/>
                </a:moveTo>
                <a:lnTo>
                  <a:pt x="40" y="0"/>
                </a:lnTo>
                <a:lnTo>
                  <a:pt x="40" y="3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5" name="Line 154"/>
          <p:cNvSpPr>
            <a:spLocks noChangeShapeType="1"/>
          </p:cNvSpPr>
          <p:nvPr/>
        </p:nvSpPr>
        <p:spPr bwMode="auto">
          <a:xfrm>
            <a:off x="7242175" y="4346575"/>
            <a:ext cx="1588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6" name="Freeform 155"/>
          <p:cNvSpPr>
            <a:spLocks/>
          </p:cNvSpPr>
          <p:nvPr/>
        </p:nvSpPr>
        <p:spPr bwMode="auto">
          <a:xfrm>
            <a:off x="7227888" y="4549775"/>
            <a:ext cx="26987" cy="134938"/>
          </a:xfrm>
          <a:custGeom>
            <a:avLst/>
            <a:gdLst>
              <a:gd name="T0" fmla="*/ 0 w 16"/>
              <a:gd name="T1" fmla="*/ 2147483647 h 80"/>
              <a:gd name="T2" fmla="*/ 2147483647 w 16"/>
              <a:gd name="T3" fmla="*/ 2147483647 h 80"/>
              <a:gd name="T4" fmla="*/ 2147483647 w 16"/>
              <a:gd name="T5" fmla="*/ 0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0">
                <a:moveTo>
                  <a:pt x="0" y="80"/>
                </a:moveTo>
                <a:lnTo>
                  <a:pt x="16" y="80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7" name="Freeform 156"/>
          <p:cNvSpPr>
            <a:spLocks/>
          </p:cNvSpPr>
          <p:nvPr/>
        </p:nvSpPr>
        <p:spPr bwMode="auto">
          <a:xfrm>
            <a:off x="7308850" y="4467225"/>
            <a:ext cx="109538" cy="312738"/>
          </a:xfrm>
          <a:custGeom>
            <a:avLst/>
            <a:gdLst>
              <a:gd name="T0" fmla="*/ 0 w 65"/>
              <a:gd name="T1" fmla="*/ 0 h 186"/>
              <a:gd name="T2" fmla="*/ 2147483647 w 65"/>
              <a:gd name="T3" fmla="*/ 0 h 186"/>
              <a:gd name="T4" fmla="*/ 2147483647 w 65"/>
              <a:gd name="T5" fmla="*/ 2147483647 h 186"/>
              <a:gd name="T6" fmla="*/ 2147483647 w 65"/>
              <a:gd name="T7" fmla="*/ 2147483647 h 186"/>
              <a:gd name="T8" fmla="*/ 2147483647 w 65"/>
              <a:gd name="T9" fmla="*/ 2147483647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" h="186">
                <a:moveTo>
                  <a:pt x="0" y="0"/>
                </a:moveTo>
                <a:lnTo>
                  <a:pt x="17" y="0"/>
                </a:lnTo>
                <a:lnTo>
                  <a:pt x="17" y="129"/>
                </a:lnTo>
                <a:lnTo>
                  <a:pt x="65" y="129"/>
                </a:lnTo>
                <a:lnTo>
                  <a:pt x="65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8" name="Rectangle 157"/>
          <p:cNvSpPr>
            <a:spLocks noChangeArrowheads="1"/>
          </p:cNvSpPr>
          <p:nvPr/>
        </p:nvSpPr>
        <p:spPr bwMode="auto">
          <a:xfrm>
            <a:off x="6577013" y="3479800"/>
            <a:ext cx="977900" cy="650875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49" name="Rectangle 158"/>
          <p:cNvSpPr>
            <a:spLocks noChangeArrowheads="1"/>
          </p:cNvSpPr>
          <p:nvPr/>
        </p:nvSpPr>
        <p:spPr bwMode="auto">
          <a:xfrm>
            <a:off x="6686550" y="35353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0" name="Rectangle 159"/>
          <p:cNvSpPr>
            <a:spLocks noChangeArrowheads="1"/>
          </p:cNvSpPr>
          <p:nvPr/>
        </p:nvSpPr>
        <p:spPr bwMode="auto">
          <a:xfrm>
            <a:off x="7391400" y="35353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1" name="Rectangle 160"/>
          <p:cNvSpPr>
            <a:spLocks noChangeArrowheads="1"/>
          </p:cNvSpPr>
          <p:nvPr/>
        </p:nvSpPr>
        <p:spPr bwMode="auto">
          <a:xfrm>
            <a:off x="7038975" y="353536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2" name="Rectangle 161"/>
          <p:cNvSpPr>
            <a:spLocks noChangeArrowheads="1"/>
          </p:cNvSpPr>
          <p:nvPr/>
        </p:nvSpPr>
        <p:spPr bwMode="auto">
          <a:xfrm>
            <a:off x="7215188" y="353536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3" name="Rectangle 162"/>
          <p:cNvSpPr>
            <a:spLocks noChangeArrowheads="1"/>
          </p:cNvSpPr>
          <p:nvPr/>
        </p:nvSpPr>
        <p:spPr bwMode="auto">
          <a:xfrm>
            <a:off x="6862763" y="353536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4" name="Rectangle 163"/>
          <p:cNvSpPr>
            <a:spLocks noChangeArrowheads="1"/>
          </p:cNvSpPr>
          <p:nvPr/>
        </p:nvSpPr>
        <p:spPr bwMode="auto">
          <a:xfrm>
            <a:off x="6686550" y="402272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5" name="Rectangle 164"/>
          <p:cNvSpPr>
            <a:spLocks noChangeArrowheads="1"/>
          </p:cNvSpPr>
          <p:nvPr/>
        </p:nvSpPr>
        <p:spPr bwMode="auto">
          <a:xfrm>
            <a:off x="7391400" y="402272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6" name="Rectangle 165"/>
          <p:cNvSpPr>
            <a:spLocks noChangeArrowheads="1"/>
          </p:cNvSpPr>
          <p:nvPr/>
        </p:nvSpPr>
        <p:spPr bwMode="auto">
          <a:xfrm>
            <a:off x="7038975" y="402272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7" name="Rectangle 166"/>
          <p:cNvSpPr>
            <a:spLocks noChangeArrowheads="1"/>
          </p:cNvSpPr>
          <p:nvPr/>
        </p:nvSpPr>
        <p:spPr bwMode="auto">
          <a:xfrm>
            <a:off x="7215188" y="402272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8" name="Rectangle 167"/>
          <p:cNvSpPr>
            <a:spLocks noChangeArrowheads="1"/>
          </p:cNvSpPr>
          <p:nvPr/>
        </p:nvSpPr>
        <p:spPr bwMode="auto">
          <a:xfrm>
            <a:off x="6862763" y="4022725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59" name="Rectangle 168"/>
          <p:cNvSpPr>
            <a:spLocks noChangeArrowheads="1"/>
          </p:cNvSpPr>
          <p:nvPr/>
        </p:nvSpPr>
        <p:spPr bwMode="auto">
          <a:xfrm>
            <a:off x="7391400" y="3776663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0" name="Rectangle 169"/>
          <p:cNvSpPr>
            <a:spLocks noChangeArrowheads="1"/>
          </p:cNvSpPr>
          <p:nvPr/>
        </p:nvSpPr>
        <p:spPr bwMode="auto">
          <a:xfrm>
            <a:off x="6686550" y="3776663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1" name="Rectangle 170"/>
          <p:cNvSpPr>
            <a:spLocks noChangeArrowheads="1"/>
          </p:cNvSpPr>
          <p:nvPr/>
        </p:nvSpPr>
        <p:spPr bwMode="auto">
          <a:xfrm>
            <a:off x="6834188" y="3668713"/>
            <a:ext cx="109537" cy="300037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2" name="Rectangle 171"/>
          <p:cNvSpPr>
            <a:spLocks noChangeArrowheads="1"/>
          </p:cNvSpPr>
          <p:nvPr/>
        </p:nvSpPr>
        <p:spPr bwMode="auto">
          <a:xfrm>
            <a:off x="7091363" y="3629025"/>
            <a:ext cx="217487" cy="163513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3" name="Rectangle 172"/>
          <p:cNvSpPr>
            <a:spLocks noChangeArrowheads="1"/>
          </p:cNvSpPr>
          <p:nvPr/>
        </p:nvSpPr>
        <p:spPr bwMode="auto">
          <a:xfrm>
            <a:off x="7091363" y="3873500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4" name="Rectangle 173"/>
          <p:cNvSpPr>
            <a:spLocks noChangeArrowheads="1"/>
          </p:cNvSpPr>
          <p:nvPr/>
        </p:nvSpPr>
        <p:spPr bwMode="auto">
          <a:xfrm>
            <a:off x="6642100" y="4999038"/>
            <a:ext cx="852488" cy="649287"/>
          </a:xfrm>
          <a:prstGeom prst="rect">
            <a:avLst/>
          </a:prstGeom>
          <a:solidFill>
            <a:srgbClr val="F8F8F8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5" name="Rectangle 174"/>
          <p:cNvSpPr>
            <a:spLocks noChangeArrowheads="1"/>
          </p:cNvSpPr>
          <p:nvPr/>
        </p:nvSpPr>
        <p:spPr bwMode="auto">
          <a:xfrm>
            <a:off x="6732588" y="5053013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6" name="Rectangle 175"/>
          <p:cNvSpPr>
            <a:spLocks noChangeArrowheads="1"/>
          </p:cNvSpPr>
          <p:nvPr/>
        </p:nvSpPr>
        <p:spPr bwMode="auto">
          <a:xfrm>
            <a:off x="7332663" y="505301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7" name="Rectangle 176"/>
          <p:cNvSpPr>
            <a:spLocks noChangeArrowheads="1"/>
          </p:cNvSpPr>
          <p:nvPr/>
        </p:nvSpPr>
        <p:spPr bwMode="auto">
          <a:xfrm>
            <a:off x="7029450" y="5053013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8" name="Rectangle 177"/>
          <p:cNvSpPr>
            <a:spLocks noChangeArrowheads="1"/>
          </p:cNvSpPr>
          <p:nvPr/>
        </p:nvSpPr>
        <p:spPr bwMode="auto">
          <a:xfrm>
            <a:off x="7181850" y="505301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69" name="Rectangle 178"/>
          <p:cNvSpPr>
            <a:spLocks noChangeArrowheads="1"/>
          </p:cNvSpPr>
          <p:nvPr/>
        </p:nvSpPr>
        <p:spPr bwMode="auto">
          <a:xfrm>
            <a:off x="6880225" y="5053013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0" name="Rectangle 179"/>
          <p:cNvSpPr>
            <a:spLocks noChangeArrowheads="1"/>
          </p:cNvSpPr>
          <p:nvPr/>
        </p:nvSpPr>
        <p:spPr bwMode="auto">
          <a:xfrm>
            <a:off x="6732588" y="5540375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1" name="Rectangle 180"/>
          <p:cNvSpPr>
            <a:spLocks noChangeArrowheads="1"/>
          </p:cNvSpPr>
          <p:nvPr/>
        </p:nvSpPr>
        <p:spPr bwMode="auto">
          <a:xfrm>
            <a:off x="7332663" y="554037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2" name="Rectangle 181"/>
          <p:cNvSpPr>
            <a:spLocks noChangeArrowheads="1"/>
          </p:cNvSpPr>
          <p:nvPr/>
        </p:nvSpPr>
        <p:spPr bwMode="auto">
          <a:xfrm>
            <a:off x="7029450" y="5540375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3" name="Rectangle 182"/>
          <p:cNvSpPr>
            <a:spLocks noChangeArrowheads="1"/>
          </p:cNvSpPr>
          <p:nvPr/>
        </p:nvSpPr>
        <p:spPr bwMode="auto">
          <a:xfrm>
            <a:off x="7181850" y="554037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4" name="Rectangle 183"/>
          <p:cNvSpPr>
            <a:spLocks noChangeArrowheads="1"/>
          </p:cNvSpPr>
          <p:nvPr/>
        </p:nvSpPr>
        <p:spPr bwMode="auto">
          <a:xfrm>
            <a:off x="6880225" y="5540375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5" name="Rectangle 184"/>
          <p:cNvSpPr>
            <a:spLocks noChangeArrowheads="1"/>
          </p:cNvSpPr>
          <p:nvPr/>
        </p:nvSpPr>
        <p:spPr bwMode="auto">
          <a:xfrm>
            <a:off x="7332663" y="5295900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6" name="Rectangle 185"/>
          <p:cNvSpPr>
            <a:spLocks noChangeArrowheads="1"/>
          </p:cNvSpPr>
          <p:nvPr/>
        </p:nvSpPr>
        <p:spPr bwMode="auto">
          <a:xfrm>
            <a:off x="6732588" y="5295900"/>
            <a:ext cx="52387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77" name="Line 186"/>
          <p:cNvSpPr>
            <a:spLocks noChangeShapeType="1"/>
          </p:cNvSpPr>
          <p:nvPr/>
        </p:nvSpPr>
        <p:spPr bwMode="auto">
          <a:xfrm>
            <a:off x="7210425" y="5106988"/>
            <a:ext cx="1588" cy="396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78" name="Freeform 187"/>
          <p:cNvSpPr>
            <a:spLocks/>
          </p:cNvSpPr>
          <p:nvPr/>
        </p:nvSpPr>
        <p:spPr bwMode="auto">
          <a:xfrm>
            <a:off x="7269163" y="5227638"/>
            <a:ext cx="87312" cy="312737"/>
          </a:xfrm>
          <a:custGeom>
            <a:avLst/>
            <a:gdLst>
              <a:gd name="T0" fmla="*/ 0 w 65"/>
              <a:gd name="T1" fmla="*/ 0 h 186"/>
              <a:gd name="T2" fmla="*/ 2147483647 w 65"/>
              <a:gd name="T3" fmla="*/ 0 h 186"/>
              <a:gd name="T4" fmla="*/ 2147483647 w 65"/>
              <a:gd name="T5" fmla="*/ 2147483647 h 186"/>
              <a:gd name="T6" fmla="*/ 2147483647 w 65"/>
              <a:gd name="T7" fmla="*/ 2147483647 h 186"/>
              <a:gd name="T8" fmla="*/ 2147483647 w 65"/>
              <a:gd name="T9" fmla="*/ 2147483647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" h="186">
                <a:moveTo>
                  <a:pt x="0" y="0"/>
                </a:moveTo>
                <a:lnTo>
                  <a:pt x="17" y="0"/>
                </a:lnTo>
                <a:lnTo>
                  <a:pt x="17" y="129"/>
                </a:lnTo>
                <a:lnTo>
                  <a:pt x="65" y="129"/>
                </a:lnTo>
                <a:lnTo>
                  <a:pt x="65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79" name="Rectangle 188"/>
          <p:cNvSpPr>
            <a:spLocks noChangeArrowheads="1"/>
          </p:cNvSpPr>
          <p:nvPr/>
        </p:nvSpPr>
        <p:spPr bwMode="auto">
          <a:xfrm>
            <a:off x="7053263" y="5148263"/>
            <a:ext cx="217487" cy="16351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80" name="Line 189"/>
          <p:cNvSpPr>
            <a:spLocks noChangeShapeType="1"/>
          </p:cNvSpPr>
          <p:nvPr/>
        </p:nvSpPr>
        <p:spPr bwMode="auto">
          <a:xfrm>
            <a:off x="7121525" y="5351463"/>
            <a:ext cx="3175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1" name="Line 190"/>
          <p:cNvSpPr>
            <a:spLocks noChangeShapeType="1"/>
          </p:cNvSpPr>
          <p:nvPr/>
        </p:nvSpPr>
        <p:spPr bwMode="auto">
          <a:xfrm flipH="1" flipV="1">
            <a:off x="7031038" y="5438775"/>
            <a:ext cx="28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2" name="Freeform 191"/>
          <p:cNvSpPr>
            <a:spLocks/>
          </p:cNvSpPr>
          <p:nvPr/>
        </p:nvSpPr>
        <p:spPr bwMode="auto">
          <a:xfrm>
            <a:off x="7010400" y="5284788"/>
            <a:ext cx="111125" cy="66675"/>
          </a:xfrm>
          <a:custGeom>
            <a:avLst/>
            <a:gdLst>
              <a:gd name="T0" fmla="*/ 0 w 67"/>
              <a:gd name="T1" fmla="*/ 0 h 40"/>
              <a:gd name="T2" fmla="*/ 0 w 67"/>
              <a:gd name="T3" fmla="*/ 2147483647 h 40"/>
              <a:gd name="T4" fmla="*/ 2147483647 w 67"/>
              <a:gd name="T5" fmla="*/ 2147483647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7" h="40">
                <a:moveTo>
                  <a:pt x="0" y="0"/>
                </a:moveTo>
                <a:lnTo>
                  <a:pt x="0" y="40"/>
                </a:lnTo>
                <a:lnTo>
                  <a:pt x="67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3" name="Freeform 192"/>
          <p:cNvSpPr>
            <a:spLocks/>
          </p:cNvSpPr>
          <p:nvPr/>
        </p:nvSpPr>
        <p:spPr bwMode="auto">
          <a:xfrm>
            <a:off x="7189788" y="5311775"/>
            <a:ext cx="26987" cy="136525"/>
          </a:xfrm>
          <a:custGeom>
            <a:avLst/>
            <a:gdLst>
              <a:gd name="T0" fmla="*/ 0 w 16"/>
              <a:gd name="T1" fmla="*/ 2147483647 h 81"/>
              <a:gd name="T2" fmla="*/ 2147483647 w 16"/>
              <a:gd name="T3" fmla="*/ 2147483647 h 81"/>
              <a:gd name="T4" fmla="*/ 2147483647 w 16"/>
              <a:gd name="T5" fmla="*/ 0 h 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1">
                <a:moveTo>
                  <a:pt x="0" y="81"/>
                </a:moveTo>
                <a:lnTo>
                  <a:pt x="16" y="81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4" name="Line 193"/>
          <p:cNvSpPr>
            <a:spLocks noChangeShapeType="1"/>
          </p:cNvSpPr>
          <p:nvPr/>
        </p:nvSpPr>
        <p:spPr bwMode="auto">
          <a:xfrm>
            <a:off x="6977063" y="5235575"/>
            <a:ext cx="33337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5" name="Line 194"/>
          <p:cNvSpPr>
            <a:spLocks noChangeShapeType="1"/>
          </p:cNvSpPr>
          <p:nvPr/>
        </p:nvSpPr>
        <p:spPr bwMode="auto">
          <a:xfrm flipV="1">
            <a:off x="7010400" y="5240338"/>
            <a:ext cx="1588" cy="460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6" name="Line 195"/>
          <p:cNvSpPr>
            <a:spLocks noChangeShapeType="1"/>
          </p:cNvSpPr>
          <p:nvPr/>
        </p:nvSpPr>
        <p:spPr bwMode="auto">
          <a:xfrm>
            <a:off x="6792913" y="5324475"/>
            <a:ext cx="9207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7" name="Line 196"/>
          <p:cNvSpPr>
            <a:spLocks noChangeShapeType="1"/>
          </p:cNvSpPr>
          <p:nvPr/>
        </p:nvSpPr>
        <p:spPr bwMode="auto">
          <a:xfrm flipV="1">
            <a:off x="7031038" y="5441950"/>
            <a:ext cx="1587" cy="904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88" name="Line 197"/>
          <p:cNvSpPr>
            <a:spLocks noChangeShapeType="1"/>
          </p:cNvSpPr>
          <p:nvPr/>
        </p:nvSpPr>
        <p:spPr bwMode="auto">
          <a:xfrm>
            <a:off x="1477963" y="1770063"/>
            <a:ext cx="0" cy="16192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89" name="Line 198"/>
          <p:cNvSpPr>
            <a:spLocks noChangeShapeType="1"/>
          </p:cNvSpPr>
          <p:nvPr/>
        </p:nvSpPr>
        <p:spPr bwMode="auto">
          <a:xfrm>
            <a:off x="1477963" y="2593975"/>
            <a:ext cx="0" cy="160338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0" name="Line 199"/>
          <p:cNvSpPr>
            <a:spLocks noChangeShapeType="1"/>
          </p:cNvSpPr>
          <p:nvPr/>
        </p:nvSpPr>
        <p:spPr bwMode="auto">
          <a:xfrm>
            <a:off x="1477963" y="3446463"/>
            <a:ext cx="0" cy="160337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1" name="Line 200"/>
          <p:cNvSpPr>
            <a:spLocks noChangeShapeType="1"/>
          </p:cNvSpPr>
          <p:nvPr/>
        </p:nvSpPr>
        <p:spPr bwMode="auto">
          <a:xfrm>
            <a:off x="1477963" y="4333875"/>
            <a:ext cx="0" cy="160338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2" name="Line 201"/>
          <p:cNvSpPr>
            <a:spLocks noChangeShapeType="1"/>
          </p:cNvSpPr>
          <p:nvPr/>
        </p:nvSpPr>
        <p:spPr bwMode="auto">
          <a:xfrm>
            <a:off x="1477963" y="5197475"/>
            <a:ext cx="0" cy="16192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93" name="Rectangle 202"/>
          <p:cNvSpPr>
            <a:spLocks noChangeArrowheads="1"/>
          </p:cNvSpPr>
          <p:nvPr/>
        </p:nvSpPr>
        <p:spPr bwMode="auto">
          <a:xfrm>
            <a:off x="1057275" y="5411788"/>
            <a:ext cx="974725" cy="649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4" name="Rectangle 203"/>
          <p:cNvSpPr>
            <a:spLocks noChangeArrowheads="1"/>
          </p:cNvSpPr>
          <p:nvPr/>
        </p:nvSpPr>
        <p:spPr bwMode="auto">
          <a:xfrm>
            <a:off x="1057275" y="5832475"/>
            <a:ext cx="455613" cy="25400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5" name="Rectangle 204"/>
          <p:cNvSpPr>
            <a:spLocks noChangeArrowheads="1"/>
          </p:cNvSpPr>
          <p:nvPr/>
        </p:nvSpPr>
        <p:spPr bwMode="auto">
          <a:xfrm>
            <a:off x="1057275" y="5776913"/>
            <a:ext cx="455613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6" name="Rectangle 205"/>
          <p:cNvSpPr>
            <a:spLocks noChangeArrowheads="1"/>
          </p:cNvSpPr>
          <p:nvPr/>
        </p:nvSpPr>
        <p:spPr bwMode="auto">
          <a:xfrm>
            <a:off x="1057275" y="5732463"/>
            <a:ext cx="455613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7" name="Rectangle 206"/>
          <p:cNvSpPr>
            <a:spLocks noChangeArrowheads="1"/>
          </p:cNvSpPr>
          <p:nvPr/>
        </p:nvSpPr>
        <p:spPr bwMode="auto">
          <a:xfrm>
            <a:off x="1060450" y="5686425"/>
            <a:ext cx="454025" cy="26988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8" name="Rectangle 207"/>
          <p:cNvSpPr>
            <a:spLocks noChangeArrowheads="1"/>
          </p:cNvSpPr>
          <p:nvPr/>
        </p:nvSpPr>
        <p:spPr bwMode="auto">
          <a:xfrm>
            <a:off x="1058863" y="5640388"/>
            <a:ext cx="454025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" name="Rectangle 208"/>
          <p:cNvSpPr>
            <a:spLocks noChangeArrowheads="1"/>
          </p:cNvSpPr>
          <p:nvPr/>
        </p:nvSpPr>
        <p:spPr bwMode="auto">
          <a:xfrm>
            <a:off x="1884363" y="5776913"/>
            <a:ext cx="147637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0" name="Rectangle 209"/>
          <p:cNvSpPr>
            <a:spLocks noChangeArrowheads="1"/>
          </p:cNvSpPr>
          <p:nvPr/>
        </p:nvSpPr>
        <p:spPr bwMode="auto">
          <a:xfrm>
            <a:off x="1801813" y="5818188"/>
            <a:ext cx="230187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1" name="Rectangle 210"/>
          <p:cNvSpPr>
            <a:spLocks noChangeArrowheads="1"/>
          </p:cNvSpPr>
          <p:nvPr/>
        </p:nvSpPr>
        <p:spPr bwMode="auto">
          <a:xfrm>
            <a:off x="1730375" y="5856288"/>
            <a:ext cx="307975" cy="25400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2" name="Rectangle 211"/>
          <p:cNvSpPr>
            <a:spLocks noChangeArrowheads="1"/>
          </p:cNvSpPr>
          <p:nvPr/>
        </p:nvSpPr>
        <p:spPr bwMode="auto">
          <a:xfrm>
            <a:off x="1652588" y="5888038"/>
            <a:ext cx="382587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3" name="Rectangle 212"/>
          <p:cNvSpPr>
            <a:spLocks noChangeArrowheads="1"/>
          </p:cNvSpPr>
          <p:nvPr/>
        </p:nvSpPr>
        <p:spPr bwMode="auto">
          <a:xfrm>
            <a:off x="1577975" y="5926138"/>
            <a:ext cx="454025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4" name="Rectangle 213"/>
          <p:cNvSpPr>
            <a:spLocks noChangeArrowheads="1"/>
          </p:cNvSpPr>
          <p:nvPr/>
        </p:nvSpPr>
        <p:spPr bwMode="auto">
          <a:xfrm>
            <a:off x="1503363" y="5967413"/>
            <a:ext cx="528637" cy="26987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5" name="Rectangle 214"/>
          <p:cNvSpPr>
            <a:spLocks noChangeArrowheads="1"/>
          </p:cNvSpPr>
          <p:nvPr/>
        </p:nvSpPr>
        <p:spPr bwMode="auto">
          <a:xfrm>
            <a:off x="1047750" y="5880100"/>
            <a:ext cx="209550" cy="28575"/>
          </a:xfrm>
          <a:prstGeom prst="rect">
            <a:avLst/>
          </a:prstGeom>
          <a:solidFill>
            <a:srgbClr val="B3B3B3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06" name="Rectangle 215"/>
          <p:cNvSpPr>
            <a:spLocks noChangeArrowheads="1"/>
          </p:cNvSpPr>
          <p:nvPr/>
        </p:nvSpPr>
        <p:spPr bwMode="auto">
          <a:xfrm>
            <a:off x="1057275" y="4537075"/>
            <a:ext cx="974725" cy="65087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4207" name="Group 216"/>
          <p:cNvGrpSpPr>
            <a:grpSpLocks/>
          </p:cNvGrpSpPr>
          <p:nvPr/>
        </p:nvGrpSpPr>
        <p:grpSpPr bwMode="auto">
          <a:xfrm>
            <a:off x="1038225" y="1946275"/>
            <a:ext cx="981075" cy="649288"/>
            <a:chOff x="634" y="1158"/>
            <a:chExt cx="584" cy="386"/>
          </a:xfrm>
        </p:grpSpPr>
        <p:sp>
          <p:nvSpPr>
            <p:cNvPr id="4415" name="Rectangle 217"/>
            <p:cNvSpPr>
              <a:spLocks noChangeArrowheads="1"/>
            </p:cNvSpPr>
            <p:nvPr/>
          </p:nvSpPr>
          <p:spPr bwMode="auto">
            <a:xfrm>
              <a:off x="634" y="1158"/>
              <a:ext cx="580" cy="386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16" name="Rectangle 218"/>
            <p:cNvSpPr>
              <a:spLocks noChangeArrowheads="1"/>
            </p:cNvSpPr>
            <p:nvPr/>
          </p:nvSpPr>
          <p:spPr bwMode="auto">
            <a:xfrm>
              <a:off x="710" y="1223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de-DE" sz="1000">
                  <a:solidFill>
                    <a:srgbClr val="000000"/>
                  </a:solidFill>
                </a:rPr>
                <a:t>ENTITY test is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  <p:sp>
          <p:nvSpPr>
            <p:cNvPr id="4417" name="Rectangle 219"/>
            <p:cNvSpPr>
              <a:spLocks noChangeArrowheads="1"/>
            </p:cNvSpPr>
            <p:nvPr/>
          </p:nvSpPr>
          <p:spPr bwMode="auto">
            <a:xfrm>
              <a:off x="744" y="1309"/>
              <a:ext cx="39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de-DE" sz="1000">
                  <a:solidFill>
                    <a:srgbClr val="000000"/>
                  </a:solidFill>
                </a:rPr>
                <a:t>port a: in bit;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  <p:sp>
          <p:nvSpPr>
            <p:cNvPr id="4418" name="Rectangle 220"/>
            <p:cNvSpPr>
              <a:spLocks noChangeArrowheads="1"/>
            </p:cNvSpPr>
            <p:nvPr/>
          </p:nvSpPr>
          <p:spPr bwMode="auto">
            <a:xfrm>
              <a:off x="666" y="1394"/>
              <a:ext cx="55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de-DE" sz="1000">
                  <a:solidFill>
                    <a:srgbClr val="000000"/>
                  </a:solidFill>
                </a:rPr>
                <a:t>end ENTITY test;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</p:grpSp>
      <p:sp>
        <p:nvSpPr>
          <p:cNvPr id="4208" name="Freeform 221"/>
          <p:cNvSpPr>
            <a:spLocks/>
          </p:cNvSpPr>
          <p:nvPr/>
        </p:nvSpPr>
        <p:spPr bwMode="auto">
          <a:xfrm>
            <a:off x="1192213" y="4576763"/>
            <a:ext cx="622300" cy="590550"/>
          </a:xfrm>
          <a:custGeom>
            <a:avLst/>
            <a:gdLst>
              <a:gd name="T0" fmla="*/ 0 w 371"/>
              <a:gd name="T1" fmla="*/ 2147483647 h 351"/>
              <a:gd name="T2" fmla="*/ 0 w 371"/>
              <a:gd name="T3" fmla="*/ 2147483647 h 351"/>
              <a:gd name="T4" fmla="*/ 2147483647 w 371"/>
              <a:gd name="T5" fmla="*/ 2147483647 h 351"/>
              <a:gd name="T6" fmla="*/ 2147483647 w 371"/>
              <a:gd name="T7" fmla="*/ 2147483647 h 351"/>
              <a:gd name="T8" fmla="*/ 2147483647 w 371"/>
              <a:gd name="T9" fmla="*/ 2147483647 h 351"/>
              <a:gd name="T10" fmla="*/ 2147483647 w 371"/>
              <a:gd name="T11" fmla="*/ 2147483647 h 351"/>
              <a:gd name="T12" fmla="*/ 2147483647 w 371"/>
              <a:gd name="T13" fmla="*/ 2147483647 h 351"/>
              <a:gd name="T14" fmla="*/ 2147483647 w 371"/>
              <a:gd name="T15" fmla="*/ 2147483647 h 351"/>
              <a:gd name="T16" fmla="*/ 2147483647 w 371"/>
              <a:gd name="T17" fmla="*/ 2147483647 h 351"/>
              <a:gd name="T18" fmla="*/ 2147483647 w 371"/>
              <a:gd name="T19" fmla="*/ 2147483647 h 351"/>
              <a:gd name="T20" fmla="*/ 2147483647 w 371"/>
              <a:gd name="T21" fmla="*/ 2147483647 h 351"/>
              <a:gd name="T22" fmla="*/ 2147483647 w 371"/>
              <a:gd name="T23" fmla="*/ 2147483647 h 351"/>
              <a:gd name="T24" fmla="*/ 2147483647 w 371"/>
              <a:gd name="T25" fmla="*/ 0 h 351"/>
              <a:gd name="T26" fmla="*/ 2147483647 w 371"/>
              <a:gd name="T27" fmla="*/ 2147483647 h 351"/>
              <a:gd name="T28" fmla="*/ 2147483647 w 371"/>
              <a:gd name="T29" fmla="*/ 2147483647 h 351"/>
              <a:gd name="T30" fmla="*/ 2147483647 w 371"/>
              <a:gd name="T31" fmla="*/ 2147483647 h 351"/>
              <a:gd name="T32" fmla="*/ 2147483647 w 371"/>
              <a:gd name="T33" fmla="*/ 2147483647 h 351"/>
              <a:gd name="T34" fmla="*/ 2147483647 w 371"/>
              <a:gd name="T35" fmla="*/ 2147483647 h 351"/>
              <a:gd name="T36" fmla="*/ 2147483647 w 371"/>
              <a:gd name="T37" fmla="*/ 2147483647 h 351"/>
              <a:gd name="T38" fmla="*/ 2147483647 w 371"/>
              <a:gd name="T39" fmla="*/ 2147483647 h 351"/>
              <a:gd name="T40" fmla="*/ 2147483647 w 371"/>
              <a:gd name="T41" fmla="*/ 2147483647 h 351"/>
              <a:gd name="T42" fmla="*/ 2147483647 w 371"/>
              <a:gd name="T43" fmla="*/ 2147483647 h 351"/>
              <a:gd name="T44" fmla="*/ 2147483647 w 371"/>
              <a:gd name="T45" fmla="*/ 2147483647 h 351"/>
              <a:gd name="T46" fmla="*/ 2147483647 w 371"/>
              <a:gd name="T47" fmla="*/ 2147483647 h 351"/>
              <a:gd name="T48" fmla="*/ 2147483647 w 371"/>
              <a:gd name="T49" fmla="*/ 2147483647 h 351"/>
              <a:gd name="T50" fmla="*/ 2147483647 w 371"/>
              <a:gd name="T51" fmla="*/ 2147483647 h 351"/>
              <a:gd name="T52" fmla="*/ 2147483647 w 371"/>
              <a:gd name="T53" fmla="*/ 2147483647 h 351"/>
              <a:gd name="T54" fmla="*/ 2147483647 w 371"/>
              <a:gd name="T55" fmla="*/ 2147483647 h 351"/>
              <a:gd name="T56" fmla="*/ 2147483647 w 371"/>
              <a:gd name="T57" fmla="*/ 2147483647 h 351"/>
              <a:gd name="T58" fmla="*/ 2147483647 w 371"/>
              <a:gd name="T59" fmla="*/ 2147483647 h 351"/>
              <a:gd name="T60" fmla="*/ 2147483647 w 371"/>
              <a:gd name="T61" fmla="*/ 2147483647 h 351"/>
              <a:gd name="T62" fmla="*/ 2147483647 w 371"/>
              <a:gd name="T63" fmla="*/ 2147483647 h 351"/>
              <a:gd name="T64" fmla="*/ 2147483647 w 371"/>
              <a:gd name="T65" fmla="*/ 2147483647 h 351"/>
              <a:gd name="T66" fmla="*/ 2147483647 w 371"/>
              <a:gd name="T67" fmla="*/ 2147483647 h 351"/>
              <a:gd name="T68" fmla="*/ 2147483647 w 371"/>
              <a:gd name="T69" fmla="*/ 2147483647 h 351"/>
              <a:gd name="T70" fmla="*/ 2147483647 w 371"/>
              <a:gd name="T71" fmla="*/ 2147483647 h 351"/>
              <a:gd name="T72" fmla="*/ 2147483647 w 371"/>
              <a:gd name="T73" fmla="*/ 2147483647 h 351"/>
              <a:gd name="T74" fmla="*/ 2147483647 w 371"/>
              <a:gd name="T75" fmla="*/ 2147483647 h 351"/>
              <a:gd name="T76" fmla="*/ 2147483647 w 371"/>
              <a:gd name="T77" fmla="*/ 2147483647 h 351"/>
              <a:gd name="T78" fmla="*/ 2147483647 w 371"/>
              <a:gd name="T79" fmla="*/ 2147483647 h 351"/>
              <a:gd name="T80" fmla="*/ 2147483647 w 371"/>
              <a:gd name="T81" fmla="*/ 2147483647 h 351"/>
              <a:gd name="T82" fmla="*/ 2147483647 w 371"/>
              <a:gd name="T83" fmla="*/ 2147483647 h 351"/>
              <a:gd name="T84" fmla="*/ 2147483647 w 371"/>
              <a:gd name="T85" fmla="*/ 2147483647 h 351"/>
              <a:gd name="T86" fmla="*/ 2147483647 w 371"/>
              <a:gd name="T87" fmla="*/ 2147483647 h 351"/>
              <a:gd name="T88" fmla="*/ 2147483647 w 371"/>
              <a:gd name="T89" fmla="*/ 2147483647 h 351"/>
              <a:gd name="T90" fmla="*/ 2147483647 w 371"/>
              <a:gd name="T91" fmla="*/ 2147483647 h 351"/>
              <a:gd name="T92" fmla="*/ 2147483647 w 371"/>
              <a:gd name="T93" fmla="*/ 2147483647 h 351"/>
              <a:gd name="T94" fmla="*/ 0 w 371"/>
              <a:gd name="T95" fmla="*/ 2147483647 h 351"/>
              <a:gd name="T96" fmla="*/ 0 w 371"/>
              <a:gd name="T97" fmla="*/ 2147483647 h 35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1" h="351">
                <a:moveTo>
                  <a:pt x="0" y="176"/>
                </a:moveTo>
                <a:lnTo>
                  <a:pt x="0" y="152"/>
                </a:lnTo>
                <a:lnTo>
                  <a:pt x="6" y="130"/>
                </a:lnTo>
                <a:lnTo>
                  <a:pt x="13" y="108"/>
                </a:lnTo>
                <a:lnTo>
                  <a:pt x="24" y="88"/>
                </a:lnTo>
                <a:lnTo>
                  <a:pt x="37" y="69"/>
                </a:lnTo>
                <a:lnTo>
                  <a:pt x="54" y="52"/>
                </a:lnTo>
                <a:lnTo>
                  <a:pt x="72" y="36"/>
                </a:lnTo>
                <a:lnTo>
                  <a:pt x="92" y="23"/>
                </a:lnTo>
                <a:lnTo>
                  <a:pt x="114" y="13"/>
                </a:lnTo>
                <a:lnTo>
                  <a:pt x="137" y="6"/>
                </a:lnTo>
                <a:lnTo>
                  <a:pt x="161" y="2"/>
                </a:lnTo>
                <a:lnTo>
                  <a:pt x="185" y="0"/>
                </a:lnTo>
                <a:lnTo>
                  <a:pt x="209" y="2"/>
                </a:lnTo>
                <a:lnTo>
                  <a:pt x="234" y="6"/>
                </a:lnTo>
                <a:lnTo>
                  <a:pt x="257" y="13"/>
                </a:lnTo>
                <a:lnTo>
                  <a:pt x="278" y="23"/>
                </a:lnTo>
                <a:lnTo>
                  <a:pt x="298" y="36"/>
                </a:lnTo>
                <a:lnTo>
                  <a:pt x="317" y="52"/>
                </a:lnTo>
                <a:lnTo>
                  <a:pt x="332" y="69"/>
                </a:lnTo>
                <a:lnTo>
                  <a:pt x="346" y="88"/>
                </a:lnTo>
                <a:lnTo>
                  <a:pt x="357" y="108"/>
                </a:lnTo>
                <a:lnTo>
                  <a:pt x="365" y="130"/>
                </a:lnTo>
                <a:lnTo>
                  <a:pt x="369" y="152"/>
                </a:lnTo>
                <a:lnTo>
                  <a:pt x="371" y="176"/>
                </a:lnTo>
                <a:lnTo>
                  <a:pt x="369" y="198"/>
                </a:lnTo>
                <a:lnTo>
                  <a:pt x="365" y="221"/>
                </a:lnTo>
                <a:lnTo>
                  <a:pt x="357" y="243"/>
                </a:lnTo>
                <a:lnTo>
                  <a:pt x="346" y="263"/>
                </a:lnTo>
                <a:lnTo>
                  <a:pt x="332" y="282"/>
                </a:lnTo>
                <a:lnTo>
                  <a:pt x="317" y="299"/>
                </a:lnTo>
                <a:lnTo>
                  <a:pt x="298" y="315"/>
                </a:lnTo>
                <a:lnTo>
                  <a:pt x="278" y="327"/>
                </a:lnTo>
                <a:lnTo>
                  <a:pt x="257" y="337"/>
                </a:lnTo>
                <a:lnTo>
                  <a:pt x="234" y="345"/>
                </a:lnTo>
                <a:lnTo>
                  <a:pt x="209" y="349"/>
                </a:lnTo>
                <a:lnTo>
                  <a:pt x="185" y="351"/>
                </a:lnTo>
                <a:lnTo>
                  <a:pt x="161" y="349"/>
                </a:lnTo>
                <a:lnTo>
                  <a:pt x="137" y="345"/>
                </a:lnTo>
                <a:lnTo>
                  <a:pt x="114" y="337"/>
                </a:lnTo>
                <a:lnTo>
                  <a:pt x="92" y="327"/>
                </a:lnTo>
                <a:lnTo>
                  <a:pt x="72" y="315"/>
                </a:lnTo>
                <a:lnTo>
                  <a:pt x="54" y="299"/>
                </a:lnTo>
                <a:lnTo>
                  <a:pt x="37" y="282"/>
                </a:lnTo>
                <a:lnTo>
                  <a:pt x="24" y="263"/>
                </a:lnTo>
                <a:lnTo>
                  <a:pt x="13" y="243"/>
                </a:lnTo>
                <a:lnTo>
                  <a:pt x="6" y="221"/>
                </a:lnTo>
                <a:lnTo>
                  <a:pt x="0" y="198"/>
                </a:lnTo>
                <a:lnTo>
                  <a:pt x="0" y="176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09" name="Rectangle 222"/>
          <p:cNvSpPr>
            <a:spLocks noChangeArrowheads="1"/>
          </p:cNvSpPr>
          <p:nvPr/>
        </p:nvSpPr>
        <p:spPr bwMode="auto">
          <a:xfrm>
            <a:off x="1244600" y="5118100"/>
            <a:ext cx="557213" cy="53975"/>
          </a:xfrm>
          <a:prstGeom prst="rect">
            <a:avLst/>
          </a:prstGeom>
          <a:solidFill>
            <a:srgbClr val="FFFFFF"/>
          </a:solidFill>
          <a:ln w="79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10" name="Line 223"/>
          <p:cNvSpPr>
            <a:spLocks noChangeShapeType="1"/>
          </p:cNvSpPr>
          <p:nvPr/>
        </p:nvSpPr>
        <p:spPr bwMode="auto">
          <a:xfrm>
            <a:off x="1327150" y="5118100"/>
            <a:ext cx="35242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1" name="Line 224"/>
          <p:cNvSpPr>
            <a:spLocks noChangeShapeType="1"/>
          </p:cNvSpPr>
          <p:nvPr/>
        </p:nvSpPr>
        <p:spPr bwMode="auto">
          <a:xfrm>
            <a:off x="1300163" y="4646613"/>
            <a:ext cx="3937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2" name="Line 225"/>
          <p:cNvSpPr>
            <a:spLocks noChangeShapeType="1"/>
          </p:cNvSpPr>
          <p:nvPr/>
        </p:nvSpPr>
        <p:spPr bwMode="auto">
          <a:xfrm>
            <a:off x="1220788" y="4752975"/>
            <a:ext cx="566737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3" name="Line 226"/>
          <p:cNvSpPr>
            <a:spLocks noChangeShapeType="1"/>
          </p:cNvSpPr>
          <p:nvPr/>
        </p:nvSpPr>
        <p:spPr bwMode="auto">
          <a:xfrm>
            <a:off x="1192213" y="4860925"/>
            <a:ext cx="622300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4" name="Line 227"/>
          <p:cNvSpPr>
            <a:spLocks noChangeShapeType="1"/>
          </p:cNvSpPr>
          <p:nvPr/>
        </p:nvSpPr>
        <p:spPr bwMode="auto">
          <a:xfrm>
            <a:off x="1204913" y="4970463"/>
            <a:ext cx="582612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5" name="Line 228"/>
          <p:cNvSpPr>
            <a:spLocks noChangeShapeType="1"/>
          </p:cNvSpPr>
          <p:nvPr/>
        </p:nvSpPr>
        <p:spPr bwMode="auto">
          <a:xfrm>
            <a:off x="1273175" y="5078413"/>
            <a:ext cx="4619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6" name="Line 229"/>
          <p:cNvSpPr>
            <a:spLocks noChangeShapeType="1"/>
          </p:cNvSpPr>
          <p:nvPr/>
        </p:nvSpPr>
        <p:spPr bwMode="auto">
          <a:xfrm>
            <a:off x="1436688" y="4591050"/>
            <a:ext cx="1587" cy="527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7" name="Line 230"/>
          <p:cNvSpPr>
            <a:spLocks noChangeShapeType="1"/>
          </p:cNvSpPr>
          <p:nvPr/>
        </p:nvSpPr>
        <p:spPr bwMode="auto">
          <a:xfrm>
            <a:off x="1544638" y="4591050"/>
            <a:ext cx="1587" cy="527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8" name="Line 231"/>
          <p:cNvSpPr>
            <a:spLocks noChangeShapeType="1"/>
          </p:cNvSpPr>
          <p:nvPr/>
        </p:nvSpPr>
        <p:spPr bwMode="auto">
          <a:xfrm>
            <a:off x="1327150" y="4630738"/>
            <a:ext cx="1588" cy="4873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19" name="Line 232"/>
          <p:cNvSpPr>
            <a:spLocks noChangeShapeType="1"/>
          </p:cNvSpPr>
          <p:nvPr/>
        </p:nvSpPr>
        <p:spPr bwMode="auto">
          <a:xfrm>
            <a:off x="1654175" y="4618038"/>
            <a:ext cx="1588" cy="5000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0" name="Line 233"/>
          <p:cNvSpPr>
            <a:spLocks noChangeShapeType="1"/>
          </p:cNvSpPr>
          <p:nvPr/>
        </p:nvSpPr>
        <p:spPr bwMode="auto">
          <a:xfrm>
            <a:off x="1220788" y="4752975"/>
            <a:ext cx="1587" cy="2174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1" name="Line 234"/>
          <p:cNvSpPr>
            <a:spLocks noChangeShapeType="1"/>
          </p:cNvSpPr>
          <p:nvPr/>
        </p:nvSpPr>
        <p:spPr bwMode="auto">
          <a:xfrm>
            <a:off x="1760538" y="4713288"/>
            <a:ext cx="3175" cy="311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2" name="Rectangle 235"/>
          <p:cNvSpPr>
            <a:spLocks noChangeArrowheads="1"/>
          </p:cNvSpPr>
          <p:nvPr/>
        </p:nvSpPr>
        <p:spPr bwMode="auto">
          <a:xfrm>
            <a:off x="1327150" y="4646613"/>
            <a:ext cx="109538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3" name="Rectangle 236"/>
          <p:cNvSpPr>
            <a:spLocks noChangeArrowheads="1"/>
          </p:cNvSpPr>
          <p:nvPr/>
        </p:nvSpPr>
        <p:spPr bwMode="auto">
          <a:xfrm>
            <a:off x="1327150" y="4752975"/>
            <a:ext cx="109538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4" name="Rectangle 237"/>
          <p:cNvSpPr>
            <a:spLocks noChangeArrowheads="1"/>
          </p:cNvSpPr>
          <p:nvPr/>
        </p:nvSpPr>
        <p:spPr bwMode="auto">
          <a:xfrm>
            <a:off x="1327150" y="4860925"/>
            <a:ext cx="109538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5" name="Rectangle 238"/>
          <p:cNvSpPr>
            <a:spLocks noChangeArrowheads="1"/>
          </p:cNvSpPr>
          <p:nvPr/>
        </p:nvSpPr>
        <p:spPr bwMode="auto">
          <a:xfrm>
            <a:off x="1327150" y="4970463"/>
            <a:ext cx="109538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6" name="Rectangle 239"/>
          <p:cNvSpPr>
            <a:spLocks noChangeArrowheads="1"/>
          </p:cNvSpPr>
          <p:nvPr/>
        </p:nvSpPr>
        <p:spPr bwMode="auto">
          <a:xfrm>
            <a:off x="1436688" y="4646613"/>
            <a:ext cx="107950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7" name="Rectangle 240"/>
          <p:cNvSpPr>
            <a:spLocks noChangeArrowheads="1"/>
          </p:cNvSpPr>
          <p:nvPr/>
        </p:nvSpPr>
        <p:spPr bwMode="auto">
          <a:xfrm>
            <a:off x="1436688" y="4752975"/>
            <a:ext cx="107950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8" name="Rectangle 241"/>
          <p:cNvSpPr>
            <a:spLocks noChangeArrowheads="1"/>
          </p:cNvSpPr>
          <p:nvPr/>
        </p:nvSpPr>
        <p:spPr bwMode="auto">
          <a:xfrm>
            <a:off x="1436688" y="4860925"/>
            <a:ext cx="107950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9" name="Rectangle 242"/>
          <p:cNvSpPr>
            <a:spLocks noChangeArrowheads="1"/>
          </p:cNvSpPr>
          <p:nvPr/>
        </p:nvSpPr>
        <p:spPr bwMode="auto">
          <a:xfrm>
            <a:off x="1436688" y="4970463"/>
            <a:ext cx="107950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0" name="Rectangle 243"/>
          <p:cNvSpPr>
            <a:spLocks noChangeArrowheads="1"/>
          </p:cNvSpPr>
          <p:nvPr/>
        </p:nvSpPr>
        <p:spPr bwMode="auto">
          <a:xfrm>
            <a:off x="1544638" y="4970463"/>
            <a:ext cx="109537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1" name="Rectangle 244"/>
          <p:cNvSpPr>
            <a:spLocks noChangeArrowheads="1"/>
          </p:cNvSpPr>
          <p:nvPr/>
        </p:nvSpPr>
        <p:spPr bwMode="auto">
          <a:xfrm>
            <a:off x="1544638" y="4860925"/>
            <a:ext cx="109537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2" name="Rectangle 245"/>
          <p:cNvSpPr>
            <a:spLocks noChangeArrowheads="1"/>
          </p:cNvSpPr>
          <p:nvPr/>
        </p:nvSpPr>
        <p:spPr bwMode="auto">
          <a:xfrm>
            <a:off x="1544638" y="4752975"/>
            <a:ext cx="109537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3" name="Rectangle 246"/>
          <p:cNvSpPr>
            <a:spLocks noChangeArrowheads="1"/>
          </p:cNvSpPr>
          <p:nvPr/>
        </p:nvSpPr>
        <p:spPr bwMode="auto">
          <a:xfrm>
            <a:off x="1544638" y="4646613"/>
            <a:ext cx="109537" cy="1063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4" name="Rectangle 247"/>
          <p:cNvSpPr>
            <a:spLocks noChangeArrowheads="1"/>
          </p:cNvSpPr>
          <p:nvPr/>
        </p:nvSpPr>
        <p:spPr bwMode="auto">
          <a:xfrm>
            <a:off x="1220788" y="4752975"/>
            <a:ext cx="106362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5" name="Rectangle 248"/>
          <p:cNvSpPr>
            <a:spLocks noChangeArrowheads="1"/>
          </p:cNvSpPr>
          <p:nvPr/>
        </p:nvSpPr>
        <p:spPr bwMode="auto">
          <a:xfrm>
            <a:off x="1220788" y="4860925"/>
            <a:ext cx="106362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6" name="Rectangle 249"/>
          <p:cNvSpPr>
            <a:spLocks noChangeArrowheads="1"/>
          </p:cNvSpPr>
          <p:nvPr/>
        </p:nvSpPr>
        <p:spPr bwMode="auto">
          <a:xfrm>
            <a:off x="1654175" y="4752975"/>
            <a:ext cx="106363" cy="1079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7" name="Rectangle 250"/>
          <p:cNvSpPr>
            <a:spLocks noChangeArrowheads="1"/>
          </p:cNvSpPr>
          <p:nvPr/>
        </p:nvSpPr>
        <p:spPr bwMode="auto">
          <a:xfrm>
            <a:off x="1654175" y="4860925"/>
            <a:ext cx="106363" cy="1095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8" name="Line 251"/>
          <p:cNvSpPr>
            <a:spLocks noChangeShapeType="1"/>
          </p:cNvSpPr>
          <p:nvPr/>
        </p:nvSpPr>
        <p:spPr bwMode="auto">
          <a:xfrm flipV="1">
            <a:off x="1165225" y="5580063"/>
            <a:ext cx="474663" cy="2460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39" name="Line 252"/>
          <p:cNvSpPr>
            <a:spLocks noChangeShapeType="1"/>
          </p:cNvSpPr>
          <p:nvPr/>
        </p:nvSpPr>
        <p:spPr bwMode="auto">
          <a:xfrm flipV="1">
            <a:off x="1450975" y="5649913"/>
            <a:ext cx="473075" cy="2428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0" name="Line 253"/>
          <p:cNvSpPr>
            <a:spLocks noChangeShapeType="1"/>
          </p:cNvSpPr>
          <p:nvPr/>
        </p:nvSpPr>
        <p:spPr bwMode="auto">
          <a:xfrm>
            <a:off x="1639888" y="5580063"/>
            <a:ext cx="284162" cy="698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1" name="Line 254"/>
          <p:cNvSpPr>
            <a:spLocks noChangeShapeType="1"/>
          </p:cNvSpPr>
          <p:nvPr/>
        </p:nvSpPr>
        <p:spPr bwMode="auto">
          <a:xfrm>
            <a:off x="1165225" y="5826125"/>
            <a:ext cx="285750" cy="666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2" name="Line 255"/>
          <p:cNvSpPr>
            <a:spLocks noChangeShapeType="1"/>
          </p:cNvSpPr>
          <p:nvPr/>
        </p:nvSpPr>
        <p:spPr bwMode="auto">
          <a:xfrm flipV="1">
            <a:off x="1165225" y="5492750"/>
            <a:ext cx="474663" cy="2444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3" name="Line 256"/>
          <p:cNvSpPr>
            <a:spLocks noChangeShapeType="1"/>
          </p:cNvSpPr>
          <p:nvPr/>
        </p:nvSpPr>
        <p:spPr bwMode="auto">
          <a:xfrm flipV="1">
            <a:off x="1450975" y="5561013"/>
            <a:ext cx="473075" cy="2444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4" name="Line 257"/>
          <p:cNvSpPr>
            <a:spLocks noChangeShapeType="1"/>
          </p:cNvSpPr>
          <p:nvPr/>
        </p:nvSpPr>
        <p:spPr bwMode="auto">
          <a:xfrm>
            <a:off x="1639888" y="5492750"/>
            <a:ext cx="284162" cy="68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5" name="Line 258"/>
          <p:cNvSpPr>
            <a:spLocks noChangeShapeType="1"/>
          </p:cNvSpPr>
          <p:nvPr/>
        </p:nvSpPr>
        <p:spPr bwMode="auto">
          <a:xfrm>
            <a:off x="1165225" y="5737225"/>
            <a:ext cx="285750" cy="68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46" name="Freeform 259"/>
          <p:cNvSpPr>
            <a:spLocks/>
          </p:cNvSpPr>
          <p:nvPr/>
        </p:nvSpPr>
        <p:spPr bwMode="auto">
          <a:xfrm>
            <a:off x="1165225" y="5492750"/>
            <a:ext cx="758825" cy="312738"/>
          </a:xfrm>
          <a:custGeom>
            <a:avLst/>
            <a:gdLst>
              <a:gd name="T0" fmla="*/ 0 w 452"/>
              <a:gd name="T1" fmla="*/ 2147483647 h 186"/>
              <a:gd name="T2" fmla="*/ 2147483647 w 452"/>
              <a:gd name="T3" fmla="*/ 0 h 186"/>
              <a:gd name="T4" fmla="*/ 2147483647 w 452"/>
              <a:gd name="T5" fmla="*/ 2147483647 h 186"/>
              <a:gd name="T6" fmla="*/ 2147483647 w 452"/>
              <a:gd name="T7" fmla="*/ 2147483647 h 186"/>
              <a:gd name="T8" fmla="*/ 0 w 452"/>
              <a:gd name="T9" fmla="*/ 2147483647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2" h="186">
                <a:moveTo>
                  <a:pt x="0" y="145"/>
                </a:moveTo>
                <a:lnTo>
                  <a:pt x="283" y="0"/>
                </a:lnTo>
                <a:lnTo>
                  <a:pt x="452" y="40"/>
                </a:lnTo>
                <a:lnTo>
                  <a:pt x="170" y="186"/>
                </a:lnTo>
                <a:lnTo>
                  <a:pt x="0" y="145"/>
                </a:lnTo>
                <a:close/>
              </a:path>
            </a:pathLst>
          </a:custGeom>
          <a:solidFill>
            <a:srgbClr val="E6E6E6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7" name="Freeform 260"/>
          <p:cNvSpPr>
            <a:spLocks/>
          </p:cNvSpPr>
          <p:nvPr/>
        </p:nvSpPr>
        <p:spPr bwMode="auto">
          <a:xfrm>
            <a:off x="1165225" y="5561013"/>
            <a:ext cx="758825" cy="338137"/>
          </a:xfrm>
          <a:custGeom>
            <a:avLst/>
            <a:gdLst>
              <a:gd name="T0" fmla="*/ 0 w 452"/>
              <a:gd name="T1" fmla="*/ 2147483647 h 202"/>
              <a:gd name="T2" fmla="*/ 0 w 452"/>
              <a:gd name="T3" fmla="*/ 2147483647 h 202"/>
              <a:gd name="T4" fmla="*/ 2147483647 w 452"/>
              <a:gd name="T5" fmla="*/ 2147483647 h 202"/>
              <a:gd name="T6" fmla="*/ 2147483647 w 452"/>
              <a:gd name="T7" fmla="*/ 2147483647 h 202"/>
              <a:gd name="T8" fmla="*/ 2147483647 w 452"/>
              <a:gd name="T9" fmla="*/ 0 h 202"/>
              <a:gd name="T10" fmla="*/ 2147483647 w 452"/>
              <a:gd name="T11" fmla="*/ 2147483647 h 202"/>
              <a:gd name="T12" fmla="*/ 0 w 452"/>
              <a:gd name="T13" fmla="*/ 2147483647 h 2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2" h="202">
                <a:moveTo>
                  <a:pt x="0" y="105"/>
                </a:moveTo>
                <a:lnTo>
                  <a:pt x="0" y="162"/>
                </a:lnTo>
                <a:lnTo>
                  <a:pt x="170" y="202"/>
                </a:lnTo>
                <a:lnTo>
                  <a:pt x="452" y="57"/>
                </a:lnTo>
                <a:lnTo>
                  <a:pt x="452" y="0"/>
                </a:lnTo>
                <a:lnTo>
                  <a:pt x="170" y="146"/>
                </a:lnTo>
                <a:lnTo>
                  <a:pt x="0" y="105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8" name="Freeform 261"/>
          <p:cNvSpPr>
            <a:spLocks/>
          </p:cNvSpPr>
          <p:nvPr/>
        </p:nvSpPr>
        <p:spPr bwMode="auto">
          <a:xfrm>
            <a:off x="1231900" y="5776913"/>
            <a:ext cx="41275" cy="122237"/>
          </a:xfrm>
          <a:custGeom>
            <a:avLst/>
            <a:gdLst>
              <a:gd name="T0" fmla="*/ 0 w 25"/>
              <a:gd name="T1" fmla="*/ 2147483647 h 73"/>
              <a:gd name="T2" fmla="*/ 2147483647 w 25"/>
              <a:gd name="T3" fmla="*/ 0 h 73"/>
              <a:gd name="T4" fmla="*/ 2147483647 w 25"/>
              <a:gd name="T5" fmla="*/ 2147483647 h 73"/>
              <a:gd name="T6" fmla="*/ 2147483647 w 25"/>
              <a:gd name="T7" fmla="*/ 2147483647 h 73"/>
              <a:gd name="T8" fmla="*/ 2147483647 w 25"/>
              <a:gd name="T9" fmla="*/ 2147483647 h 73"/>
              <a:gd name="T10" fmla="*/ 2147483647 w 25"/>
              <a:gd name="T11" fmla="*/ 2147483647 h 73"/>
              <a:gd name="T12" fmla="*/ 2147483647 w 25"/>
              <a:gd name="T13" fmla="*/ 2147483647 h 73"/>
              <a:gd name="T14" fmla="*/ 0 w 25"/>
              <a:gd name="T15" fmla="*/ 2147483647 h 73"/>
              <a:gd name="T16" fmla="*/ 0 w 25"/>
              <a:gd name="T17" fmla="*/ 2147483647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7"/>
                </a:moveTo>
                <a:lnTo>
                  <a:pt x="25" y="0"/>
                </a:lnTo>
                <a:lnTo>
                  <a:pt x="25" y="24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8"/>
                </a:lnTo>
                <a:lnTo>
                  <a:pt x="0" y="17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49" name="Freeform 262"/>
          <p:cNvSpPr>
            <a:spLocks/>
          </p:cNvSpPr>
          <p:nvPr/>
        </p:nvSpPr>
        <p:spPr bwMode="auto">
          <a:xfrm>
            <a:off x="1870075" y="5668963"/>
            <a:ext cx="41275" cy="123825"/>
          </a:xfrm>
          <a:custGeom>
            <a:avLst/>
            <a:gdLst>
              <a:gd name="T0" fmla="*/ 0 w 24"/>
              <a:gd name="T1" fmla="*/ 2147483647 h 73"/>
              <a:gd name="T2" fmla="*/ 2147483647 w 24"/>
              <a:gd name="T3" fmla="*/ 0 h 73"/>
              <a:gd name="T4" fmla="*/ 2147483647 w 24"/>
              <a:gd name="T5" fmla="*/ 2147483647 h 73"/>
              <a:gd name="T6" fmla="*/ 2147483647 w 24"/>
              <a:gd name="T7" fmla="*/ 2147483647 h 73"/>
              <a:gd name="T8" fmla="*/ 2147483647 w 24"/>
              <a:gd name="T9" fmla="*/ 2147483647 h 73"/>
              <a:gd name="T10" fmla="*/ 2147483647 w 24"/>
              <a:gd name="T11" fmla="*/ 2147483647 h 73"/>
              <a:gd name="T12" fmla="*/ 2147483647 w 24"/>
              <a:gd name="T13" fmla="*/ 2147483647 h 73"/>
              <a:gd name="T14" fmla="*/ 0 w 24"/>
              <a:gd name="T15" fmla="*/ 2147483647 h 73"/>
              <a:gd name="T16" fmla="*/ 0 w 24"/>
              <a:gd name="T17" fmla="*/ 2147483647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3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2"/>
                </a:lnTo>
                <a:lnTo>
                  <a:pt x="18" y="64"/>
                </a:lnTo>
                <a:lnTo>
                  <a:pt x="12" y="73"/>
                </a:lnTo>
                <a:lnTo>
                  <a:pt x="12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0" name="Freeform 263"/>
          <p:cNvSpPr>
            <a:spLocks/>
          </p:cNvSpPr>
          <p:nvPr/>
        </p:nvSpPr>
        <p:spPr bwMode="auto">
          <a:xfrm>
            <a:off x="1793875" y="5707063"/>
            <a:ext cx="41275" cy="122237"/>
          </a:xfrm>
          <a:custGeom>
            <a:avLst/>
            <a:gdLst>
              <a:gd name="T0" fmla="*/ 0 w 25"/>
              <a:gd name="T1" fmla="*/ 2147483647 h 73"/>
              <a:gd name="T2" fmla="*/ 2147483647 w 25"/>
              <a:gd name="T3" fmla="*/ 0 h 73"/>
              <a:gd name="T4" fmla="*/ 2147483647 w 25"/>
              <a:gd name="T5" fmla="*/ 2147483647 h 73"/>
              <a:gd name="T6" fmla="*/ 2147483647 w 25"/>
              <a:gd name="T7" fmla="*/ 2147483647 h 73"/>
              <a:gd name="T8" fmla="*/ 2147483647 w 25"/>
              <a:gd name="T9" fmla="*/ 2147483647 h 73"/>
              <a:gd name="T10" fmla="*/ 2147483647 w 25"/>
              <a:gd name="T11" fmla="*/ 2147483647 h 73"/>
              <a:gd name="T12" fmla="*/ 2147483647 w 25"/>
              <a:gd name="T13" fmla="*/ 2147483647 h 73"/>
              <a:gd name="T14" fmla="*/ 0 w 25"/>
              <a:gd name="T15" fmla="*/ 2147483647 h 73"/>
              <a:gd name="T16" fmla="*/ 0 w 25"/>
              <a:gd name="T17" fmla="*/ 2147483647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6"/>
                </a:moveTo>
                <a:lnTo>
                  <a:pt x="25" y="0"/>
                </a:lnTo>
                <a:lnTo>
                  <a:pt x="25" y="25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9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1" name="Freeform 264"/>
          <p:cNvSpPr>
            <a:spLocks/>
          </p:cNvSpPr>
          <p:nvPr/>
        </p:nvSpPr>
        <p:spPr bwMode="auto">
          <a:xfrm>
            <a:off x="1719263" y="5745163"/>
            <a:ext cx="39687" cy="120650"/>
          </a:xfrm>
          <a:custGeom>
            <a:avLst/>
            <a:gdLst>
              <a:gd name="T0" fmla="*/ 0 w 24"/>
              <a:gd name="T1" fmla="*/ 2147483647 h 72"/>
              <a:gd name="T2" fmla="*/ 2147483647 w 24"/>
              <a:gd name="T3" fmla="*/ 0 h 72"/>
              <a:gd name="T4" fmla="*/ 2147483647 w 24"/>
              <a:gd name="T5" fmla="*/ 2147483647 h 72"/>
              <a:gd name="T6" fmla="*/ 2147483647 w 24"/>
              <a:gd name="T7" fmla="*/ 2147483647 h 72"/>
              <a:gd name="T8" fmla="*/ 2147483647 w 24"/>
              <a:gd name="T9" fmla="*/ 2147483647 h 72"/>
              <a:gd name="T10" fmla="*/ 2147483647 w 24"/>
              <a:gd name="T11" fmla="*/ 2147483647 h 72"/>
              <a:gd name="T12" fmla="*/ 2147483647 w 24"/>
              <a:gd name="T13" fmla="*/ 2147483647 h 72"/>
              <a:gd name="T14" fmla="*/ 0 w 24"/>
              <a:gd name="T15" fmla="*/ 2147483647 h 72"/>
              <a:gd name="T16" fmla="*/ 0 w 24"/>
              <a:gd name="T17" fmla="*/ 2147483647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2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2"/>
                </a:lnTo>
                <a:lnTo>
                  <a:pt x="18" y="65"/>
                </a:lnTo>
                <a:lnTo>
                  <a:pt x="12" y="72"/>
                </a:lnTo>
                <a:lnTo>
                  <a:pt x="12" y="41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2" name="Freeform 265"/>
          <p:cNvSpPr>
            <a:spLocks/>
          </p:cNvSpPr>
          <p:nvPr/>
        </p:nvSpPr>
        <p:spPr bwMode="auto">
          <a:xfrm>
            <a:off x="1641475" y="5783263"/>
            <a:ext cx="42863" cy="122237"/>
          </a:xfrm>
          <a:custGeom>
            <a:avLst/>
            <a:gdLst>
              <a:gd name="T0" fmla="*/ 0 w 25"/>
              <a:gd name="T1" fmla="*/ 2147483647 h 72"/>
              <a:gd name="T2" fmla="*/ 2147483647 w 25"/>
              <a:gd name="T3" fmla="*/ 0 h 72"/>
              <a:gd name="T4" fmla="*/ 2147483647 w 25"/>
              <a:gd name="T5" fmla="*/ 2147483647 h 72"/>
              <a:gd name="T6" fmla="*/ 2147483647 w 25"/>
              <a:gd name="T7" fmla="*/ 2147483647 h 72"/>
              <a:gd name="T8" fmla="*/ 2147483647 w 25"/>
              <a:gd name="T9" fmla="*/ 2147483647 h 72"/>
              <a:gd name="T10" fmla="*/ 2147483647 w 25"/>
              <a:gd name="T11" fmla="*/ 2147483647 h 72"/>
              <a:gd name="T12" fmla="*/ 2147483647 w 25"/>
              <a:gd name="T13" fmla="*/ 2147483647 h 72"/>
              <a:gd name="T14" fmla="*/ 0 w 25"/>
              <a:gd name="T15" fmla="*/ 2147483647 h 72"/>
              <a:gd name="T16" fmla="*/ 0 w 25"/>
              <a:gd name="T17" fmla="*/ 2147483647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2">
                <a:moveTo>
                  <a:pt x="0" y="16"/>
                </a:moveTo>
                <a:lnTo>
                  <a:pt x="25" y="0"/>
                </a:lnTo>
                <a:lnTo>
                  <a:pt x="25" y="24"/>
                </a:lnTo>
                <a:lnTo>
                  <a:pt x="19" y="31"/>
                </a:lnTo>
                <a:lnTo>
                  <a:pt x="19" y="64"/>
                </a:lnTo>
                <a:lnTo>
                  <a:pt x="13" y="72"/>
                </a:lnTo>
                <a:lnTo>
                  <a:pt x="13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3" name="Freeform 266"/>
          <p:cNvSpPr>
            <a:spLocks/>
          </p:cNvSpPr>
          <p:nvPr/>
        </p:nvSpPr>
        <p:spPr bwMode="auto">
          <a:xfrm>
            <a:off x="1490663" y="5857875"/>
            <a:ext cx="41275" cy="122238"/>
          </a:xfrm>
          <a:custGeom>
            <a:avLst/>
            <a:gdLst>
              <a:gd name="T0" fmla="*/ 0 w 25"/>
              <a:gd name="T1" fmla="*/ 2147483647 h 73"/>
              <a:gd name="T2" fmla="*/ 2147483647 w 25"/>
              <a:gd name="T3" fmla="*/ 0 h 73"/>
              <a:gd name="T4" fmla="*/ 2147483647 w 25"/>
              <a:gd name="T5" fmla="*/ 2147483647 h 73"/>
              <a:gd name="T6" fmla="*/ 2147483647 w 25"/>
              <a:gd name="T7" fmla="*/ 2147483647 h 73"/>
              <a:gd name="T8" fmla="*/ 2147483647 w 25"/>
              <a:gd name="T9" fmla="*/ 2147483647 h 73"/>
              <a:gd name="T10" fmla="*/ 2147483647 w 25"/>
              <a:gd name="T11" fmla="*/ 2147483647 h 73"/>
              <a:gd name="T12" fmla="*/ 2147483647 w 25"/>
              <a:gd name="T13" fmla="*/ 2147483647 h 73"/>
              <a:gd name="T14" fmla="*/ 0 w 25"/>
              <a:gd name="T15" fmla="*/ 2147483647 h 73"/>
              <a:gd name="T16" fmla="*/ 0 w 25"/>
              <a:gd name="T17" fmla="*/ 2147483647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" h="73">
                <a:moveTo>
                  <a:pt x="0" y="17"/>
                </a:moveTo>
                <a:lnTo>
                  <a:pt x="25" y="0"/>
                </a:lnTo>
                <a:lnTo>
                  <a:pt x="25" y="25"/>
                </a:lnTo>
                <a:lnTo>
                  <a:pt x="19" y="33"/>
                </a:lnTo>
                <a:lnTo>
                  <a:pt x="19" y="65"/>
                </a:lnTo>
                <a:lnTo>
                  <a:pt x="13" y="73"/>
                </a:lnTo>
                <a:lnTo>
                  <a:pt x="13" y="41"/>
                </a:lnTo>
                <a:lnTo>
                  <a:pt x="0" y="49"/>
                </a:lnTo>
                <a:lnTo>
                  <a:pt x="0" y="17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4" name="Freeform 267"/>
          <p:cNvSpPr>
            <a:spLocks/>
          </p:cNvSpPr>
          <p:nvPr/>
        </p:nvSpPr>
        <p:spPr bwMode="auto">
          <a:xfrm>
            <a:off x="1566863" y="5821363"/>
            <a:ext cx="39687" cy="122237"/>
          </a:xfrm>
          <a:custGeom>
            <a:avLst/>
            <a:gdLst>
              <a:gd name="T0" fmla="*/ 0 w 24"/>
              <a:gd name="T1" fmla="*/ 2147483647 h 73"/>
              <a:gd name="T2" fmla="*/ 2147483647 w 24"/>
              <a:gd name="T3" fmla="*/ 0 h 73"/>
              <a:gd name="T4" fmla="*/ 2147483647 w 24"/>
              <a:gd name="T5" fmla="*/ 2147483647 h 73"/>
              <a:gd name="T6" fmla="*/ 2147483647 w 24"/>
              <a:gd name="T7" fmla="*/ 2147483647 h 73"/>
              <a:gd name="T8" fmla="*/ 2147483647 w 24"/>
              <a:gd name="T9" fmla="*/ 2147483647 h 73"/>
              <a:gd name="T10" fmla="*/ 2147483647 w 24"/>
              <a:gd name="T11" fmla="*/ 2147483647 h 73"/>
              <a:gd name="T12" fmla="*/ 2147483647 w 24"/>
              <a:gd name="T13" fmla="*/ 2147483647 h 73"/>
              <a:gd name="T14" fmla="*/ 0 w 24"/>
              <a:gd name="T15" fmla="*/ 2147483647 h 73"/>
              <a:gd name="T16" fmla="*/ 0 w 24"/>
              <a:gd name="T17" fmla="*/ 2147483647 h 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" h="73">
                <a:moveTo>
                  <a:pt x="0" y="16"/>
                </a:moveTo>
                <a:lnTo>
                  <a:pt x="24" y="0"/>
                </a:lnTo>
                <a:lnTo>
                  <a:pt x="24" y="24"/>
                </a:lnTo>
                <a:lnTo>
                  <a:pt x="18" y="33"/>
                </a:lnTo>
                <a:lnTo>
                  <a:pt x="18" y="64"/>
                </a:lnTo>
                <a:lnTo>
                  <a:pt x="12" y="73"/>
                </a:lnTo>
                <a:lnTo>
                  <a:pt x="12" y="40"/>
                </a:lnTo>
                <a:lnTo>
                  <a:pt x="0" y="48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255" name="Rectangle 268"/>
          <p:cNvSpPr>
            <a:spLocks noChangeArrowheads="1"/>
          </p:cNvSpPr>
          <p:nvPr/>
        </p:nvSpPr>
        <p:spPr bwMode="auto">
          <a:xfrm>
            <a:off x="1065213" y="3670300"/>
            <a:ext cx="974725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6" name="Rectangle 269"/>
          <p:cNvSpPr>
            <a:spLocks noChangeArrowheads="1"/>
          </p:cNvSpPr>
          <p:nvPr/>
        </p:nvSpPr>
        <p:spPr bwMode="auto">
          <a:xfrm>
            <a:off x="1173163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7" name="Rectangle 270"/>
          <p:cNvSpPr>
            <a:spLocks noChangeArrowheads="1"/>
          </p:cNvSpPr>
          <p:nvPr/>
        </p:nvSpPr>
        <p:spPr bwMode="auto">
          <a:xfrm>
            <a:off x="1879600" y="37226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8" name="Rectangle 271"/>
          <p:cNvSpPr>
            <a:spLocks noChangeArrowheads="1"/>
          </p:cNvSpPr>
          <p:nvPr/>
        </p:nvSpPr>
        <p:spPr bwMode="auto">
          <a:xfrm>
            <a:off x="1525588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9" name="Rectangle 272"/>
          <p:cNvSpPr>
            <a:spLocks noChangeArrowheads="1"/>
          </p:cNvSpPr>
          <p:nvPr/>
        </p:nvSpPr>
        <p:spPr bwMode="auto">
          <a:xfrm>
            <a:off x="1701800" y="37226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0" name="Rectangle 273"/>
          <p:cNvSpPr>
            <a:spLocks noChangeArrowheads="1"/>
          </p:cNvSpPr>
          <p:nvPr/>
        </p:nvSpPr>
        <p:spPr bwMode="auto">
          <a:xfrm>
            <a:off x="1349375" y="3722688"/>
            <a:ext cx="55563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1" name="Rectangle 274"/>
          <p:cNvSpPr>
            <a:spLocks noChangeArrowheads="1"/>
          </p:cNvSpPr>
          <p:nvPr/>
        </p:nvSpPr>
        <p:spPr bwMode="auto">
          <a:xfrm>
            <a:off x="1173163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2" name="Rectangle 275"/>
          <p:cNvSpPr>
            <a:spLocks noChangeArrowheads="1"/>
          </p:cNvSpPr>
          <p:nvPr/>
        </p:nvSpPr>
        <p:spPr bwMode="auto">
          <a:xfrm>
            <a:off x="1879600" y="4211638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3" name="Rectangle 276"/>
          <p:cNvSpPr>
            <a:spLocks noChangeArrowheads="1"/>
          </p:cNvSpPr>
          <p:nvPr/>
        </p:nvSpPr>
        <p:spPr bwMode="auto">
          <a:xfrm>
            <a:off x="1525588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4" name="Rectangle 277"/>
          <p:cNvSpPr>
            <a:spLocks noChangeArrowheads="1"/>
          </p:cNvSpPr>
          <p:nvPr/>
        </p:nvSpPr>
        <p:spPr bwMode="auto">
          <a:xfrm>
            <a:off x="1701800" y="4211638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5" name="Rectangle 278"/>
          <p:cNvSpPr>
            <a:spLocks noChangeArrowheads="1"/>
          </p:cNvSpPr>
          <p:nvPr/>
        </p:nvSpPr>
        <p:spPr bwMode="auto">
          <a:xfrm>
            <a:off x="1349375" y="4211638"/>
            <a:ext cx="55563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6" name="Rectangle 279"/>
          <p:cNvSpPr>
            <a:spLocks noChangeArrowheads="1"/>
          </p:cNvSpPr>
          <p:nvPr/>
        </p:nvSpPr>
        <p:spPr bwMode="auto">
          <a:xfrm>
            <a:off x="1879600" y="396875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7" name="Rectangle 280"/>
          <p:cNvSpPr>
            <a:spLocks noChangeArrowheads="1"/>
          </p:cNvSpPr>
          <p:nvPr/>
        </p:nvSpPr>
        <p:spPr bwMode="auto">
          <a:xfrm>
            <a:off x="1173163" y="3968750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8" name="Rectangle 281"/>
          <p:cNvSpPr>
            <a:spLocks noChangeArrowheads="1"/>
          </p:cNvSpPr>
          <p:nvPr/>
        </p:nvSpPr>
        <p:spPr bwMode="auto">
          <a:xfrm>
            <a:off x="1322388" y="3859213"/>
            <a:ext cx="107950" cy="2968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9" name="Rectangle 282"/>
          <p:cNvSpPr>
            <a:spLocks noChangeArrowheads="1"/>
          </p:cNvSpPr>
          <p:nvPr/>
        </p:nvSpPr>
        <p:spPr bwMode="auto">
          <a:xfrm>
            <a:off x="1581150" y="3819525"/>
            <a:ext cx="217488" cy="1603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70" name="Rectangle 283"/>
          <p:cNvSpPr>
            <a:spLocks noChangeArrowheads="1"/>
          </p:cNvSpPr>
          <p:nvPr/>
        </p:nvSpPr>
        <p:spPr bwMode="auto">
          <a:xfrm>
            <a:off x="1581150" y="4062413"/>
            <a:ext cx="134938" cy="93662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71" name="Line 284"/>
          <p:cNvSpPr>
            <a:spLocks noChangeShapeType="1"/>
          </p:cNvSpPr>
          <p:nvPr/>
        </p:nvSpPr>
        <p:spPr bwMode="auto">
          <a:xfrm>
            <a:off x="1646238" y="4022725"/>
            <a:ext cx="3175" cy="39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2" name="Line 285"/>
          <p:cNvSpPr>
            <a:spLocks noChangeShapeType="1"/>
          </p:cNvSpPr>
          <p:nvPr/>
        </p:nvSpPr>
        <p:spPr bwMode="auto">
          <a:xfrm flipH="1">
            <a:off x="1552575" y="4116388"/>
            <a:ext cx="285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3" name="Line 286"/>
          <p:cNvSpPr>
            <a:spLocks noChangeShapeType="1"/>
          </p:cNvSpPr>
          <p:nvPr/>
        </p:nvSpPr>
        <p:spPr bwMode="auto">
          <a:xfrm flipV="1">
            <a:off x="1552575" y="4116388"/>
            <a:ext cx="1588" cy="952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4" name="Line 287"/>
          <p:cNvSpPr>
            <a:spLocks noChangeShapeType="1"/>
          </p:cNvSpPr>
          <p:nvPr/>
        </p:nvSpPr>
        <p:spPr bwMode="auto">
          <a:xfrm>
            <a:off x="1228725" y="3995738"/>
            <a:ext cx="936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5" name="Freeform 288"/>
          <p:cNvSpPr>
            <a:spLocks/>
          </p:cNvSpPr>
          <p:nvPr/>
        </p:nvSpPr>
        <p:spPr bwMode="auto">
          <a:xfrm>
            <a:off x="1498600" y="3954463"/>
            <a:ext cx="147638" cy="68262"/>
          </a:xfrm>
          <a:custGeom>
            <a:avLst/>
            <a:gdLst>
              <a:gd name="T0" fmla="*/ 0 w 88"/>
              <a:gd name="T1" fmla="*/ 0 h 40"/>
              <a:gd name="T2" fmla="*/ 0 w 88"/>
              <a:gd name="T3" fmla="*/ 2147483647 h 40"/>
              <a:gd name="T4" fmla="*/ 2147483647 w 88"/>
              <a:gd name="T5" fmla="*/ 2147483647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8" h="40">
                <a:moveTo>
                  <a:pt x="0" y="0"/>
                </a:moveTo>
                <a:lnTo>
                  <a:pt x="0" y="40"/>
                </a:lnTo>
                <a:lnTo>
                  <a:pt x="88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6" name="Freeform 289"/>
          <p:cNvSpPr>
            <a:spLocks/>
          </p:cNvSpPr>
          <p:nvPr/>
        </p:nvSpPr>
        <p:spPr bwMode="auto">
          <a:xfrm>
            <a:off x="1430338" y="3914775"/>
            <a:ext cx="68262" cy="53975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" h="32">
                <a:moveTo>
                  <a:pt x="0" y="0"/>
                </a:moveTo>
                <a:lnTo>
                  <a:pt x="41" y="0"/>
                </a:lnTo>
                <a:lnTo>
                  <a:pt x="41" y="32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7" name="Line 290"/>
          <p:cNvSpPr>
            <a:spLocks noChangeShapeType="1"/>
          </p:cNvSpPr>
          <p:nvPr/>
        </p:nvSpPr>
        <p:spPr bwMode="auto">
          <a:xfrm>
            <a:off x="1728788" y="3778250"/>
            <a:ext cx="1587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8" name="Freeform 291"/>
          <p:cNvSpPr>
            <a:spLocks/>
          </p:cNvSpPr>
          <p:nvPr/>
        </p:nvSpPr>
        <p:spPr bwMode="auto">
          <a:xfrm>
            <a:off x="1716088" y="3979863"/>
            <a:ext cx="26987" cy="136525"/>
          </a:xfrm>
          <a:custGeom>
            <a:avLst/>
            <a:gdLst>
              <a:gd name="T0" fmla="*/ 0 w 16"/>
              <a:gd name="T1" fmla="*/ 2147483647 h 81"/>
              <a:gd name="T2" fmla="*/ 2147483647 w 16"/>
              <a:gd name="T3" fmla="*/ 2147483647 h 81"/>
              <a:gd name="T4" fmla="*/ 2147483647 w 16"/>
              <a:gd name="T5" fmla="*/ 0 h 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1">
                <a:moveTo>
                  <a:pt x="0" y="81"/>
                </a:moveTo>
                <a:lnTo>
                  <a:pt x="16" y="81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79" name="Freeform 292"/>
          <p:cNvSpPr>
            <a:spLocks/>
          </p:cNvSpPr>
          <p:nvPr/>
        </p:nvSpPr>
        <p:spPr bwMode="auto">
          <a:xfrm>
            <a:off x="1798638" y="3898900"/>
            <a:ext cx="106362" cy="312738"/>
          </a:xfrm>
          <a:custGeom>
            <a:avLst/>
            <a:gdLst>
              <a:gd name="T0" fmla="*/ 0 w 64"/>
              <a:gd name="T1" fmla="*/ 0 h 186"/>
              <a:gd name="T2" fmla="*/ 2147483647 w 64"/>
              <a:gd name="T3" fmla="*/ 0 h 186"/>
              <a:gd name="T4" fmla="*/ 2147483647 w 64"/>
              <a:gd name="T5" fmla="*/ 2147483647 h 186"/>
              <a:gd name="T6" fmla="*/ 2147483647 w 64"/>
              <a:gd name="T7" fmla="*/ 2147483647 h 186"/>
              <a:gd name="T8" fmla="*/ 2147483647 w 64"/>
              <a:gd name="T9" fmla="*/ 2147483647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186">
                <a:moveTo>
                  <a:pt x="0" y="0"/>
                </a:moveTo>
                <a:lnTo>
                  <a:pt x="15" y="0"/>
                </a:lnTo>
                <a:lnTo>
                  <a:pt x="15" y="129"/>
                </a:lnTo>
                <a:lnTo>
                  <a:pt x="64" y="129"/>
                </a:lnTo>
                <a:lnTo>
                  <a:pt x="64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80" name="Rectangle 293"/>
          <p:cNvSpPr>
            <a:spLocks noChangeArrowheads="1"/>
          </p:cNvSpPr>
          <p:nvPr/>
        </p:nvSpPr>
        <p:spPr bwMode="auto">
          <a:xfrm>
            <a:off x="1065213" y="3670300"/>
            <a:ext cx="974725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1" name="Rectangle 294"/>
          <p:cNvSpPr>
            <a:spLocks noChangeArrowheads="1"/>
          </p:cNvSpPr>
          <p:nvPr/>
        </p:nvSpPr>
        <p:spPr bwMode="auto">
          <a:xfrm>
            <a:off x="1173163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2" name="Rectangle 295"/>
          <p:cNvSpPr>
            <a:spLocks noChangeArrowheads="1"/>
          </p:cNvSpPr>
          <p:nvPr/>
        </p:nvSpPr>
        <p:spPr bwMode="auto">
          <a:xfrm>
            <a:off x="1879600" y="3722688"/>
            <a:ext cx="52388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3" name="Rectangle 296"/>
          <p:cNvSpPr>
            <a:spLocks noChangeArrowheads="1"/>
          </p:cNvSpPr>
          <p:nvPr/>
        </p:nvSpPr>
        <p:spPr bwMode="auto">
          <a:xfrm>
            <a:off x="1525588" y="3722688"/>
            <a:ext cx="55562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4" name="Rectangle 297"/>
          <p:cNvSpPr>
            <a:spLocks noChangeArrowheads="1"/>
          </p:cNvSpPr>
          <p:nvPr/>
        </p:nvSpPr>
        <p:spPr bwMode="auto">
          <a:xfrm>
            <a:off x="1701800" y="3722688"/>
            <a:ext cx="53975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5" name="Rectangle 298"/>
          <p:cNvSpPr>
            <a:spLocks noChangeArrowheads="1"/>
          </p:cNvSpPr>
          <p:nvPr/>
        </p:nvSpPr>
        <p:spPr bwMode="auto">
          <a:xfrm>
            <a:off x="1349375" y="3722688"/>
            <a:ext cx="55563" cy="55562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6" name="Rectangle 299"/>
          <p:cNvSpPr>
            <a:spLocks noChangeArrowheads="1"/>
          </p:cNvSpPr>
          <p:nvPr/>
        </p:nvSpPr>
        <p:spPr bwMode="auto">
          <a:xfrm>
            <a:off x="1173163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7" name="Rectangle 300"/>
          <p:cNvSpPr>
            <a:spLocks noChangeArrowheads="1"/>
          </p:cNvSpPr>
          <p:nvPr/>
        </p:nvSpPr>
        <p:spPr bwMode="auto">
          <a:xfrm>
            <a:off x="1879600" y="4211638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8" name="Rectangle 301"/>
          <p:cNvSpPr>
            <a:spLocks noChangeArrowheads="1"/>
          </p:cNvSpPr>
          <p:nvPr/>
        </p:nvSpPr>
        <p:spPr bwMode="auto">
          <a:xfrm>
            <a:off x="1525588" y="4211638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9" name="Rectangle 302"/>
          <p:cNvSpPr>
            <a:spLocks noChangeArrowheads="1"/>
          </p:cNvSpPr>
          <p:nvPr/>
        </p:nvSpPr>
        <p:spPr bwMode="auto">
          <a:xfrm>
            <a:off x="1701800" y="4211638"/>
            <a:ext cx="53975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0" name="Rectangle 303"/>
          <p:cNvSpPr>
            <a:spLocks noChangeArrowheads="1"/>
          </p:cNvSpPr>
          <p:nvPr/>
        </p:nvSpPr>
        <p:spPr bwMode="auto">
          <a:xfrm>
            <a:off x="1349375" y="4211638"/>
            <a:ext cx="55563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1" name="Rectangle 304"/>
          <p:cNvSpPr>
            <a:spLocks noChangeArrowheads="1"/>
          </p:cNvSpPr>
          <p:nvPr/>
        </p:nvSpPr>
        <p:spPr bwMode="auto">
          <a:xfrm>
            <a:off x="1879600" y="3968750"/>
            <a:ext cx="52388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2" name="Rectangle 305"/>
          <p:cNvSpPr>
            <a:spLocks noChangeArrowheads="1"/>
          </p:cNvSpPr>
          <p:nvPr/>
        </p:nvSpPr>
        <p:spPr bwMode="auto">
          <a:xfrm>
            <a:off x="1173163" y="3968750"/>
            <a:ext cx="55562" cy="53975"/>
          </a:xfrm>
          <a:prstGeom prst="rect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3" name="Line 306"/>
          <p:cNvSpPr>
            <a:spLocks noChangeShapeType="1"/>
          </p:cNvSpPr>
          <p:nvPr/>
        </p:nvSpPr>
        <p:spPr bwMode="auto">
          <a:xfrm>
            <a:off x="1228725" y="3995738"/>
            <a:ext cx="9366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4" name="Line 307"/>
          <p:cNvSpPr>
            <a:spLocks noChangeShapeType="1"/>
          </p:cNvSpPr>
          <p:nvPr/>
        </p:nvSpPr>
        <p:spPr bwMode="auto">
          <a:xfrm>
            <a:off x="1728788" y="3778250"/>
            <a:ext cx="1587" cy="412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5" name="Freeform 308"/>
          <p:cNvSpPr>
            <a:spLocks/>
          </p:cNvSpPr>
          <p:nvPr/>
        </p:nvSpPr>
        <p:spPr bwMode="auto">
          <a:xfrm>
            <a:off x="1798638" y="3898900"/>
            <a:ext cx="106362" cy="312738"/>
          </a:xfrm>
          <a:custGeom>
            <a:avLst/>
            <a:gdLst>
              <a:gd name="T0" fmla="*/ 0 w 64"/>
              <a:gd name="T1" fmla="*/ 0 h 186"/>
              <a:gd name="T2" fmla="*/ 2147483647 w 64"/>
              <a:gd name="T3" fmla="*/ 0 h 186"/>
              <a:gd name="T4" fmla="*/ 2147483647 w 64"/>
              <a:gd name="T5" fmla="*/ 2147483647 h 186"/>
              <a:gd name="T6" fmla="*/ 2147483647 w 64"/>
              <a:gd name="T7" fmla="*/ 2147483647 h 186"/>
              <a:gd name="T8" fmla="*/ 2147483647 w 64"/>
              <a:gd name="T9" fmla="*/ 2147483647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186">
                <a:moveTo>
                  <a:pt x="0" y="0"/>
                </a:moveTo>
                <a:lnTo>
                  <a:pt x="15" y="0"/>
                </a:lnTo>
                <a:lnTo>
                  <a:pt x="15" y="129"/>
                </a:lnTo>
                <a:lnTo>
                  <a:pt x="64" y="129"/>
                </a:lnTo>
                <a:lnTo>
                  <a:pt x="64" y="18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96" name="Rectangle 309"/>
          <p:cNvSpPr>
            <a:spLocks noChangeArrowheads="1"/>
          </p:cNvSpPr>
          <p:nvPr/>
        </p:nvSpPr>
        <p:spPr bwMode="auto">
          <a:xfrm>
            <a:off x="1393825" y="3848100"/>
            <a:ext cx="106363" cy="296863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7" name="Rectangle 310"/>
          <p:cNvSpPr>
            <a:spLocks noChangeArrowheads="1"/>
          </p:cNvSpPr>
          <p:nvPr/>
        </p:nvSpPr>
        <p:spPr bwMode="auto">
          <a:xfrm>
            <a:off x="1582738" y="3821113"/>
            <a:ext cx="217487" cy="161925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8" name="Rectangle 311"/>
          <p:cNvSpPr>
            <a:spLocks noChangeArrowheads="1"/>
          </p:cNvSpPr>
          <p:nvPr/>
        </p:nvSpPr>
        <p:spPr bwMode="auto">
          <a:xfrm>
            <a:off x="1582738" y="4064000"/>
            <a:ext cx="136525" cy="96838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9" name="Line 312"/>
          <p:cNvSpPr>
            <a:spLocks noChangeShapeType="1"/>
          </p:cNvSpPr>
          <p:nvPr/>
        </p:nvSpPr>
        <p:spPr bwMode="auto">
          <a:xfrm>
            <a:off x="1651000" y="4024313"/>
            <a:ext cx="1588" cy="396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0" name="Line 313"/>
          <p:cNvSpPr>
            <a:spLocks noChangeShapeType="1"/>
          </p:cNvSpPr>
          <p:nvPr/>
        </p:nvSpPr>
        <p:spPr bwMode="auto">
          <a:xfrm flipH="1">
            <a:off x="1554163" y="4117975"/>
            <a:ext cx="28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1" name="Freeform 314"/>
          <p:cNvSpPr>
            <a:spLocks/>
          </p:cNvSpPr>
          <p:nvPr/>
        </p:nvSpPr>
        <p:spPr bwMode="auto">
          <a:xfrm>
            <a:off x="1539875" y="3956050"/>
            <a:ext cx="111125" cy="68263"/>
          </a:xfrm>
          <a:custGeom>
            <a:avLst/>
            <a:gdLst>
              <a:gd name="T0" fmla="*/ 0 w 66"/>
              <a:gd name="T1" fmla="*/ 0 h 40"/>
              <a:gd name="T2" fmla="*/ 0 w 66"/>
              <a:gd name="T3" fmla="*/ 2147483647 h 40"/>
              <a:gd name="T4" fmla="*/ 2147483647 w 66"/>
              <a:gd name="T5" fmla="*/ 2147483647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" h="40">
                <a:moveTo>
                  <a:pt x="0" y="0"/>
                </a:moveTo>
                <a:lnTo>
                  <a:pt x="0" y="40"/>
                </a:lnTo>
                <a:lnTo>
                  <a:pt x="66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" name="Freeform 315"/>
          <p:cNvSpPr>
            <a:spLocks/>
          </p:cNvSpPr>
          <p:nvPr/>
        </p:nvSpPr>
        <p:spPr bwMode="auto">
          <a:xfrm>
            <a:off x="1719263" y="3983038"/>
            <a:ext cx="26987" cy="134937"/>
          </a:xfrm>
          <a:custGeom>
            <a:avLst/>
            <a:gdLst>
              <a:gd name="T0" fmla="*/ 0 w 16"/>
              <a:gd name="T1" fmla="*/ 2147483647 h 80"/>
              <a:gd name="T2" fmla="*/ 2147483647 w 16"/>
              <a:gd name="T3" fmla="*/ 2147483647 h 80"/>
              <a:gd name="T4" fmla="*/ 2147483647 w 16"/>
              <a:gd name="T5" fmla="*/ 0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80">
                <a:moveTo>
                  <a:pt x="0" y="80"/>
                </a:moveTo>
                <a:lnTo>
                  <a:pt x="16" y="80"/>
                </a:lnTo>
                <a:lnTo>
                  <a:pt x="1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" name="Line 316"/>
          <p:cNvSpPr>
            <a:spLocks noChangeShapeType="1"/>
          </p:cNvSpPr>
          <p:nvPr/>
        </p:nvSpPr>
        <p:spPr bwMode="auto">
          <a:xfrm>
            <a:off x="1503363" y="3908425"/>
            <a:ext cx="36512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" name="Line 317"/>
          <p:cNvSpPr>
            <a:spLocks noChangeShapeType="1"/>
          </p:cNvSpPr>
          <p:nvPr/>
        </p:nvSpPr>
        <p:spPr bwMode="auto">
          <a:xfrm flipV="1">
            <a:off x="1539875" y="3911600"/>
            <a:ext cx="1588" cy="476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" name="Line 318"/>
          <p:cNvSpPr>
            <a:spLocks noChangeShapeType="1"/>
          </p:cNvSpPr>
          <p:nvPr/>
        </p:nvSpPr>
        <p:spPr bwMode="auto">
          <a:xfrm>
            <a:off x="1322388" y="3995738"/>
            <a:ext cx="635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6" name="Line 319"/>
          <p:cNvSpPr>
            <a:spLocks noChangeShapeType="1"/>
          </p:cNvSpPr>
          <p:nvPr/>
        </p:nvSpPr>
        <p:spPr bwMode="auto">
          <a:xfrm flipV="1">
            <a:off x="1552575" y="4119563"/>
            <a:ext cx="1588" cy="904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7" name="Rectangle 320"/>
          <p:cNvSpPr>
            <a:spLocks noChangeArrowheads="1"/>
          </p:cNvSpPr>
          <p:nvPr/>
        </p:nvSpPr>
        <p:spPr bwMode="auto">
          <a:xfrm>
            <a:off x="1055688" y="5402263"/>
            <a:ext cx="974725" cy="649287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8" name="Rectangle 321"/>
          <p:cNvSpPr>
            <a:spLocks noChangeArrowheads="1"/>
          </p:cNvSpPr>
          <p:nvPr/>
        </p:nvSpPr>
        <p:spPr bwMode="auto">
          <a:xfrm>
            <a:off x="4745038" y="2189163"/>
            <a:ext cx="1300162" cy="252412"/>
          </a:xfrm>
          <a:prstGeom prst="rect">
            <a:avLst/>
          </a:prstGeom>
          <a:solidFill>
            <a:srgbClr val="FAC094"/>
          </a:solidFill>
          <a:ln>
            <a:noFill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9" name="Rectangle 322"/>
          <p:cNvSpPr>
            <a:spLocks noChangeArrowheads="1"/>
          </p:cNvSpPr>
          <p:nvPr/>
        </p:nvSpPr>
        <p:spPr bwMode="auto">
          <a:xfrm>
            <a:off x="5033963" y="2244725"/>
            <a:ext cx="779462" cy="14446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">
                <a:solidFill>
                  <a:srgbClr val="000000"/>
                </a:solidFill>
              </a:rPr>
              <a:t>Partitionierung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310" name="Line 323"/>
          <p:cNvSpPr>
            <a:spLocks noChangeShapeType="1"/>
          </p:cNvSpPr>
          <p:nvPr/>
        </p:nvSpPr>
        <p:spPr bwMode="auto">
          <a:xfrm>
            <a:off x="5394325" y="2441575"/>
            <a:ext cx="1588" cy="4397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1" name="Freeform 324"/>
          <p:cNvSpPr>
            <a:spLocks/>
          </p:cNvSpPr>
          <p:nvPr/>
        </p:nvSpPr>
        <p:spPr bwMode="auto">
          <a:xfrm>
            <a:off x="5356225" y="2870200"/>
            <a:ext cx="79375" cy="79375"/>
          </a:xfrm>
          <a:custGeom>
            <a:avLst/>
            <a:gdLst>
              <a:gd name="T0" fmla="*/ 2147483647 w 47"/>
              <a:gd name="T1" fmla="*/ 0 h 47"/>
              <a:gd name="T2" fmla="*/ 2147483647 w 47"/>
              <a:gd name="T3" fmla="*/ 2147483647 h 47"/>
              <a:gd name="T4" fmla="*/ 0 w 47"/>
              <a:gd name="T5" fmla="*/ 0 h 47"/>
              <a:gd name="T6" fmla="*/ 2147483647 w 47"/>
              <a:gd name="T7" fmla="*/ 0 h 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7" h="47">
                <a:moveTo>
                  <a:pt x="47" y="0"/>
                </a:moveTo>
                <a:lnTo>
                  <a:pt x="23" y="47"/>
                </a:lnTo>
                <a:lnTo>
                  <a:pt x="0" y="0"/>
                </a:lnTo>
                <a:lnTo>
                  <a:pt x="47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12" name="Line 325"/>
          <p:cNvSpPr>
            <a:spLocks noChangeShapeType="1"/>
          </p:cNvSpPr>
          <p:nvPr/>
        </p:nvSpPr>
        <p:spPr bwMode="auto">
          <a:xfrm flipV="1">
            <a:off x="3867150" y="2259013"/>
            <a:ext cx="820738" cy="145573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13" name="Line 326"/>
          <p:cNvSpPr>
            <a:spLocks noChangeShapeType="1"/>
          </p:cNvSpPr>
          <p:nvPr/>
        </p:nvSpPr>
        <p:spPr bwMode="auto">
          <a:xfrm>
            <a:off x="3873500" y="3968750"/>
            <a:ext cx="814388" cy="141446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14" name="Rectangle 327"/>
          <p:cNvSpPr>
            <a:spLocks noChangeArrowheads="1"/>
          </p:cNvSpPr>
          <p:nvPr/>
        </p:nvSpPr>
        <p:spPr bwMode="auto">
          <a:xfrm>
            <a:off x="6675438" y="3089275"/>
            <a:ext cx="506412" cy="277813"/>
          </a:xfrm>
          <a:prstGeom prst="rect">
            <a:avLst/>
          </a:prstGeom>
          <a:solidFill>
            <a:srgbClr val="F8F8F8"/>
          </a:solid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5" name="Rectangle 328" descr="Diagonal weit nach unten"/>
          <p:cNvSpPr>
            <a:spLocks noChangeArrowheads="1"/>
          </p:cNvSpPr>
          <p:nvPr/>
        </p:nvSpPr>
        <p:spPr bwMode="auto">
          <a:xfrm>
            <a:off x="7186613" y="3092450"/>
            <a:ext cx="504825" cy="277813"/>
          </a:xfrm>
          <a:prstGeom prst="rect">
            <a:avLst/>
          </a:prstGeom>
          <a:pattFill prst="wdDnDiag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6" name="Rectangle 329"/>
          <p:cNvSpPr>
            <a:spLocks noChangeArrowheads="1"/>
          </p:cNvSpPr>
          <p:nvPr/>
        </p:nvSpPr>
        <p:spPr bwMode="auto">
          <a:xfrm>
            <a:off x="6772275" y="2846388"/>
            <a:ext cx="128588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7" name="Rectangle 330"/>
          <p:cNvSpPr>
            <a:spLocks noChangeArrowheads="1"/>
          </p:cNvSpPr>
          <p:nvPr/>
        </p:nvSpPr>
        <p:spPr bwMode="auto">
          <a:xfrm>
            <a:off x="6913563" y="2844800"/>
            <a:ext cx="128587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8" name="Rectangle 331"/>
          <p:cNvSpPr>
            <a:spLocks noChangeArrowheads="1"/>
          </p:cNvSpPr>
          <p:nvPr/>
        </p:nvSpPr>
        <p:spPr bwMode="auto">
          <a:xfrm>
            <a:off x="6769100" y="2967038"/>
            <a:ext cx="128588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19" name="Rectangle 332"/>
          <p:cNvSpPr>
            <a:spLocks noChangeArrowheads="1"/>
          </p:cNvSpPr>
          <p:nvPr/>
        </p:nvSpPr>
        <p:spPr bwMode="auto">
          <a:xfrm>
            <a:off x="6908800" y="2967038"/>
            <a:ext cx="127000" cy="698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0" name="Rectangle 333"/>
          <p:cNvSpPr>
            <a:spLocks noChangeArrowheads="1"/>
          </p:cNvSpPr>
          <p:nvPr/>
        </p:nvSpPr>
        <p:spPr bwMode="auto">
          <a:xfrm>
            <a:off x="6507163" y="2897188"/>
            <a:ext cx="68262" cy="134937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1" name="Rectangle 334"/>
          <p:cNvSpPr>
            <a:spLocks noChangeArrowheads="1"/>
          </p:cNvSpPr>
          <p:nvPr/>
        </p:nvSpPr>
        <p:spPr bwMode="auto">
          <a:xfrm>
            <a:off x="6507163" y="3076575"/>
            <a:ext cx="68262" cy="13335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2" name="Rectangle 335"/>
          <p:cNvSpPr>
            <a:spLocks noChangeArrowheads="1"/>
          </p:cNvSpPr>
          <p:nvPr/>
        </p:nvSpPr>
        <p:spPr bwMode="auto">
          <a:xfrm>
            <a:off x="6397625" y="2016125"/>
            <a:ext cx="1296988" cy="649288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3" name="Line 336"/>
          <p:cNvSpPr>
            <a:spLocks noChangeShapeType="1"/>
          </p:cNvSpPr>
          <p:nvPr/>
        </p:nvSpPr>
        <p:spPr bwMode="auto">
          <a:xfrm>
            <a:off x="6583363" y="2173288"/>
            <a:ext cx="1587" cy="1349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4" name="Freeform 337"/>
          <p:cNvSpPr>
            <a:spLocks/>
          </p:cNvSpPr>
          <p:nvPr/>
        </p:nvSpPr>
        <p:spPr bwMode="auto">
          <a:xfrm>
            <a:off x="6542088" y="2127250"/>
            <a:ext cx="544512" cy="95250"/>
          </a:xfrm>
          <a:custGeom>
            <a:avLst/>
            <a:gdLst>
              <a:gd name="T0" fmla="*/ 0 w 348"/>
              <a:gd name="T1" fmla="*/ 0 h 56"/>
              <a:gd name="T2" fmla="*/ 2147483647 w 348"/>
              <a:gd name="T3" fmla="*/ 0 h 56"/>
              <a:gd name="T4" fmla="*/ 2147483647 w 348"/>
              <a:gd name="T5" fmla="*/ 0 h 56"/>
              <a:gd name="T6" fmla="*/ 2147483647 w 348"/>
              <a:gd name="T7" fmla="*/ 2147483647 h 56"/>
              <a:gd name="T8" fmla="*/ 2147483647 w 348"/>
              <a:gd name="T9" fmla="*/ 2147483647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56">
                <a:moveTo>
                  <a:pt x="0" y="0"/>
                </a:moveTo>
                <a:lnTo>
                  <a:pt x="17" y="0"/>
                </a:lnTo>
                <a:lnTo>
                  <a:pt x="301" y="0"/>
                </a:lnTo>
                <a:lnTo>
                  <a:pt x="301" y="56"/>
                </a:lnTo>
                <a:lnTo>
                  <a:pt x="348" y="5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5" name="Line 338"/>
          <p:cNvSpPr>
            <a:spLocks noChangeShapeType="1"/>
          </p:cNvSpPr>
          <p:nvPr/>
        </p:nvSpPr>
        <p:spPr bwMode="auto">
          <a:xfrm>
            <a:off x="6931025" y="2289175"/>
            <a:ext cx="155575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6" name="Freeform 339"/>
          <p:cNvSpPr>
            <a:spLocks/>
          </p:cNvSpPr>
          <p:nvPr/>
        </p:nvSpPr>
        <p:spPr bwMode="auto">
          <a:xfrm>
            <a:off x="7073900" y="2195513"/>
            <a:ext cx="25400" cy="136525"/>
          </a:xfrm>
          <a:custGeom>
            <a:avLst/>
            <a:gdLst>
              <a:gd name="T0" fmla="*/ 0 w 17"/>
              <a:gd name="T1" fmla="*/ 0 h 81"/>
              <a:gd name="T2" fmla="*/ 2147483647 w 17"/>
              <a:gd name="T3" fmla="*/ 2147483647 h 81"/>
              <a:gd name="T4" fmla="*/ 2147483647 w 17"/>
              <a:gd name="T5" fmla="*/ 2147483647 h 81"/>
              <a:gd name="T6" fmla="*/ 2147483647 w 17"/>
              <a:gd name="T7" fmla="*/ 2147483647 h 81"/>
              <a:gd name="T8" fmla="*/ 2147483647 w 17"/>
              <a:gd name="T9" fmla="*/ 2147483647 h 81"/>
              <a:gd name="T10" fmla="*/ 2147483647 w 17"/>
              <a:gd name="T11" fmla="*/ 2147483647 h 81"/>
              <a:gd name="T12" fmla="*/ 2147483647 w 17"/>
              <a:gd name="T13" fmla="*/ 2147483647 h 81"/>
              <a:gd name="T14" fmla="*/ 2147483647 w 17"/>
              <a:gd name="T15" fmla="*/ 2147483647 h 81"/>
              <a:gd name="T16" fmla="*/ 2147483647 w 17"/>
              <a:gd name="T17" fmla="*/ 2147483647 h 81"/>
              <a:gd name="T18" fmla="*/ 2147483647 w 17"/>
              <a:gd name="T19" fmla="*/ 2147483647 h 81"/>
              <a:gd name="T20" fmla="*/ 2147483647 w 17"/>
              <a:gd name="T21" fmla="*/ 2147483647 h 81"/>
              <a:gd name="T22" fmla="*/ 2147483647 w 17"/>
              <a:gd name="T23" fmla="*/ 2147483647 h 81"/>
              <a:gd name="T24" fmla="*/ 0 w 17"/>
              <a:gd name="T25" fmla="*/ 2147483647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" h="81">
                <a:moveTo>
                  <a:pt x="0" y="0"/>
                </a:moveTo>
                <a:lnTo>
                  <a:pt x="5" y="1"/>
                </a:lnTo>
                <a:lnTo>
                  <a:pt x="9" y="5"/>
                </a:lnTo>
                <a:lnTo>
                  <a:pt x="11" y="11"/>
                </a:lnTo>
                <a:lnTo>
                  <a:pt x="14" y="20"/>
                </a:lnTo>
                <a:lnTo>
                  <a:pt x="16" y="29"/>
                </a:lnTo>
                <a:lnTo>
                  <a:pt x="17" y="40"/>
                </a:lnTo>
                <a:lnTo>
                  <a:pt x="16" y="51"/>
                </a:lnTo>
                <a:lnTo>
                  <a:pt x="14" y="60"/>
                </a:lnTo>
                <a:lnTo>
                  <a:pt x="11" y="69"/>
                </a:lnTo>
                <a:lnTo>
                  <a:pt x="9" y="75"/>
                </a:lnTo>
                <a:lnTo>
                  <a:pt x="5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7" name="Freeform 340"/>
          <p:cNvSpPr>
            <a:spLocks/>
          </p:cNvSpPr>
          <p:nvPr/>
        </p:nvSpPr>
        <p:spPr bwMode="auto">
          <a:xfrm>
            <a:off x="7073900" y="2195513"/>
            <a:ext cx="138113" cy="136525"/>
          </a:xfrm>
          <a:custGeom>
            <a:avLst/>
            <a:gdLst>
              <a:gd name="T0" fmla="*/ 0 w 89"/>
              <a:gd name="T1" fmla="*/ 0 h 81"/>
              <a:gd name="T2" fmla="*/ 2147483647 w 89"/>
              <a:gd name="T3" fmla="*/ 0 h 81"/>
              <a:gd name="T4" fmla="*/ 2147483647 w 89"/>
              <a:gd name="T5" fmla="*/ 2147483647 h 81"/>
              <a:gd name="T6" fmla="*/ 2147483647 w 89"/>
              <a:gd name="T7" fmla="*/ 2147483647 h 81"/>
              <a:gd name="T8" fmla="*/ 2147483647 w 89"/>
              <a:gd name="T9" fmla="*/ 2147483647 h 81"/>
              <a:gd name="T10" fmla="*/ 2147483647 w 89"/>
              <a:gd name="T11" fmla="*/ 2147483647 h 81"/>
              <a:gd name="T12" fmla="*/ 2147483647 w 89"/>
              <a:gd name="T13" fmla="*/ 2147483647 h 81"/>
              <a:gd name="T14" fmla="*/ 2147483647 w 89"/>
              <a:gd name="T15" fmla="*/ 2147483647 h 81"/>
              <a:gd name="T16" fmla="*/ 2147483647 w 89"/>
              <a:gd name="T17" fmla="*/ 2147483647 h 81"/>
              <a:gd name="T18" fmla="*/ 2147483647 w 89"/>
              <a:gd name="T19" fmla="*/ 2147483647 h 81"/>
              <a:gd name="T20" fmla="*/ 2147483647 w 89"/>
              <a:gd name="T21" fmla="*/ 2147483647 h 81"/>
              <a:gd name="T22" fmla="*/ 2147483647 w 89"/>
              <a:gd name="T23" fmla="*/ 2147483647 h 81"/>
              <a:gd name="T24" fmla="*/ 2147483647 w 89"/>
              <a:gd name="T25" fmla="*/ 2147483647 h 81"/>
              <a:gd name="T26" fmla="*/ 2147483647 w 89"/>
              <a:gd name="T27" fmla="*/ 2147483647 h 81"/>
              <a:gd name="T28" fmla="*/ 2147483647 w 89"/>
              <a:gd name="T29" fmla="*/ 2147483647 h 81"/>
              <a:gd name="T30" fmla="*/ 2147483647 w 89"/>
              <a:gd name="T31" fmla="*/ 2147483647 h 81"/>
              <a:gd name="T32" fmla="*/ 2147483647 w 89"/>
              <a:gd name="T33" fmla="*/ 2147483647 h 81"/>
              <a:gd name="T34" fmla="*/ 2147483647 w 89"/>
              <a:gd name="T35" fmla="*/ 2147483647 h 81"/>
              <a:gd name="T36" fmla="*/ 2147483647 w 89"/>
              <a:gd name="T37" fmla="*/ 2147483647 h 81"/>
              <a:gd name="T38" fmla="*/ 2147483647 w 89"/>
              <a:gd name="T39" fmla="*/ 2147483647 h 81"/>
              <a:gd name="T40" fmla="*/ 2147483647 w 89"/>
              <a:gd name="T41" fmla="*/ 2147483647 h 81"/>
              <a:gd name="T42" fmla="*/ 2147483647 w 89"/>
              <a:gd name="T43" fmla="*/ 2147483647 h 81"/>
              <a:gd name="T44" fmla="*/ 2147483647 w 89"/>
              <a:gd name="T45" fmla="*/ 2147483647 h 81"/>
              <a:gd name="T46" fmla="*/ 2147483647 w 89"/>
              <a:gd name="T47" fmla="*/ 2147483647 h 81"/>
              <a:gd name="T48" fmla="*/ 2147483647 w 89"/>
              <a:gd name="T49" fmla="*/ 2147483647 h 81"/>
              <a:gd name="T50" fmla="*/ 0 w 89"/>
              <a:gd name="T51" fmla="*/ 2147483647 h 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9" h="81">
                <a:moveTo>
                  <a:pt x="0" y="0"/>
                </a:moveTo>
                <a:lnTo>
                  <a:pt x="15" y="0"/>
                </a:lnTo>
                <a:lnTo>
                  <a:pt x="29" y="1"/>
                </a:lnTo>
                <a:lnTo>
                  <a:pt x="41" y="2"/>
                </a:lnTo>
                <a:lnTo>
                  <a:pt x="51" y="3"/>
                </a:lnTo>
                <a:lnTo>
                  <a:pt x="59" y="4"/>
                </a:lnTo>
                <a:lnTo>
                  <a:pt x="63" y="6"/>
                </a:lnTo>
                <a:lnTo>
                  <a:pt x="65" y="8"/>
                </a:lnTo>
                <a:lnTo>
                  <a:pt x="72" y="9"/>
                </a:lnTo>
                <a:lnTo>
                  <a:pt x="79" y="14"/>
                </a:lnTo>
                <a:lnTo>
                  <a:pt x="84" y="21"/>
                </a:lnTo>
                <a:lnTo>
                  <a:pt x="87" y="30"/>
                </a:lnTo>
                <a:lnTo>
                  <a:pt x="89" y="40"/>
                </a:lnTo>
                <a:lnTo>
                  <a:pt x="85" y="50"/>
                </a:lnTo>
                <a:lnTo>
                  <a:pt x="81" y="58"/>
                </a:lnTo>
                <a:lnTo>
                  <a:pt x="75" y="65"/>
                </a:lnTo>
                <a:lnTo>
                  <a:pt x="69" y="70"/>
                </a:lnTo>
                <a:lnTo>
                  <a:pt x="63" y="72"/>
                </a:lnTo>
                <a:lnTo>
                  <a:pt x="57" y="72"/>
                </a:lnTo>
                <a:lnTo>
                  <a:pt x="55" y="73"/>
                </a:lnTo>
                <a:lnTo>
                  <a:pt x="51" y="74"/>
                </a:lnTo>
                <a:lnTo>
                  <a:pt x="45" y="76"/>
                </a:lnTo>
                <a:lnTo>
                  <a:pt x="36" y="76"/>
                </a:lnTo>
                <a:lnTo>
                  <a:pt x="25" y="78"/>
                </a:lnTo>
                <a:lnTo>
                  <a:pt x="13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8" name="Line 341"/>
          <p:cNvSpPr>
            <a:spLocks noChangeShapeType="1"/>
          </p:cNvSpPr>
          <p:nvPr/>
        </p:nvSpPr>
        <p:spPr bwMode="auto">
          <a:xfrm>
            <a:off x="7212013" y="2262188"/>
            <a:ext cx="14763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29" name="Freeform 342"/>
          <p:cNvSpPr>
            <a:spLocks/>
          </p:cNvSpPr>
          <p:nvPr/>
        </p:nvSpPr>
        <p:spPr bwMode="auto">
          <a:xfrm>
            <a:off x="6583363" y="2173288"/>
            <a:ext cx="100012" cy="134937"/>
          </a:xfrm>
          <a:custGeom>
            <a:avLst/>
            <a:gdLst>
              <a:gd name="T0" fmla="*/ 0 w 65"/>
              <a:gd name="T1" fmla="*/ 0 h 80"/>
              <a:gd name="T2" fmla="*/ 2147483647 w 65"/>
              <a:gd name="T3" fmla="*/ 2147483647 h 80"/>
              <a:gd name="T4" fmla="*/ 0 w 65"/>
              <a:gd name="T5" fmla="*/ 214748364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5" h="80">
                <a:moveTo>
                  <a:pt x="0" y="0"/>
                </a:moveTo>
                <a:lnTo>
                  <a:pt x="65" y="40"/>
                </a:lnTo>
                <a:lnTo>
                  <a:pt x="0" y="8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0" name="Line 343"/>
          <p:cNvSpPr>
            <a:spLocks noChangeShapeType="1"/>
          </p:cNvSpPr>
          <p:nvPr/>
        </p:nvSpPr>
        <p:spPr bwMode="auto">
          <a:xfrm>
            <a:off x="6542088" y="2239963"/>
            <a:ext cx="412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1" name="Freeform 344"/>
          <p:cNvSpPr>
            <a:spLocks/>
          </p:cNvSpPr>
          <p:nvPr/>
        </p:nvSpPr>
        <p:spPr bwMode="auto">
          <a:xfrm>
            <a:off x="6683375" y="2216150"/>
            <a:ext cx="50800" cy="50800"/>
          </a:xfrm>
          <a:custGeom>
            <a:avLst/>
            <a:gdLst>
              <a:gd name="T0" fmla="*/ 0 w 32"/>
              <a:gd name="T1" fmla="*/ 2147483647 h 31"/>
              <a:gd name="T2" fmla="*/ 2147483647 w 32"/>
              <a:gd name="T3" fmla="*/ 2147483647 h 31"/>
              <a:gd name="T4" fmla="*/ 2147483647 w 32"/>
              <a:gd name="T5" fmla="*/ 2147483647 h 31"/>
              <a:gd name="T6" fmla="*/ 2147483647 w 32"/>
              <a:gd name="T7" fmla="*/ 0 h 31"/>
              <a:gd name="T8" fmla="*/ 2147483647 w 32"/>
              <a:gd name="T9" fmla="*/ 0 h 31"/>
              <a:gd name="T10" fmla="*/ 2147483647 w 32"/>
              <a:gd name="T11" fmla="*/ 2147483647 h 31"/>
              <a:gd name="T12" fmla="*/ 2147483647 w 32"/>
              <a:gd name="T13" fmla="*/ 2147483647 h 31"/>
              <a:gd name="T14" fmla="*/ 2147483647 w 32"/>
              <a:gd name="T15" fmla="*/ 2147483647 h 31"/>
              <a:gd name="T16" fmla="*/ 2147483647 w 32"/>
              <a:gd name="T17" fmla="*/ 2147483647 h 31"/>
              <a:gd name="T18" fmla="*/ 2147483647 w 32"/>
              <a:gd name="T19" fmla="*/ 2147483647 h 31"/>
              <a:gd name="T20" fmla="*/ 2147483647 w 32"/>
              <a:gd name="T21" fmla="*/ 2147483647 h 31"/>
              <a:gd name="T22" fmla="*/ 2147483647 w 32"/>
              <a:gd name="T23" fmla="*/ 2147483647 h 31"/>
              <a:gd name="T24" fmla="*/ 2147483647 w 32"/>
              <a:gd name="T25" fmla="*/ 2147483647 h 31"/>
              <a:gd name="T26" fmla="*/ 2147483647 w 32"/>
              <a:gd name="T27" fmla="*/ 2147483647 h 31"/>
              <a:gd name="T28" fmla="*/ 0 w 32"/>
              <a:gd name="T29" fmla="*/ 2147483647 h 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2" h="31">
                <a:moveTo>
                  <a:pt x="0" y="15"/>
                </a:moveTo>
                <a:lnTo>
                  <a:pt x="1" y="8"/>
                </a:lnTo>
                <a:lnTo>
                  <a:pt x="6" y="2"/>
                </a:lnTo>
                <a:lnTo>
                  <a:pt x="12" y="0"/>
                </a:lnTo>
                <a:lnTo>
                  <a:pt x="19" y="0"/>
                </a:lnTo>
                <a:lnTo>
                  <a:pt x="26" y="2"/>
                </a:lnTo>
                <a:lnTo>
                  <a:pt x="30" y="8"/>
                </a:lnTo>
                <a:lnTo>
                  <a:pt x="32" y="15"/>
                </a:lnTo>
                <a:lnTo>
                  <a:pt x="30" y="22"/>
                </a:lnTo>
                <a:lnTo>
                  <a:pt x="26" y="28"/>
                </a:lnTo>
                <a:lnTo>
                  <a:pt x="19" y="31"/>
                </a:lnTo>
                <a:lnTo>
                  <a:pt x="12" y="31"/>
                </a:lnTo>
                <a:lnTo>
                  <a:pt x="6" y="28"/>
                </a:lnTo>
                <a:lnTo>
                  <a:pt x="1" y="22"/>
                </a:lnTo>
                <a:lnTo>
                  <a:pt x="0" y="15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32" name="Freeform 345"/>
          <p:cNvSpPr>
            <a:spLocks/>
          </p:cNvSpPr>
          <p:nvPr/>
        </p:nvSpPr>
        <p:spPr bwMode="auto">
          <a:xfrm>
            <a:off x="6808788" y="2212975"/>
            <a:ext cx="76200" cy="136525"/>
          </a:xfrm>
          <a:custGeom>
            <a:avLst/>
            <a:gdLst>
              <a:gd name="T0" fmla="*/ 2147483647 w 49"/>
              <a:gd name="T1" fmla="*/ 0 h 81"/>
              <a:gd name="T2" fmla="*/ 0 w 49"/>
              <a:gd name="T3" fmla="*/ 0 h 81"/>
              <a:gd name="T4" fmla="*/ 0 w 49"/>
              <a:gd name="T5" fmla="*/ 2147483647 h 81"/>
              <a:gd name="T6" fmla="*/ 2147483647 w 49"/>
              <a:gd name="T7" fmla="*/ 2147483647 h 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81">
                <a:moveTo>
                  <a:pt x="49" y="0"/>
                </a:moveTo>
                <a:lnTo>
                  <a:pt x="0" y="0"/>
                </a:lnTo>
                <a:lnTo>
                  <a:pt x="0" y="81"/>
                </a:lnTo>
                <a:lnTo>
                  <a:pt x="49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3" name="Freeform 346"/>
          <p:cNvSpPr>
            <a:spLocks/>
          </p:cNvSpPr>
          <p:nvPr/>
        </p:nvSpPr>
        <p:spPr bwMode="auto">
          <a:xfrm>
            <a:off x="6884988" y="2212975"/>
            <a:ext cx="50800" cy="136525"/>
          </a:xfrm>
          <a:custGeom>
            <a:avLst/>
            <a:gdLst>
              <a:gd name="T0" fmla="*/ 0 w 32"/>
              <a:gd name="T1" fmla="*/ 0 h 81"/>
              <a:gd name="T2" fmla="*/ 2147483647 w 32"/>
              <a:gd name="T3" fmla="*/ 2147483647 h 81"/>
              <a:gd name="T4" fmla="*/ 2147483647 w 32"/>
              <a:gd name="T5" fmla="*/ 2147483647 h 81"/>
              <a:gd name="T6" fmla="*/ 2147483647 w 32"/>
              <a:gd name="T7" fmla="*/ 2147483647 h 81"/>
              <a:gd name="T8" fmla="*/ 2147483647 w 32"/>
              <a:gd name="T9" fmla="*/ 2147483647 h 81"/>
              <a:gd name="T10" fmla="*/ 2147483647 w 32"/>
              <a:gd name="T11" fmla="*/ 2147483647 h 81"/>
              <a:gd name="T12" fmla="*/ 2147483647 w 32"/>
              <a:gd name="T13" fmla="*/ 2147483647 h 81"/>
              <a:gd name="T14" fmla="*/ 2147483647 w 32"/>
              <a:gd name="T15" fmla="*/ 2147483647 h 81"/>
              <a:gd name="T16" fmla="*/ 2147483647 w 32"/>
              <a:gd name="T17" fmla="*/ 2147483647 h 81"/>
              <a:gd name="T18" fmla="*/ 2147483647 w 32"/>
              <a:gd name="T19" fmla="*/ 2147483647 h 81"/>
              <a:gd name="T20" fmla="*/ 2147483647 w 32"/>
              <a:gd name="T21" fmla="*/ 2147483647 h 81"/>
              <a:gd name="T22" fmla="*/ 2147483647 w 32"/>
              <a:gd name="T23" fmla="*/ 2147483647 h 81"/>
              <a:gd name="T24" fmla="*/ 0 w 32"/>
              <a:gd name="T25" fmla="*/ 2147483647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" h="81">
                <a:moveTo>
                  <a:pt x="0" y="0"/>
                </a:moveTo>
                <a:lnTo>
                  <a:pt x="8" y="2"/>
                </a:lnTo>
                <a:lnTo>
                  <a:pt x="15" y="6"/>
                </a:lnTo>
                <a:lnTo>
                  <a:pt x="22" y="12"/>
                </a:lnTo>
                <a:lnTo>
                  <a:pt x="27" y="20"/>
                </a:lnTo>
                <a:lnTo>
                  <a:pt x="31" y="30"/>
                </a:lnTo>
                <a:lnTo>
                  <a:pt x="32" y="40"/>
                </a:lnTo>
                <a:lnTo>
                  <a:pt x="31" y="50"/>
                </a:lnTo>
                <a:lnTo>
                  <a:pt x="27" y="61"/>
                </a:lnTo>
                <a:lnTo>
                  <a:pt x="22" y="69"/>
                </a:lnTo>
                <a:lnTo>
                  <a:pt x="15" y="75"/>
                </a:lnTo>
                <a:lnTo>
                  <a:pt x="8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4" name="Line 347"/>
          <p:cNvSpPr>
            <a:spLocks noChangeShapeType="1"/>
          </p:cNvSpPr>
          <p:nvPr/>
        </p:nvSpPr>
        <p:spPr bwMode="auto">
          <a:xfrm>
            <a:off x="6734175" y="2239963"/>
            <a:ext cx="74613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5" name="Freeform 348"/>
          <p:cNvSpPr>
            <a:spLocks/>
          </p:cNvSpPr>
          <p:nvPr/>
        </p:nvSpPr>
        <p:spPr bwMode="auto">
          <a:xfrm>
            <a:off x="6542088" y="2308225"/>
            <a:ext cx="266700" cy="201613"/>
          </a:xfrm>
          <a:custGeom>
            <a:avLst/>
            <a:gdLst>
              <a:gd name="T0" fmla="*/ 2147483647 w 170"/>
              <a:gd name="T1" fmla="*/ 0 h 73"/>
              <a:gd name="T2" fmla="*/ 2147483647 w 170"/>
              <a:gd name="T3" fmla="*/ 0 h 73"/>
              <a:gd name="T4" fmla="*/ 2147483647 w 170"/>
              <a:gd name="T5" fmla="*/ 2147483647 h 73"/>
              <a:gd name="T6" fmla="*/ 0 w 170"/>
              <a:gd name="T7" fmla="*/ 2147483647 h 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0" h="73">
                <a:moveTo>
                  <a:pt x="170" y="0"/>
                </a:moveTo>
                <a:lnTo>
                  <a:pt x="122" y="0"/>
                </a:lnTo>
                <a:lnTo>
                  <a:pt x="122" y="73"/>
                </a:lnTo>
                <a:lnTo>
                  <a:pt x="0" y="7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6" name="Rectangle 349" descr="Konturierte Raute"/>
          <p:cNvSpPr>
            <a:spLocks noChangeArrowheads="1"/>
          </p:cNvSpPr>
          <p:nvPr/>
        </p:nvSpPr>
        <p:spPr bwMode="auto">
          <a:xfrm>
            <a:off x="6659563" y="2727325"/>
            <a:ext cx="1031875" cy="349250"/>
          </a:xfrm>
          <a:prstGeom prst="rect">
            <a:avLst/>
          </a:prstGeom>
          <a:pattFill prst="openDmn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37" name="Rectangle 350" descr="Gepunktetes Gitternetz"/>
          <p:cNvSpPr>
            <a:spLocks noChangeArrowheads="1"/>
          </p:cNvSpPr>
          <p:nvPr/>
        </p:nvSpPr>
        <p:spPr bwMode="auto">
          <a:xfrm>
            <a:off x="6410325" y="2727325"/>
            <a:ext cx="249238" cy="642938"/>
          </a:xfrm>
          <a:prstGeom prst="rect">
            <a:avLst/>
          </a:prstGeom>
          <a:pattFill prst="dotGri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38" name="Line 351"/>
          <p:cNvSpPr>
            <a:spLocks noChangeShapeType="1"/>
          </p:cNvSpPr>
          <p:nvPr/>
        </p:nvSpPr>
        <p:spPr bwMode="auto">
          <a:xfrm>
            <a:off x="6931025" y="2427288"/>
            <a:ext cx="1588" cy="13493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9" name="Line 352"/>
          <p:cNvSpPr>
            <a:spLocks noChangeShapeType="1"/>
          </p:cNvSpPr>
          <p:nvPr/>
        </p:nvSpPr>
        <p:spPr bwMode="auto">
          <a:xfrm>
            <a:off x="7359650" y="2508250"/>
            <a:ext cx="74613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0" name="Freeform 353"/>
          <p:cNvSpPr>
            <a:spLocks/>
          </p:cNvSpPr>
          <p:nvPr/>
        </p:nvSpPr>
        <p:spPr bwMode="auto">
          <a:xfrm>
            <a:off x="7421563" y="2413000"/>
            <a:ext cx="26987" cy="136525"/>
          </a:xfrm>
          <a:custGeom>
            <a:avLst/>
            <a:gdLst>
              <a:gd name="T0" fmla="*/ 0 w 17"/>
              <a:gd name="T1" fmla="*/ 0 h 81"/>
              <a:gd name="T2" fmla="*/ 2147483647 w 17"/>
              <a:gd name="T3" fmla="*/ 2147483647 h 81"/>
              <a:gd name="T4" fmla="*/ 2147483647 w 17"/>
              <a:gd name="T5" fmla="*/ 2147483647 h 81"/>
              <a:gd name="T6" fmla="*/ 2147483647 w 17"/>
              <a:gd name="T7" fmla="*/ 2147483647 h 81"/>
              <a:gd name="T8" fmla="*/ 2147483647 w 17"/>
              <a:gd name="T9" fmla="*/ 2147483647 h 81"/>
              <a:gd name="T10" fmla="*/ 2147483647 w 17"/>
              <a:gd name="T11" fmla="*/ 2147483647 h 81"/>
              <a:gd name="T12" fmla="*/ 2147483647 w 17"/>
              <a:gd name="T13" fmla="*/ 2147483647 h 81"/>
              <a:gd name="T14" fmla="*/ 2147483647 w 17"/>
              <a:gd name="T15" fmla="*/ 2147483647 h 81"/>
              <a:gd name="T16" fmla="*/ 2147483647 w 17"/>
              <a:gd name="T17" fmla="*/ 2147483647 h 81"/>
              <a:gd name="T18" fmla="*/ 2147483647 w 17"/>
              <a:gd name="T19" fmla="*/ 2147483647 h 81"/>
              <a:gd name="T20" fmla="*/ 2147483647 w 17"/>
              <a:gd name="T21" fmla="*/ 2147483647 h 81"/>
              <a:gd name="T22" fmla="*/ 2147483647 w 17"/>
              <a:gd name="T23" fmla="*/ 2147483647 h 81"/>
              <a:gd name="T24" fmla="*/ 0 w 17"/>
              <a:gd name="T25" fmla="*/ 2147483647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" h="81">
                <a:moveTo>
                  <a:pt x="0" y="0"/>
                </a:moveTo>
                <a:lnTo>
                  <a:pt x="5" y="1"/>
                </a:lnTo>
                <a:lnTo>
                  <a:pt x="9" y="5"/>
                </a:lnTo>
                <a:lnTo>
                  <a:pt x="11" y="11"/>
                </a:lnTo>
                <a:lnTo>
                  <a:pt x="14" y="20"/>
                </a:lnTo>
                <a:lnTo>
                  <a:pt x="16" y="29"/>
                </a:lnTo>
                <a:lnTo>
                  <a:pt x="17" y="40"/>
                </a:lnTo>
                <a:lnTo>
                  <a:pt x="16" y="51"/>
                </a:lnTo>
                <a:lnTo>
                  <a:pt x="14" y="60"/>
                </a:lnTo>
                <a:lnTo>
                  <a:pt x="11" y="69"/>
                </a:lnTo>
                <a:lnTo>
                  <a:pt x="9" y="75"/>
                </a:lnTo>
                <a:lnTo>
                  <a:pt x="5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1" name="Freeform 354"/>
          <p:cNvSpPr>
            <a:spLocks/>
          </p:cNvSpPr>
          <p:nvPr/>
        </p:nvSpPr>
        <p:spPr bwMode="auto">
          <a:xfrm>
            <a:off x="7421563" y="2413000"/>
            <a:ext cx="138112" cy="136525"/>
          </a:xfrm>
          <a:custGeom>
            <a:avLst/>
            <a:gdLst>
              <a:gd name="T0" fmla="*/ 0 w 89"/>
              <a:gd name="T1" fmla="*/ 0 h 81"/>
              <a:gd name="T2" fmla="*/ 2147483647 w 89"/>
              <a:gd name="T3" fmla="*/ 0 h 81"/>
              <a:gd name="T4" fmla="*/ 2147483647 w 89"/>
              <a:gd name="T5" fmla="*/ 2147483647 h 81"/>
              <a:gd name="T6" fmla="*/ 2147483647 w 89"/>
              <a:gd name="T7" fmla="*/ 2147483647 h 81"/>
              <a:gd name="T8" fmla="*/ 2147483647 w 89"/>
              <a:gd name="T9" fmla="*/ 2147483647 h 81"/>
              <a:gd name="T10" fmla="*/ 2147483647 w 89"/>
              <a:gd name="T11" fmla="*/ 2147483647 h 81"/>
              <a:gd name="T12" fmla="*/ 2147483647 w 89"/>
              <a:gd name="T13" fmla="*/ 2147483647 h 81"/>
              <a:gd name="T14" fmla="*/ 2147483647 w 89"/>
              <a:gd name="T15" fmla="*/ 2147483647 h 81"/>
              <a:gd name="T16" fmla="*/ 2147483647 w 89"/>
              <a:gd name="T17" fmla="*/ 2147483647 h 81"/>
              <a:gd name="T18" fmla="*/ 2147483647 w 89"/>
              <a:gd name="T19" fmla="*/ 2147483647 h 81"/>
              <a:gd name="T20" fmla="*/ 2147483647 w 89"/>
              <a:gd name="T21" fmla="*/ 2147483647 h 81"/>
              <a:gd name="T22" fmla="*/ 2147483647 w 89"/>
              <a:gd name="T23" fmla="*/ 2147483647 h 81"/>
              <a:gd name="T24" fmla="*/ 2147483647 w 89"/>
              <a:gd name="T25" fmla="*/ 2147483647 h 81"/>
              <a:gd name="T26" fmla="*/ 2147483647 w 89"/>
              <a:gd name="T27" fmla="*/ 2147483647 h 81"/>
              <a:gd name="T28" fmla="*/ 2147483647 w 89"/>
              <a:gd name="T29" fmla="*/ 2147483647 h 81"/>
              <a:gd name="T30" fmla="*/ 2147483647 w 89"/>
              <a:gd name="T31" fmla="*/ 2147483647 h 81"/>
              <a:gd name="T32" fmla="*/ 2147483647 w 89"/>
              <a:gd name="T33" fmla="*/ 2147483647 h 81"/>
              <a:gd name="T34" fmla="*/ 2147483647 w 89"/>
              <a:gd name="T35" fmla="*/ 2147483647 h 81"/>
              <a:gd name="T36" fmla="*/ 2147483647 w 89"/>
              <a:gd name="T37" fmla="*/ 2147483647 h 81"/>
              <a:gd name="T38" fmla="*/ 2147483647 w 89"/>
              <a:gd name="T39" fmla="*/ 2147483647 h 81"/>
              <a:gd name="T40" fmla="*/ 2147483647 w 89"/>
              <a:gd name="T41" fmla="*/ 2147483647 h 81"/>
              <a:gd name="T42" fmla="*/ 2147483647 w 89"/>
              <a:gd name="T43" fmla="*/ 2147483647 h 81"/>
              <a:gd name="T44" fmla="*/ 2147483647 w 89"/>
              <a:gd name="T45" fmla="*/ 2147483647 h 81"/>
              <a:gd name="T46" fmla="*/ 2147483647 w 89"/>
              <a:gd name="T47" fmla="*/ 2147483647 h 81"/>
              <a:gd name="T48" fmla="*/ 2147483647 w 89"/>
              <a:gd name="T49" fmla="*/ 2147483647 h 81"/>
              <a:gd name="T50" fmla="*/ 0 w 89"/>
              <a:gd name="T51" fmla="*/ 2147483647 h 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89" h="81">
                <a:moveTo>
                  <a:pt x="0" y="0"/>
                </a:moveTo>
                <a:lnTo>
                  <a:pt x="15" y="0"/>
                </a:lnTo>
                <a:lnTo>
                  <a:pt x="29" y="1"/>
                </a:lnTo>
                <a:lnTo>
                  <a:pt x="41" y="2"/>
                </a:lnTo>
                <a:lnTo>
                  <a:pt x="51" y="3"/>
                </a:lnTo>
                <a:lnTo>
                  <a:pt x="59" y="4"/>
                </a:lnTo>
                <a:lnTo>
                  <a:pt x="63" y="6"/>
                </a:lnTo>
                <a:lnTo>
                  <a:pt x="65" y="8"/>
                </a:lnTo>
                <a:lnTo>
                  <a:pt x="72" y="9"/>
                </a:lnTo>
                <a:lnTo>
                  <a:pt x="79" y="14"/>
                </a:lnTo>
                <a:lnTo>
                  <a:pt x="84" y="21"/>
                </a:lnTo>
                <a:lnTo>
                  <a:pt x="87" y="30"/>
                </a:lnTo>
                <a:lnTo>
                  <a:pt x="89" y="40"/>
                </a:lnTo>
                <a:lnTo>
                  <a:pt x="85" y="50"/>
                </a:lnTo>
                <a:lnTo>
                  <a:pt x="81" y="58"/>
                </a:lnTo>
                <a:lnTo>
                  <a:pt x="75" y="65"/>
                </a:lnTo>
                <a:lnTo>
                  <a:pt x="69" y="70"/>
                </a:lnTo>
                <a:lnTo>
                  <a:pt x="63" y="72"/>
                </a:lnTo>
                <a:lnTo>
                  <a:pt x="57" y="72"/>
                </a:lnTo>
                <a:lnTo>
                  <a:pt x="55" y="73"/>
                </a:lnTo>
                <a:lnTo>
                  <a:pt x="51" y="74"/>
                </a:lnTo>
                <a:lnTo>
                  <a:pt x="45" y="76"/>
                </a:lnTo>
                <a:lnTo>
                  <a:pt x="36" y="76"/>
                </a:lnTo>
                <a:lnTo>
                  <a:pt x="25" y="78"/>
                </a:lnTo>
                <a:lnTo>
                  <a:pt x="13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2" name="Line 355"/>
          <p:cNvSpPr>
            <a:spLocks noChangeShapeType="1"/>
          </p:cNvSpPr>
          <p:nvPr/>
        </p:nvSpPr>
        <p:spPr bwMode="auto">
          <a:xfrm>
            <a:off x="7559675" y="2476500"/>
            <a:ext cx="52388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3" name="Freeform 356"/>
          <p:cNvSpPr>
            <a:spLocks/>
          </p:cNvSpPr>
          <p:nvPr/>
        </p:nvSpPr>
        <p:spPr bwMode="auto">
          <a:xfrm>
            <a:off x="6931025" y="2427288"/>
            <a:ext cx="100013" cy="134937"/>
          </a:xfrm>
          <a:custGeom>
            <a:avLst/>
            <a:gdLst>
              <a:gd name="T0" fmla="*/ 0 w 65"/>
              <a:gd name="T1" fmla="*/ 0 h 80"/>
              <a:gd name="T2" fmla="*/ 2147483647 w 65"/>
              <a:gd name="T3" fmla="*/ 2147483647 h 80"/>
              <a:gd name="T4" fmla="*/ 0 w 65"/>
              <a:gd name="T5" fmla="*/ 214748364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5" h="80">
                <a:moveTo>
                  <a:pt x="0" y="0"/>
                </a:moveTo>
                <a:lnTo>
                  <a:pt x="65" y="40"/>
                </a:lnTo>
                <a:lnTo>
                  <a:pt x="0" y="8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4" name="Line 357"/>
          <p:cNvSpPr>
            <a:spLocks noChangeShapeType="1"/>
          </p:cNvSpPr>
          <p:nvPr/>
        </p:nvSpPr>
        <p:spPr bwMode="auto">
          <a:xfrm flipV="1">
            <a:off x="6745288" y="2509838"/>
            <a:ext cx="18573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5" name="Freeform 358"/>
          <p:cNvSpPr>
            <a:spLocks/>
          </p:cNvSpPr>
          <p:nvPr/>
        </p:nvSpPr>
        <p:spPr bwMode="auto">
          <a:xfrm>
            <a:off x="7031038" y="2468563"/>
            <a:ext cx="50800" cy="52387"/>
          </a:xfrm>
          <a:custGeom>
            <a:avLst/>
            <a:gdLst>
              <a:gd name="T0" fmla="*/ 0 w 32"/>
              <a:gd name="T1" fmla="*/ 2147483647 h 31"/>
              <a:gd name="T2" fmla="*/ 2147483647 w 32"/>
              <a:gd name="T3" fmla="*/ 2147483647 h 31"/>
              <a:gd name="T4" fmla="*/ 2147483647 w 32"/>
              <a:gd name="T5" fmla="*/ 2147483647 h 31"/>
              <a:gd name="T6" fmla="*/ 2147483647 w 32"/>
              <a:gd name="T7" fmla="*/ 0 h 31"/>
              <a:gd name="T8" fmla="*/ 2147483647 w 32"/>
              <a:gd name="T9" fmla="*/ 0 h 31"/>
              <a:gd name="T10" fmla="*/ 2147483647 w 32"/>
              <a:gd name="T11" fmla="*/ 2147483647 h 31"/>
              <a:gd name="T12" fmla="*/ 2147483647 w 32"/>
              <a:gd name="T13" fmla="*/ 2147483647 h 31"/>
              <a:gd name="T14" fmla="*/ 2147483647 w 32"/>
              <a:gd name="T15" fmla="*/ 2147483647 h 31"/>
              <a:gd name="T16" fmla="*/ 2147483647 w 32"/>
              <a:gd name="T17" fmla="*/ 2147483647 h 31"/>
              <a:gd name="T18" fmla="*/ 2147483647 w 32"/>
              <a:gd name="T19" fmla="*/ 2147483647 h 31"/>
              <a:gd name="T20" fmla="*/ 2147483647 w 32"/>
              <a:gd name="T21" fmla="*/ 2147483647 h 31"/>
              <a:gd name="T22" fmla="*/ 2147483647 w 32"/>
              <a:gd name="T23" fmla="*/ 2147483647 h 31"/>
              <a:gd name="T24" fmla="*/ 2147483647 w 32"/>
              <a:gd name="T25" fmla="*/ 2147483647 h 31"/>
              <a:gd name="T26" fmla="*/ 2147483647 w 32"/>
              <a:gd name="T27" fmla="*/ 2147483647 h 31"/>
              <a:gd name="T28" fmla="*/ 0 w 32"/>
              <a:gd name="T29" fmla="*/ 2147483647 h 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2" h="31">
                <a:moveTo>
                  <a:pt x="0" y="15"/>
                </a:moveTo>
                <a:lnTo>
                  <a:pt x="1" y="8"/>
                </a:lnTo>
                <a:lnTo>
                  <a:pt x="6" y="2"/>
                </a:lnTo>
                <a:lnTo>
                  <a:pt x="12" y="0"/>
                </a:lnTo>
                <a:lnTo>
                  <a:pt x="19" y="0"/>
                </a:lnTo>
                <a:lnTo>
                  <a:pt x="26" y="2"/>
                </a:lnTo>
                <a:lnTo>
                  <a:pt x="30" y="8"/>
                </a:lnTo>
                <a:lnTo>
                  <a:pt x="32" y="15"/>
                </a:lnTo>
                <a:lnTo>
                  <a:pt x="30" y="22"/>
                </a:lnTo>
                <a:lnTo>
                  <a:pt x="26" y="28"/>
                </a:lnTo>
                <a:lnTo>
                  <a:pt x="19" y="31"/>
                </a:lnTo>
                <a:lnTo>
                  <a:pt x="12" y="31"/>
                </a:lnTo>
                <a:lnTo>
                  <a:pt x="6" y="28"/>
                </a:lnTo>
                <a:lnTo>
                  <a:pt x="1" y="22"/>
                </a:lnTo>
                <a:lnTo>
                  <a:pt x="0" y="15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346" name="Freeform 359"/>
          <p:cNvSpPr>
            <a:spLocks/>
          </p:cNvSpPr>
          <p:nvPr/>
        </p:nvSpPr>
        <p:spPr bwMode="auto">
          <a:xfrm>
            <a:off x="7158038" y="2466975"/>
            <a:ext cx="74612" cy="136525"/>
          </a:xfrm>
          <a:custGeom>
            <a:avLst/>
            <a:gdLst>
              <a:gd name="T0" fmla="*/ 2147483647 w 49"/>
              <a:gd name="T1" fmla="*/ 0 h 81"/>
              <a:gd name="T2" fmla="*/ 0 w 49"/>
              <a:gd name="T3" fmla="*/ 0 h 81"/>
              <a:gd name="T4" fmla="*/ 0 w 49"/>
              <a:gd name="T5" fmla="*/ 2147483647 h 81"/>
              <a:gd name="T6" fmla="*/ 2147483647 w 49"/>
              <a:gd name="T7" fmla="*/ 2147483647 h 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81">
                <a:moveTo>
                  <a:pt x="49" y="0"/>
                </a:moveTo>
                <a:lnTo>
                  <a:pt x="0" y="0"/>
                </a:lnTo>
                <a:lnTo>
                  <a:pt x="0" y="81"/>
                </a:lnTo>
                <a:lnTo>
                  <a:pt x="49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7" name="Freeform 360"/>
          <p:cNvSpPr>
            <a:spLocks/>
          </p:cNvSpPr>
          <p:nvPr/>
        </p:nvSpPr>
        <p:spPr bwMode="auto">
          <a:xfrm>
            <a:off x="7232650" y="2466975"/>
            <a:ext cx="50800" cy="136525"/>
          </a:xfrm>
          <a:custGeom>
            <a:avLst/>
            <a:gdLst>
              <a:gd name="T0" fmla="*/ 0 w 32"/>
              <a:gd name="T1" fmla="*/ 0 h 81"/>
              <a:gd name="T2" fmla="*/ 2147483647 w 32"/>
              <a:gd name="T3" fmla="*/ 2147483647 h 81"/>
              <a:gd name="T4" fmla="*/ 2147483647 w 32"/>
              <a:gd name="T5" fmla="*/ 2147483647 h 81"/>
              <a:gd name="T6" fmla="*/ 2147483647 w 32"/>
              <a:gd name="T7" fmla="*/ 2147483647 h 81"/>
              <a:gd name="T8" fmla="*/ 2147483647 w 32"/>
              <a:gd name="T9" fmla="*/ 2147483647 h 81"/>
              <a:gd name="T10" fmla="*/ 2147483647 w 32"/>
              <a:gd name="T11" fmla="*/ 2147483647 h 81"/>
              <a:gd name="T12" fmla="*/ 2147483647 w 32"/>
              <a:gd name="T13" fmla="*/ 2147483647 h 81"/>
              <a:gd name="T14" fmla="*/ 2147483647 w 32"/>
              <a:gd name="T15" fmla="*/ 2147483647 h 81"/>
              <a:gd name="T16" fmla="*/ 2147483647 w 32"/>
              <a:gd name="T17" fmla="*/ 2147483647 h 81"/>
              <a:gd name="T18" fmla="*/ 2147483647 w 32"/>
              <a:gd name="T19" fmla="*/ 2147483647 h 81"/>
              <a:gd name="T20" fmla="*/ 2147483647 w 32"/>
              <a:gd name="T21" fmla="*/ 2147483647 h 81"/>
              <a:gd name="T22" fmla="*/ 2147483647 w 32"/>
              <a:gd name="T23" fmla="*/ 2147483647 h 81"/>
              <a:gd name="T24" fmla="*/ 0 w 32"/>
              <a:gd name="T25" fmla="*/ 2147483647 h 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" h="81">
                <a:moveTo>
                  <a:pt x="0" y="0"/>
                </a:moveTo>
                <a:lnTo>
                  <a:pt x="8" y="2"/>
                </a:lnTo>
                <a:lnTo>
                  <a:pt x="15" y="6"/>
                </a:lnTo>
                <a:lnTo>
                  <a:pt x="22" y="12"/>
                </a:lnTo>
                <a:lnTo>
                  <a:pt x="27" y="20"/>
                </a:lnTo>
                <a:lnTo>
                  <a:pt x="31" y="30"/>
                </a:lnTo>
                <a:lnTo>
                  <a:pt x="32" y="40"/>
                </a:lnTo>
                <a:lnTo>
                  <a:pt x="31" y="50"/>
                </a:lnTo>
                <a:lnTo>
                  <a:pt x="27" y="61"/>
                </a:lnTo>
                <a:lnTo>
                  <a:pt x="22" y="69"/>
                </a:lnTo>
                <a:lnTo>
                  <a:pt x="15" y="75"/>
                </a:lnTo>
                <a:lnTo>
                  <a:pt x="8" y="79"/>
                </a:lnTo>
                <a:lnTo>
                  <a:pt x="0" y="8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8" name="Line 361"/>
          <p:cNvSpPr>
            <a:spLocks noChangeShapeType="1"/>
          </p:cNvSpPr>
          <p:nvPr/>
        </p:nvSpPr>
        <p:spPr bwMode="auto">
          <a:xfrm>
            <a:off x="7081838" y="2493963"/>
            <a:ext cx="76200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49" name="Freeform 362"/>
          <p:cNvSpPr>
            <a:spLocks/>
          </p:cNvSpPr>
          <p:nvPr/>
        </p:nvSpPr>
        <p:spPr bwMode="auto">
          <a:xfrm>
            <a:off x="7283450" y="2508250"/>
            <a:ext cx="76200" cy="26988"/>
          </a:xfrm>
          <a:custGeom>
            <a:avLst/>
            <a:gdLst>
              <a:gd name="T0" fmla="*/ 2147483647 w 48"/>
              <a:gd name="T1" fmla="*/ 0 h 16"/>
              <a:gd name="T2" fmla="*/ 2147483647 w 48"/>
              <a:gd name="T3" fmla="*/ 2147483647 h 16"/>
              <a:gd name="T4" fmla="*/ 0 w 48"/>
              <a:gd name="T5" fmla="*/ 2147483647 h 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16">
                <a:moveTo>
                  <a:pt x="48" y="0"/>
                </a:moveTo>
                <a:lnTo>
                  <a:pt x="48" y="16"/>
                </a:lnTo>
                <a:lnTo>
                  <a:pt x="0" y="1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0" name="Line 363"/>
          <p:cNvSpPr>
            <a:spLocks noChangeShapeType="1"/>
          </p:cNvSpPr>
          <p:nvPr/>
        </p:nvSpPr>
        <p:spPr bwMode="auto">
          <a:xfrm>
            <a:off x="7359650" y="2466975"/>
            <a:ext cx="904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1" name="Line 364"/>
          <p:cNvSpPr>
            <a:spLocks noChangeShapeType="1"/>
          </p:cNvSpPr>
          <p:nvPr/>
        </p:nvSpPr>
        <p:spPr bwMode="auto">
          <a:xfrm>
            <a:off x="6542088" y="2573338"/>
            <a:ext cx="6064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2" name="Line 365"/>
          <p:cNvSpPr>
            <a:spLocks noChangeShapeType="1"/>
          </p:cNvSpPr>
          <p:nvPr/>
        </p:nvSpPr>
        <p:spPr bwMode="auto">
          <a:xfrm flipH="1">
            <a:off x="7359650" y="2263775"/>
            <a:ext cx="1588" cy="203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53" name="Line 366"/>
          <p:cNvSpPr>
            <a:spLocks noChangeShapeType="1"/>
          </p:cNvSpPr>
          <p:nvPr/>
        </p:nvSpPr>
        <p:spPr bwMode="auto">
          <a:xfrm flipV="1">
            <a:off x="6405563" y="2384425"/>
            <a:ext cx="1285875" cy="4763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354" name="Line 367"/>
          <p:cNvSpPr>
            <a:spLocks noChangeShapeType="1"/>
          </p:cNvSpPr>
          <p:nvPr/>
        </p:nvSpPr>
        <p:spPr bwMode="auto">
          <a:xfrm>
            <a:off x="7108825" y="2389188"/>
            <a:ext cx="0" cy="2762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355" name="Line 368"/>
          <p:cNvSpPr>
            <a:spLocks noChangeShapeType="1"/>
          </p:cNvSpPr>
          <p:nvPr/>
        </p:nvSpPr>
        <p:spPr bwMode="auto">
          <a:xfrm>
            <a:off x="6985000" y="2016125"/>
            <a:ext cx="0" cy="36830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A5A5A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4356" name="Group 369"/>
          <p:cNvGrpSpPr>
            <a:grpSpLocks/>
          </p:cNvGrpSpPr>
          <p:nvPr/>
        </p:nvGrpSpPr>
        <p:grpSpPr bwMode="auto">
          <a:xfrm>
            <a:off x="1049338" y="2778125"/>
            <a:ext cx="982662" cy="650875"/>
            <a:chOff x="-272" y="1672"/>
            <a:chExt cx="831" cy="387"/>
          </a:xfrm>
        </p:grpSpPr>
        <p:sp>
          <p:nvSpPr>
            <p:cNvPr id="4386" name="Rectangle 370"/>
            <p:cNvSpPr>
              <a:spLocks noChangeArrowheads="1"/>
            </p:cNvSpPr>
            <p:nvPr/>
          </p:nvSpPr>
          <p:spPr bwMode="auto">
            <a:xfrm>
              <a:off x="-272" y="1672"/>
              <a:ext cx="83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7" name="Line 371"/>
            <p:cNvSpPr>
              <a:spLocks noChangeShapeType="1"/>
            </p:cNvSpPr>
            <p:nvPr/>
          </p:nvSpPr>
          <p:spPr bwMode="auto">
            <a:xfrm>
              <a:off x="-154" y="1766"/>
              <a:ext cx="1" cy="8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88" name="Freeform 372"/>
            <p:cNvSpPr>
              <a:spLocks/>
            </p:cNvSpPr>
            <p:nvPr/>
          </p:nvSpPr>
          <p:spPr bwMode="auto">
            <a:xfrm>
              <a:off x="-179" y="1739"/>
              <a:ext cx="348" cy="56"/>
            </a:xfrm>
            <a:custGeom>
              <a:avLst/>
              <a:gdLst>
                <a:gd name="T0" fmla="*/ 0 w 348"/>
                <a:gd name="T1" fmla="*/ 0 h 56"/>
                <a:gd name="T2" fmla="*/ 17 w 348"/>
                <a:gd name="T3" fmla="*/ 0 h 56"/>
                <a:gd name="T4" fmla="*/ 301 w 348"/>
                <a:gd name="T5" fmla="*/ 0 h 56"/>
                <a:gd name="T6" fmla="*/ 301 w 348"/>
                <a:gd name="T7" fmla="*/ 56 h 56"/>
                <a:gd name="T8" fmla="*/ 348 w 348"/>
                <a:gd name="T9" fmla="*/ 5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8" h="56">
                  <a:moveTo>
                    <a:pt x="0" y="0"/>
                  </a:moveTo>
                  <a:lnTo>
                    <a:pt x="17" y="0"/>
                  </a:lnTo>
                  <a:lnTo>
                    <a:pt x="301" y="0"/>
                  </a:lnTo>
                  <a:lnTo>
                    <a:pt x="301" y="56"/>
                  </a:lnTo>
                  <a:lnTo>
                    <a:pt x="348" y="5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89" name="Line 373"/>
            <p:cNvSpPr>
              <a:spLocks noChangeShapeType="1"/>
            </p:cNvSpPr>
            <p:nvPr/>
          </p:nvSpPr>
          <p:spPr bwMode="auto">
            <a:xfrm>
              <a:off x="69" y="1835"/>
              <a:ext cx="10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0" name="Freeform 374"/>
            <p:cNvSpPr>
              <a:spLocks/>
            </p:cNvSpPr>
            <p:nvPr/>
          </p:nvSpPr>
          <p:spPr bwMode="auto">
            <a:xfrm>
              <a:off x="160" y="1779"/>
              <a:ext cx="17" cy="81"/>
            </a:xfrm>
            <a:custGeom>
              <a:avLst/>
              <a:gdLst>
                <a:gd name="T0" fmla="*/ 0 w 17"/>
                <a:gd name="T1" fmla="*/ 0 h 81"/>
                <a:gd name="T2" fmla="*/ 5 w 17"/>
                <a:gd name="T3" fmla="*/ 1 h 81"/>
                <a:gd name="T4" fmla="*/ 9 w 17"/>
                <a:gd name="T5" fmla="*/ 5 h 81"/>
                <a:gd name="T6" fmla="*/ 11 w 17"/>
                <a:gd name="T7" fmla="*/ 11 h 81"/>
                <a:gd name="T8" fmla="*/ 14 w 17"/>
                <a:gd name="T9" fmla="*/ 20 h 81"/>
                <a:gd name="T10" fmla="*/ 16 w 17"/>
                <a:gd name="T11" fmla="*/ 29 h 81"/>
                <a:gd name="T12" fmla="*/ 17 w 17"/>
                <a:gd name="T13" fmla="*/ 40 h 81"/>
                <a:gd name="T14" fmla="*/ 16 w 17"/>
                <a:gd name="T15" fmla="*/ 51 h 81"/>
                <a:gd name="T16" fmla="*/ 14 w 17"/>
                <a:gd name="T17" fmla="*/ 60 h 81"/>
                <a:gd name="T18" fmla="*/ 11 w 17"/>
                <a:gd name="T19" fmla="*/ 69 h 81"/>
                <a:gd name="T20" fmla="*/ 9 w 17"/>
                <a:gd name="T21" fmla="*/ 75 h 81"/>
                <a:gd name="T22" fmla="*/ 5 w 17"/>
                <a:gd name="T23" fmla="*/ 79 h 81"/>
                <a:gd name="T24" fmla="*/ 0 w 17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" h="81">
                  <a:moveTo>
                    <a:pt x="0" y="0"/>
                  </a:moveTo>
                  <a:lnTo>
                    <a:pt x="5" y="1"/>
                  </a:lnTo>
                  <a:lnTo>
                    <a:pt x="9" y="5"/>
                  </a:lnTo>
                  <a:lnTo>
                    <a:pt x="11" y="11"/>
                  </a:lnTo>
                  <a:lnTo>
                    <a:pt x="14" y="20"/>
                  </a:lnTo>
                  <a:lnTo>
                    <a:pt x="16" y="29"/>
                  </a:lnTo>
                  <a:lnTo>
                    <a:pt x="17" y="40"/>
                  </a:lnTo>
                  <a:lnTo>
                    <a:pt x="16" y="51"/>
                  </a:lnTo>
                  <a:lnTo>
                    <a:pt x="14" y="60"/>
                  </a:lnTo>
                  <a:lnTo>
                    <a:pt x="11" y="69"/>
                  </a:lnTo>
                  <a:lnTo>
                    <a:pt x="9" y="75"/>
                  </a:lnTo>
                  <a:lnTo>
                    <a:pt x="5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1" name="Freeform 375"/>
            <p:cNvSpPr>
              <a:spLocks/>
            </p:cNvSpPr>
            <p:nvPr/>
          </p:nvSpPr>
          <p:spPr bwMode="auto">
            <a:xfrm>
              <a:off x="160" y="1779"/>
              <a:ext cx="89" cy="81"/>
            </a:xfrm>
            <a:custGeom>
              <a:avLst/>
              <a:gdLst>
                <a:gd name="T0" fmla="*/ 0 w 89"/>
                <a:gd name="T1" fmla="*/ 0 h 81"/>
                <a:gd name="T2" fmla="*/ 15 w 89"/>
                <a:gd name="T3" fmla="*/ 0 h 81"/>
                <a:gd name="T4" fmla="*/ 29 w 89"/>
                <a:gd name="T5" fmla="*/ 1 h 81"/>
                <a:gd name="T6" fmla="*/ 41 w 89"/>
                <a:gd name="T7" fmla="*/ 2 h 81"/>
                <a:gd name="T8" fmla="*/ 51 w 89"/>
                <a:gd name="T9" fmla="*/ 3 h 81"/>
                <a:gd name="T10" fmla="*/ 59 w 89"/>
                <a:gd name="T11" fmla="*/ 4 h 81"/>
                <a:gd name="T12" fmla="*/ 63 w 89"/>
                <a:gd name="T13" fmla="*/ 6 h 81"/>
                <a:gd name="T14" fmla="*/ 65 w 89"/>
                <a:gd name="T15" fmla="*/ 8 h 81"/>
                <a:gd name="T16" fmla="*/ 72 w 89"/>
                <a:gd name="T17" fmla="*/ 9 h 81"/>
                <a:gd name="T18" fmla="*/ 79 w 89"/>
                <a:gd name="T19" fmla="*/ 14 h 81"/>
                <a:gd name="T20" fmla="*/ 84 w 89"/>
                <a:gd name="T21" fmla="*/ 21 h 81"/>
                <a:gd name="T22" fmla="*/ 87 w 89"/>
                <a:gd name="T23" fmla="*/ 30 h 81"/>
                <a:gd name="T24" fmla="*/ 89 w 89"/>
                <a:gd name="T25" fmla="*/ 40 h 81"/>
                <a:gd name="T26" fmla="*/ 85 w 89"/>
                <a:gd name="T27" fmla="*/ 50 h 81"/>
                <a:gd name="T28" fmla="*/ 81 w 89"/>
                <a:gd name="T29" fmla="*/ 58 h 81"/>
                <a:gd name="T30" fmla="*/ 75 w 89"/>
                <a:gd name="T31" fmla="*/ 65 h 81"/>
                <a:gd name="T32" fmla="*/ 69 w 89"/>
                <a:gd name="T33" fmla="*/ 70 h 81"/>
                <a:gd name="T34" fmla="*/ 63 w 89"/>
                <a:gd name="T35" fmla="*/ 72 h 81"/>
                <a:gd name="T36" fmla="*/ 57 w 89"/>
                <a:gd name="T37" fmla="*/ 72 h 81"/>
                <a:gd name="T38" fmla="*/ 55 w 89"/>
                <a:gd name="T39" fmla="*/ 73 h 81"/>
                <a:gd name="T40" fmla="*/ 51 w 89"/>
                <a:gd name="T41" fmla="*/ 74 h 81"/>
                <a:gd name="T42" fmla="*/ 45 w 89"/>
                <a:gd name="T43" fmla="*/ 76 h 81"/>
                <a:gd name="T44" fmla="*/ 36 w 89"/>
                <a:gd name="T45" fmla="*/ 76 h 81"/>
                <a:gd name="T46" fmla="*/ 25 w 89"/>
                <a:gd name="T47" fmla="*/ 78 h 81"/>
                <a:gd name="T48" fmla="*/ 13 w 89"/>
                <a:gd name="T49" fmla="*/ 79 h 81"/>
                <a:gd name="T50" fmla="*/ 0 w 89"/>
                <a:gd name="T51" fmla="*/ 81 h 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9" h="81">
                  <a:moveTo>
                    <a:pt x="0" y="0"/>
                  </a:moveTo>
                  <a:lnTo>
                    <a:pt x="15" y="0"/>
                  </a:lnTo>
                  <a:lnTo>
                    <a:pt x="29" y="1"/>
                  </a:lnTo>
                  <a:lnTo>
                    <a:pt x="41" y="2"/>
                  </a:lnTo>
                  <a:lnTo>
                    <a:pt x="51" y="3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5" y="8"/>
                  </a:lnTo>
                  <a:lnTo>
                    <a:pt x="72" y="9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7" y="30"/>
                  </a:lnTo>
                  <a:lnTo>
                    <a:pt x="89" y="40"/>
                  </a:lnTo>
                  <a:lnTo>
                    <a:pt x="85" y="50"/>
                  </a:lnTo>
                  <a:lnTo>
                    <a:pt x="81" y="58"/>
                  </a:lnTo>
                  <a:lnTo>
                    <a:pt x="75" y="65"/>
                  </a:lnTo>
                  <a:lnTo>
                    <a:pt x="69" y="70"/>
                  </a:lnTo>
                  <a:lnTo>
                    <a:pt x="63" y="72"/>
                  </a:lnTo>
                  <a:lnTo>
                    <a:pt x="57" y="72"/>
                  </a:lnTo>
                  <a:lnTo>
                    <a:pt x="55" y="73"/>
                  </a:lnTo>
                  <a:lnTo>
                    <a:pt x="51" y="74"/>
                  </a:lnTo>
                  <a:lnTo>
                    <a:pt x="45" y="76"/>
                  </a:lnTo>
                  <a:lnTo>
                    <a:pt x="36" y="76"/>
                  </a:lnTo>
                  <a:lnTo>
                    <a:pt x="25" y="78"/>
                  </a:lnTo>
                  <a:lnTo>
                    <a:pt x="13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2" name="Line 376"/>
            <p:cNvSpPr>
              <a:spLocks noChangeShapeType="1"/>
            </p:cNvSpPr>
            <p:nvPr/>
          </p:nvSpPr>
          <p:spPr bwMode="auto">
            <a:xfrm>
              <a:off x="249" y="1819"/>
              <a:ext cx="94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3" name="Freeform 377"/>
            <p:cNvSpPr>
              <a:spLocks/>
            </p:cNvSpPr>
            <p:nvPr/>
          </p:nvSpPr>
          <p:spPr bwMode="auto">
            <a:xfrm>
              <a:off x="-154" y="1766"/>
              <a:ext cx="65" cy="80"/>
            </a:xfrm>
            <a:custGeom>
              <a:avLst/>
              <a:gdLst>
                <a:gd name="T0" fmla="*/ 0 w 65"/>
                <a:gd name="T1" fmla="*/ 0 h 80"/>
                <a:gd name="T2" fmla="*/ 65 w 65"/>
                <a:gd name="T3" fmla="*/ 40 h 80"/>
                <a:gd name="T4" fmla="*/ 0 w 65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" h="80">
                  <a:moveTo>
                    <a:pt x="0" y="0"/>
                  </a:moveTo>
                  <a:lnTo>
                    <a:pt x="65" y="40"/>
                  </a:lnTo>
                  <a:lnTo>
                    <a:pt x="0" y="8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4" name="Line 378"/>
            <p:cNvSpPr>
              <a:spLocks noChangeShapeType="1"/>
            </p:cNvSpPr>
            <p:nvPr/>
          </p:nvSpPr>
          <p:spPr bwMode="auto">
            <a:xfrm>
              <a:off x="-179" y="1806"/>
              <a:ext cx="2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5" name="Freeform 379"/>
            <p:cNvSpPr>
              <a:spLocks/>
            </p:cNvSpPr>
            <p:nvPr/>
          </p:nvSpPr>
          <p:spPr bwMode="auto">
            <a:xfrm>
              <a:off x="-89" y="1791"/>
              <a:ext cx="32" cy="31"/>
            </a:xfrm>
            <a:custGeom>
              <a:avLst/>
              <a:gdLst>
                <a:gd name="T0" fmla="*/ 0 w 32"/>
                <a:gd name="T1" fmla="*/ 15 h 31"/>
                <a:gd name="T2" fmla="*/ 1 w 32"/>
                <a:gd name="T3" fmla="*/ 8 h 31"/>
                <a:gd name="T4" fmla="*/ 6 w 32"/>
                <a:gd name="T5" fmla="*/ 2 h 31"/>
                <a:gd name="T6" fmla="*/ 12 w 32"/>
                <a:gd name="T7" fmla="*/ 0 h 31"/>
                <a:gd name="T8" fmla="*/ 19 w 32"/>
                <a:gd name="T9" fmla="*/ 0 h 31"/>
                <a:gd name="T10" fmla="*/ 26 w 32"/>
                <a:gd name="T11" fmla="*/ 2 h 31"/>
                <a:gd name="T12" fmla="*/ 30 w 32"/>
                <a:gd name="T13" fmla="*/ 8 h 31"/>
                <a:gd name="T14" fmla="*/ 32 w 32"/>
                <a:gd name="T15" fmla="*/ 15 h 31"/>
                <a:gd name="T16" fmla="*/ 30 w 32"/>
                <a:gd name="T17" fmla="*/ 22 h 31"/>
                <a:gd name="T18" fmla="*/ 26 w 32"/>
                <a:gd name="T19" fmla="*/ 28 h 31"/>
                <a:gd name="T20" fmla="*/ 19 w 32"/>
                <a:gd name="T21" fmla="*/ 31 h 31"/>
                <a:gd name="T22" fmla="*/ 12 w 32"/>
                <a:gd name="T23" fmla="*/ 31 h 31"/>
                <a:gd name="T24" fmla="*/ 6 w 32"/>
                <a:gd name="T25" fmla="*/ 28 h 31"/>
                <a:gd name="T26" fmla="*/ 1 w 32"/>
                <a:gd name="T27" fmla="*/ 22 h 31"/>
                <a:gd name="T28" fmla="*/ 0 w 32"/>
                <a:gd name="T29" fmla="*/ 15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31">
                  <a:moveTo>
                    <a:pt x="0" y="15"/>
                  </a:moveTo>
                  <a:lnTo>
                    <a:pt x="1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0" y="8"/>
                  </a:lnTo>
                  <a:lnTo>
                    <a:pt x="32" y="15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19" y="31"/>
                  </a:lnTo>
                  <a:lnTo>
                    <a:pt x="12" y="31"/>
                  </a:lnTo>
                  <a:lnTo>
                    <a:pt x="6" y="28"/>
                  </a:lnTo>
                  <a:lnTo>
                    <a:pt x="1" y="22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96" name="Freeform 380"/>
            <p:cNvSpPr>
              <a:spLocks/>
            </p:cNvSpPr>
            <p:nvPr/>
          </p:nvSpPr>
          <p:spPr bwMode="auto">
            <a:xfrm>
              <a:off x="-9" y="1790"/>
              <a:ext cx="49" cy="81"/>
            </a:xfrm>
            <a:custGeom>
              <a:avLst/>
              <a:gdLst>
                <a:gd name="T0" fmla="*/ 49 w 49"/>
                <a:gd name="T1" fmla="*/ 0 h 81"/>
                <a:gd name="T2" fmla="*/ 0 w 49"/>
                <a:gd name="T3" fmla="*/ 0 h 81"/>
                <a:gd name="T4" fmla="*/ 0 w 49"/>
                <a:gd name="T5" fmla="*/ 81 h 81"/>
                <a:gd name="T6" fmla="*/ 49 w 49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81">
                  <a:moveTo>
                    <a:pt x="49" y="0"/>
                  </a:moveTo>
                  <a:lnTo>
                    <a:pt x="0" y="0"/>
                  </a:lnTo>
                  <a:lnTo>
                    <a:pt x="0" y="81"/>
                  </a:lnTo>
                  <a:lnTo>
                    <a:pt x="49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" name="Freeform 381"/>
            <p:cNvSpPr>
              <a:spLocks/>
            </p:cNvSpPr>
            <p:nvPr/>
          </p:nvSpPr>
          <p:spPr bwMode="auto">
            <a:xfrm>
              <a:off x="40" y="1790"/>
              <a:ext cx="32" cy="81"/>
            </a:xfrm>
            <a:custGeom>
              <a:avLst/>
              <a:gdLst>
                <a:gd name="T0" fmla="*/ 0 w 32"/>
                <a:gd name="T1" fmla="*/ 0 h 81"/>
                <a:gd name="T2" fmla="*/ 8 w 32"/>
                <a:gd name="T3" fmla="*/ 2 h 81"/>
                <a:gd name="T4" fmla="*/ 15 w 32"/>
                <a:gd name="T5" fmla="*/ 6 h 81"/>
                <a:gd name="T6" fmla="*/ 22 w 32"/>
                <a:gd name="T7" fmla="*/ 12 h 81"/>
                <a:gd name="T8" fmla="*/ 27 w 32"/>
                <a:gd name="T9" fmla="*/ 20 h 81"/>
                <a:gd name="T10" fmla="*/ 31 w 32"/>
                <a:gd name="T11" fmla="*/ 30 h 81"/>
                <a:gd name="T12" fmla="*/ 32 w 32"/>
                <a:gd name="T13" fmla="*/ 40 h 81"/>
                <a:gd name="T14" fmla="*/ 31 w 32"/>
                <a:gd name="T15" fmla="*/ 50 h 81"/>
                <a:gd name="T16" fmla="*/ 27 w 32"/>
                <a:gd name="T17" fmla="*/ 61 h 81"/>
                <a:gd name="T18" fmla="*/ 22 w 32"/>
                <a:gd name="T19" fmla="*/ 69 h 81"/>
                <a:gd name="T20" fmla="*/ 15 w 32"/>
                <a:gd name="T21" fmla="*/ 75 h 81"/>
                <a:gd name="T22" fmla="*/ 8 w 32"/>
                <a:gd name="T23" fmla="*/ 79 h 81"/>
                <a:gd name="T24" fmla="*/ 0 w 32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81">
                  <a:moveTo>
                    <a:pt x="0" y="0"/>
                  </a:moveTo>
                  <a:lnTo>
                    <a:pt x="8" y="2"/>
                  </a:lnTo>
                  <a:lnTo>
                    <a:pt x="15" y="6"/>
                  </a:lnTo>
                  <a:lnTo>
                    <a:pt x="22" y="12"/>
                  </a:lnTo>
                  <a:lnTo>
                    <a:pt x="27" y="20"/>
                  </a:lnTo>
                  <a:lnTo>
                    <a:pt x="31" y="30"/>
                  </a:lnTo>
                  <a:lnTo>
                    <a:pt x="32" y="40"/>
                  </a:lnTo>
                  <a:lnTo>
                    <a:pt x="31" y="50"/>
                  </a:lnTo>
                  <a:lnTo>
                    <a:pt x="27" y="61"/>
                  </a:lnTo>
                  <a:lnTo>
                    <a:pt x="22" y="69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8" name="Line 382"/>
            <p:cNvSpPr>
              <a:spLocks noChangeShapeType="1"/>
            </p:cNvSpPr>
            <p:nvPr/>
          </p:nvSpPr>
          <p:spPr bwMode="auto">
            <a:xfrm>
              <a:off x="-57" y="1806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9" name="Freeform 383"/>
            <p:cNvSpPr>
              <a:spLocks/>
            </p:cNvSpPr>
            <p:nvPr/>
          </p:nvSpPr>
          <p:spPr bwMode="auto">
            <a:xfrm>
              <a:off x="-179" y="1846"/>
              <a:ext cx="170" cy="120"/>
            </a:xfrm>
            <a:custGeom>
              <a:avLst/>
              <a:gdLst>
                <a:gd name="T0" fmla="*/ 170 w 170"/>
                <a:gd name="T1" fmla="*/ 0 h 73"/>
                <a:gd name="T2" fmla="*/ 122 w 170"/>
                <a:gd name="T3" fmla="*/ 0 h 73"/>
                <a:gd name="T4" fmla="*/ 122 w 170"/>
                <a:gd name="T5" fmla="*/ 2367 h 73"/>
                <a:gd name="T6" fmla="*/ 0 w 170"/>
                <a:gd name="T7" fmla="*/ 2367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0" h="73">
                  <a:moveTo>
                    <a:pt x="170" y="0"/>
                  </a:moveTo>
                  <a:lnTo>
                    <a:pt x="122" y="0"/>
                  </a:lnTo>
                  <a:lnTo>
                    <a:pt x="122" y="73"/>
                  </a:lnTo>
                  <a:lnTo>
                    <a:pt x="0" y="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0" name="Line 384"/>
            <p:cNvSpPr>
              <a:spLocks noChangeShapeType="1"/>
            </p:cNvSpPr>
            <p:nvPr/>
          </p:nvSpPr>
          <p:spPr bwMode="auto">
            <a:xfrm>
              <a:off x="69" y="1917"/>
              <a:ext cx="1" cy="8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" name="Line 385"/>
            <p:cNvSpPr>
              <a:spLocks noChangeShapeType="1"/>
            </p:cNvSpPr>
            <p:nvPr/>
          </p:nvSpPr>
          <p:spPr bwMode="auto">
            <a:xfrm>
              <a:off x="343" y="1965"/>
              <a:ext cx="49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" name="Freeform 386"/>
            <p:cNvSpPr>
              <a:spLocks/>
            </p:cNvSpPr>
            <p:nvPr/>
          </p:nvSpPr>
          <p:spPr bwMode="auto">
            <a:xfrm>
              <a:off x="383" y="1909"/>
              <a:ext cx="17" cy="81"/>
            </a:xfrm>
            <a:custGeom>
              <a:avLst/>
              <a:gdLst>
                <a:gd name="T0" fmla="*/ 0 w 17"/>
                <a:gd name="T1" fmla="*/ 0 h 81"/>
                <a:gd name="T2" fmla="*/ 5 w 17"/>
                <a:gd name="T3" fmla="*/ 1 h 81"/>
                <a:gd name="T4" fmla="*/ 9 w 17"/>
                <a:gd name="T5" fmla="*/ 5 h 81"/>
                <a:gd name="T6" fmla="*/ 11 w 17"/>
                <a:gd name="T7" fmla="*/ 11 h 81"/>
                <a:gd name="T8" fmla="*/ 14 w 17"/>
                <a:gd name="T9" fmla="*/ 20 h 81"/>
                <a:gd name="T10" fmla="*/ 16 w 17"/>
                <a:gd name="T11" fmla="*/ 29 h 81"/>
                <a:gd name="T12" fmla="*/ 17 w 17"/>
                <a:gd name="T13" fmla="*/ 40 h 81"/>
                <a:gd name="T14" fmla="*/ 16 w 17"/>
                <a:gd name="T15" fmla="*/ 51 h 81"/>
                <a:gd name="T16" fmla="*/ 14 w 17"/>
                <a:gd name="T17" fmla="*/ 60 h 81"/>
                <a:gd name="T18" fmla="*/ 11 w 17"/>
                <a:gd name="T19" fmla="*/ 69 h 81"/>
                <a:gd name="T20" fmla="*/ 9 w 17"/>
                <a:gd name="T21" fmla="*/ 75 h 81"/>
                <a:gd name="T22" fmla="*/ 5 w 17"/>
                <a:gd name="T23" fmla="*/ 79 h 81"/>
                <a:gd name="T24" fmla="*/ 0 w 17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" h="81">
                  <a:moveTo>
                    <a:pt x="0" y="0"/>
                  </a:moveTo>
                  <a:lnTo>
                    <a:pt x="5" y="1"/>
                  </a:lnTo>
                  <a:lnTo>
                    <a:pt x="9" y="5"/>
                  </a:lnTo>
                  <a:lnTo>
                    <a:pt x="11" y="11"/>
                  </a:lnTo>
                  <a:lnTo>
                    <a:pt x="14" y="20"/>
                  </a:lnTo>
                  <a:lnTo>
                    <a:pt x="16" y="29"/>
                  </a:lnTo>
                  <a:lnTo>
                    <a:pt x="17" y="40"/>
                  </a:lnTo>
                  <a:lnTo>
                    <a:pt x="16" y="51"/>
                  </a:lnTo>
                  <a:lnTo>
                    <a:pt x="14" y="60"/>
                  </a:lnTo>
                  <a:lnTo>
                    <a:pt x="11" y="69"/>
                  </a:lnTo>
                  <a:lnTo>
                    <a:pt x="9" y="75"/>
                  </a:lnTo>
                  <a:lnTo>
                    <a:pt x="5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3" name="Freeform 387"/>
            <p:cNvSpPr>
              <a:spLocks/>
            </p:cNvSpPr>
            <p:nvPr/>
          </p:nvSpPr>
          <p:spPr bwMode="auto">
            <a:xfrm>
              <a:off x="383" y="1909"/>
              <a:ext cx="89" cy="81"/>
            </a:xfrm>
            <a:custGeom>
              <a:avLst/>
              <a:gdLst>
                <a:gd name="T0" fmla="*/ 0 w 89"/>
                <a:gd name="T1" fmla="*/ 0 h 81"/>
                <a:gd name="T2" fmla="*/ 15 w 89"/>
                <a:gd name="T3" fmla="*/ 0 h 81"/>
                <a:gd name="T4" fmla="*/ 29 w 89"/>
                <a:gd name="T5" fmla="*/ 1 h 81"/>
                <a:gd name="T6" fmla="*/ 41 w 89"/>
                <a:gd name="T7" fmla="*/ 2 h 81"/>
                <a:gd name="T8" fmla="*/ 51 w 89"/>
                <a:gd name="T9" fmla="*/ 3 h 81"/>
                <a:gd name="T10" fmla="*/ 59 w 89"/>
                <a:gd name="T11" fmla="*/ 4 h 81"/>
                <a:gd name="T12" fmla="*/ 63 w 89"/>
                <a:gd name="T13" fmla="*/ 6 h 81"/>
                <a:gd name="T14" fmla="*/ 65 w 89"/>
                <a:gd name="T15" fmla="*/ 8 h 81"/>
                <a:gd name="T16" fmla="*/ 72 w 89"/>
                <a:gd name="T17" fmla="*/ 9 h 81"/>
                <a:gd name="T18" fmla="*/ 79 w 89"/>
                <a:gd name="T19" fmla="*/ 14 h 81"/>
                <a:gd name="T20" fmla="*/ 84 w 89"/>
                <a:gd name="T21" fmla="*/ 21 h 81"/>
                <a:gd name="T22" fmla="*/ 87 w 89"/>
                <a:gd name="T23" fmla="*/ 30 h 81"/>
                <a:gd name="T24" fmla="*/ 89 w 89"/>
                <a:gd name="T25" fmla="*/ 40 h 81"/>
                <a:gd name="T26" fmla="*/ 85 w 89"/>
                <a:gd name="T27" fmla="*/ 50 h 81"/>
                <a:gd name="T28" fmla="*/ 81 w 89"/>
                <a:gd name="T29" fmla="*/ 58 h 81"/>
                <a:gd name="T30" fmla="*/ 75 w 89"/>
                <a:gd name="T31" fmla="*/ 65 h 81"/>
                <a:gd name="T32" fmla="*/ 69 w 89"/>
                <a:gd name="T33" fmla="*/ 70 h 81"/>
                <a:gd name="T34" fmla="*/ 63 w 89"/>
                <a:gd name="T35" fmla="*/ 72 h 81"/>
                <a:gd name="T36" fmla="*/ 57 w 89"/>
                <a:gd name="T37" fmla="*/ 72 h 81"/>
                <a:gd name="T38" fmla="*/ 55 w 89"/>
                <a:gd name="T39" fmla="*/ 73 h 81"/>
                <a:gd name="T40" fmla="*/ 51 w 89"/>
                <a:gd name="T41" fmla="*/ 74 h 81"/>
                <a:gd name="T42" fmla="*/ 45 w 89"/>
                <a:gd name="T43" fmla="*/ 76 h 81"/>
                <a:gd name="T44" fmla="*/ 36 w 89"/>
                <a:gd name="T45" fmla="*/ 76 h 81"/>
                <a:gd name="T46" fmla="*/ 25 w 89"/>
                <a:gd name="T47" fmla="*/ 78 h 81"/>
                <a:gd name="T48" fmla="*/ 13 w 89"/>
                <a:gd name="T49" fmla="*/ 79 h 81"/>
                <a:gd name="T50" fmla="*/ 0 w 89"/>
                <a:gd name="T51" fmla="*/ 81 h 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9" h="81">
                  <a:moveTo>
                    <a:pt x="0" y="0"/>
                  </a:moveTo>
                  <a:lnTo>
                    <a:pt x="15" y="0"/>
                  </a:lnTo>
                  <a:lnTo>
                    <a:pt x="29" y="1"/>
                  </a:lnTo>
                  <a:lnTo>
                    <a:pt x="41" y="2"/>
                  </a:lnTo>
                  <a:lnTo>
                    <a:pt x="51" y="3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5" y="8"/>
                  </a:lnTo>
                  <a:lnTo>
                    <a:pt x="72" y="9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7" y="30"/>
                  </a:lnTo>
                  <a:lnTo>
                    <a:pt x="89" y="40"/>
                  </a:lnTo>
                  <a:lnTo>
                    <a:pt x="85" y="50"/>
                  </a:lnTo>
                  <a:lnTo>
                    <a:pt x="81" y="58"/>
                  </a:lnTo>
                  <a:lnTo>
                    <a:pt x="75" y="65"/>
                  </a:lnTo>
                  <a:lnTo>
                    <a:pt x="69" y="70"/>
                  </a:lnTo>
                  <a:lnTo>
                    <a:pt x="63" y="72"/>
                  </a:lnTo>
                  <a:lnTo>
                    <a:pt x="57" y="72"/>
                  </a:lnTo>
                  <a:lnTo>
                    <a:pt x="55" y="73"/>
                  </a:lnTo>
                  <a:lnTo>
                    <a:pt x="51" y="74"/>
                  </a:lnTo>
                  <a:lnTo>
                    <a:pt x="45" y="76"/>
                  </a:lnTo>
                  <a:lnTo>
                    <a:pt x="36" y="76"/>
                  </a:lnTo>
                  <a:lnTo>
                    <a:pt x="25" y="78"/>
                  </a:lnTo>
                  <a:lnTo>
                    <a:pt x="13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4" name="Line 388"/>
            <p:cNvSpPr>
              <a:spLocks noChangeShapeType="1"/>
            </p:cNvSpPr>
            <p:nvPr/>
          </p:nvSpPr>
          <p:spPr bwMode="auto">
            <a:xfrm>
              <a:off x="472" y="1946"/>
              <a:ext cx="3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" name="Freeform 389"/>
            <p:cNvSpPr>
              <a:spLocks/>
            </p:cNvSpPr>
            <p:nvPr/>
          </p:nvSpPr>
          <p:spPr bwMode="auto">
            <a:xfrm>
              <a:off x="69" y="1917"/>
              <a:ext cx="65" cy="80"/>
            </a:xfrm>
            <a:custGeom>
              <a:avLst/>
              <a:gdLst>
                <a:gd name="T0" fmla="*/ 0 w 65"/>
                <a:gd name="T1" fmla="*/ 0 h 80"/>
                <a:gd name="T2" fmla="*/ 65 w 65"/>
                <a:gd name="T3" fmla="*/ 40 h 80"/>
                <a:gd name="T4" fmla="*/ 0 w 65"/>
                <a:gd name="T5" fmla="*/ 80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" h="80">
                  <a:moveTo>
                    <a:pt x="0" y="0"/>
                  </a:moveTo>
                  <a:lnTo>
                    <a:pt x="65" y="40"/>
                  </a:lnTo>
                  <a:lnTo>
                    <a:pt x="0" y="8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" name="Line 390"/>
            <p:cNvSpPr>
              <a:spLocks noChangeShapeType="1"/>
            </p:cNvSpPr>
            <p:nvPr/>
          </p:nvSpPr>
          <p:spPr bwMode="auto">
            <a:xfrm flipV="1">
              <a:off x="-49" y="1966"/>
              <a:ext cx="11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7" name="Freeform 391"/>
            <p:cNvSpPr>
              <a:spLocks/>
            </p:cNvSpPr>
            <p:nvPr/>
          </p:nvSpPr>
          <p:spPr bwMode="auto">
            <a:xfrm>
              <a:off x="134" y="1942"/>
              <a:ext cx="32" cy="31"/>
            </a:xfrm>
            <a:custGeom>
              <a:avLst/>
              <a:gdLst>
                <a:gd name="T0" fmla="*/ 0 w 32"/>
                <a:gd name="T1" fmla="*/ 15 h 31"/>
                <a:gd name="T2" fmla="*/ 1 w 32"/>
                <a:gd name="T3" fmla="*/ 8 h 31"/>
                <a:gd name="T4" fmla="*/ 6 w 32"/>
                <a:gd name="T5" fmla="*/ 2 h 31"/>
                <a:gd name="T6" fmla="*/ 12 w 32"/>
                <a:gd name="T7" fmla="*/ 0 h 31"/>
                <a:gd name="T8" fmla="*/ 19 w 32"/>
                <a:gd name="T9" fmla="*/ 0 h 31"/>
                <a:gd name="T10" fmla="*/ 26 w 32"/>
                <a:gd name="T11" fmla="*/ 2 h 31"/>
                <a:gd name="T12" fmla="*/ 30 w 32"/>
                <a:gd name="T13" fmla="*/ 8 h 31"/>
                <a:gd name="T14" fmla="*/ 32 w 32"/>
                <a:gd name="T15" fmla="*/ 15 h 31"/>
                <a:gd name="T16" fmla="*/ 30 w 32"/>
                <a:gd name="T17" fmla="*/ 22 h 31"/>
                <a:gd name="T18" fmla="*/ 26 w 32"/>
                <a:gd name="T19" fmla="*/ 28 h 31"/>
                <a:gd name="T20" fmla="*/ 19 w 32"/>
                <a:gd name="T21" fmla="*/ 31 h 31"/>
                <a:gd name="T22" fmla="*/ 12 w 32"/>
                <a:gd name="T23" fmla="*/ 31 h 31"/>
                <a:gd name="T24" fmla="*/ 6 w 32"/>
                <a:gd name="T25" fmla="*/ 28 h 31"/>
                <a:gd name="T26" fmla="*/ 1 w 32"/>
                <a:gd name="T27" fmla="*/ 22 h 31"/>
                <a:gd name="T28" fmla="*/ 0 w 32"/>
                <a:gd name="T29" fmla="*/ 15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31">
                  <a:moveTo>
                    <a:pt x="0" y="15"/>
                  </a:moveTo>
                  <a:lnTo>
                    <a:pt x="1" y="8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0" y="8"/>
                  </a:lnTo>
                  <a:lnTo>
                    <a:pt x="32" y="15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19" y="31"/>
                  </a:lnTo>
                  <a:lnTo>
                    <a:pt x="12" y="31"/>
                  </a:lnTo>
                  <a:lnTo>
                    <a:pt x="6" y="28"/>
                  </a:lnTo>
                  <a:lnTo>
                    <a:pt x="1" y="22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408" name="Freeform 392"/>
            <p:cNvSpPr>
              <a:spLocks/>
            </p:cNvSpPr>
            <p:nvPr/>
          </p:nvSpPr>
          <p:spPr bwMode="auto">
            <a:xfrm>
              <a:off x="214" y="1941"/>
              <a:ext cx="49" cy="81"/>
            </a:xfrm>
            <a:custGeom>
              <a:avLst/>
              <a:gdLst>
                <a:gd name="T0" fmla="*/ 49 w 49"/>
                <a:gd name="T1" fmla="*/ 0 h 81"/>
                <a:gd name="T2" fmla="*/ 0 w 49"/>
                <a:gd name="T3" fmla="*/ 0 h 81"/>
                <a:gd name="T4" fmla="*/ 0 w 49"/>
                <a:gd name="T5" fmla="*/ 81 h 81"/>
                <a:gd name="T6" fmla="*/ 49 w 49"/>
                <a:gd name="T7" fmla="*/ 81 h 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81">
                  <a:moveTo>
                    <a:pt x="49" y="0"/>
                  </a:moveTo>
                  <a:lnTo>
                    <a:pt x="0" y="0"/>
                  </a:lnTo>
                  <a:lnTo>
                    <a:pt x="0" y="81"/>
                  </a:lnTo>
                  <a:lnTo>
                    <a:pt x="49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9" name="Freeform 393"/>
            <p:cNvSpPr>
              <a:spLocks/>
            </p:cNvSpPr>
            <p:nvPr/>
          </p:nvSpPr>
          <p:spPr bwMode="auto">
            <a:xfrm>
              <a:off x="263" y="1941"/>
              <a:ext cx="32" cy="81"/>
            </a:xfrm>
            <a:custGeom>
              <a:avLst/>
              <a:gdLst>
                <a:gd name="T0" fmla="*/ 0 w 32"/>
                <a:gd name="T1" fmla="*/ 0 h 81"/>
                <a:gd name="T2" fmla="*/ 8 w 32"/>
                <a:gd name="T3" fmla="*/ 2 h 81"/>
                <a:gd name="T4" fmla="*/ 15 w 32"/>
                <a:gd name="T5" fmla="*/ 6 h 81"/>
                <a:gd name="T6" fmla="*/ 22 w 32"/>
                <a:gd name="T7" fmla="*/ 12 h 81"/>
                <a:gd name="T8" fmla="*/ 27 w 32"/>
                <a:gd name="T9" fmla="*/ 20 h 81"/>
                <a:gd name="T10" fmla="*/ 31 w 32"/>
                <a:gd name="T11" fmla="*/ 30 h 81"/>
                <a:gd name="T12" fmla="*/ 32 w 32"/>
                <a:gd name="T13" fmla="*/ 40 h 81"/>
                <a:gd name="T14" fmla="*/ 31 w 32"/>
                <a:gd name="T15" fmla="*/ 50 h 81"/>
                <a:gd name="T16" fmla="*/ 27 w 32"/>
                <a:gd name="T17" fmla="*/ 61 h 81"/>
                <a:gd name="T18" fmla="*/ 22 w 32"/>
                <a:gd name="T19" fmla="*/ 69 h 81"/>
                <a:gd name="T20" fmla="*/ 15 w 32"/>
                <a:gd name="T21" fmla="*/ 75 h 81"/>
                <a:gd name="T22" fmla="*/ 8 w 32"/>
                <a:gd name="T23" fmla="*/ 79 h 81"/>
                <a:gd name="T24" fmla="*/ 0 w 32"/>
                <a:gd name="T25" fmla="*/ 81 h 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81">
                  <a:moveTo>
                    <a:pt x="0" y="0"/>
                  </a:moveTo>
                  <a:lnTo>
                    <a:pt x="8" y="2"/>
                  </a:lnTo>
                  <a:lnTo>
                    <a:pt x="15" y="6"/>
                  </a:lnTo>
                  <a:lnTo>
                    <a:pt x="22" y="12"/>
                  </a:lnTo>
                  <a:lnTo>
                    <a:pt x="27" y="20"/>
                  </a:lnTo>
                  <a:lnTo>
                    <a:pt x="31" y="30"/>
                  </a:lnTo>
                  <a:lnTo>
                    <a:pt x="32" y="40"/>
                  </a:lnTo>
                  <a:lnTo>
                    <a:pt x="31" y="50"/>
                  </a:lnTo>
                  <a:lnTo>
                    <a:pt x="27" y="61"/>
                  </a:lnTo>
                  <a:lnTo>
                    <a:pt x="22" y="69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0" name="Line 394"/>
            <p:cNvSpPr>
              <a:spLocks noChangeShapeType="1"/>
            </p:cNvSpPr>
            <p:nvPr/>
          </p:nvSpPr>
          <p:spPr bwMode="auto">
            <a:xfrm>
              <a:off x="166" y="1957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1" name="Freeform 395"/>
            <p:cNvSpPr>
              <a:spLocks/>
            </p:cNvSpPr>
            <p:nvPr/>
          </p:nvSpPr>
          <p:spPr bwMode="auto">
            <a:xfrm>
              <a:off x="295" y="1965"/>
              <a:ext cx="48" cy="16"/>
            </a:xfrm>
            <a:custGeom>
              <a:avLst/>
              <a:gdLst>
                <a:gd name="T0" fmla="*/ 48 w 48"/>
                <a:gd name="T1" fmla="*/ 0 h 16"/>
                <a:gd name="T2" fmla="*/ 48 w 48"/>
                <a:gd name="T3" fmla="*/ 16 h 16"/>
                <a:gd name="T4" fmla="*/ 0 w 48"/>
                <a:gd name="T5" fmla="*/ 16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16">
                  <a:moveTo>
                    <a:pt x="48" y="0"/>
                  </a:moveTo>
                  <a:lnTo>
                    <a:pt x="48" y="16"/>
                  </a:lnTo>
                  <a:lnTo>
                    <a:pt x="0" y="1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2" name="Line 396"/>
            <p:cNvSpPr>
              <a:spLocks noChangeShapeType="1"/>
            </p:cNvSpPr>
            <p:nvPr/>
          </p:nvSpPr>
          <p:spPr bwMode="auto">
            <a:xfrm>
              <a:off x="343" y="1941"/>
              <a:ext cx="5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" name="Line 397"/>
            <p:cNvSpPr>
              <a:spLocks noChangeShapeType="1"/>
            </p:cNvSpPr>
            <p:nvPr/>
          </p:nvSpPr>
          <p:spPr bwMode="auto">
            <a:xfrm>
              <a:off x="-179" y="2004"/>
              <a:ext cx="38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" name="Line 398"/>
            <p:cNvSpPr>
              <a:spLocks noChangeShapeType="1"/>
            </p:cNvSpPr>
            <p:nvPr/>
          </p:nvSpPr>
          <p:spPr bwMode="auto">
            <a:xfrm flipH="1">
              <a:off x="343" y="1820"/>
              <a:ext cx="1" cy="12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357" name="Rectangle 399"/>
          <p:cNvSpPr>
            <a:spLocks noChangeArrowheads="1"/>
          </p:cNvSpPr>
          <p:nvPr/>
        </p:nvSpPr>
        <p:spPr bwMode="auto">
          <a:xfrm>
            <a:off x="1028700" y="1114425"/>
            <a:ext cx="990600" cy="6413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58" name="Rectangle 400"/>
          <p:cNvSpPr>
            <a:spLocks noChangeArrowheads="1"/>
          </p:cNvSpPr>
          <p:nvPr/>
        </p:nvSpPr>
        <p:spPr bwMode="auto">
          <a:xfrm>
            <a:off x="2552700" y="4926013"/>
            <a:ext cx="1300163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59" name="Rectangle 401"/>
          <p:cNvSpPr>
            <a:spLocks noChangeArrowheads="1"/>
          </p:cNvSpPr>
          <p:nvPr/>
        </p:nvSpPr>
        <p:spPr bwMode="auto">
          <a:xfrm>
            <a:off x="2886075" y="4981575"/>
            <a:ext cx="611188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rgbClr val="000000"/>
                </a:solidFill>
              </a:rPr>
              <a:t>Herstellung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360" name="Line 402"/>
          <p:cNvSpPr>
            <a:spLocks noChangeShapeType="1"/>
          </p:cNvSpPr>
          <p:nvPr/>
        </p:nvSpPr>
        <p:spPr bwMode="auto">
          <a:xfrm>
            <a:off x="3162300" y="1317625"/>
            <a:ext cx="0" cy="2841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4361" name="Group 403"/>
          <p:cNvGrpSpPr>
            <a:grpSpLocks/>
          </p:cNvGrpSpPr>
          <p:nvPr/>
        </p:nvGrpSpPr>
        <p:grpSpPr bwMode="auto">
          <a:xfrm>
            <a:off x="2574925" y="1114425"/>
            <a:ext cx="1300163" cy="252413"/>
            <a:chOff x="3097" y="3222"/>
            <a:chExt cx="774" cy="150"/>
          </a:xfrm>
        </p:grpSpPr>
        <p:sp>
          <p:nvSpPr>
            <p:cNvPr id="4384" name="Rectangle 404"/>
            <p:cNvSpPr>
              <a:spLocks noChangeArrowheads="1"/>
            </p:cNvSpPr>
            <p:nvPr/>
          </p:nvSpPr>
          <p:spPr bwMode="auto">
            <a:xfrm>
              <a:off x="3097" y="3222"/>
              <a:ext cx="774" cy="150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5" name="Rectangle 405"/>
            <p:cNvSpPr>
              <a:spLocks noChangeArrowheads="1"/>
            </p:cNvSpPr>
            <p:nvPr/>
          </p:nvSpPr>
          <p:spPr bwMode="auto">
            <a:xfrm>
              <a:off x="3153" y="3259"/>
              <a:ext cx="636" cy="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de-DE" sz="1000">
                  <a:solidFill>
                    <a:srgbClr val="000000"/>
                  </a:solidFill>
                </a:rPr>
                <a:t>Systemspezifikation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</p:grpSp>
      <p:grpSp>
        <p:nvGrpSpPr>
          <p:cNvPr id="4362" name="Group 406"/>
          <p:cNvGrpSpPr>
            <a:grpSpLocks/>
          </p:cNvGrpSpPr>
          <p:nvPr/>
        </p:nvGrpSpPr>
        <p:grpSpPr bwMode="auto">
          <a:xfrm>
            <a:off x="2578100" y="1625600"/>
            <a:ext cx="1300163" cy="252413"/>
            <a:chOff x="3097" y="3222"/>
            <a:chExt cx="774" cy="150"/>
          </a:xfrm>
        </p:grpSpPr>
        <p:sp>
          <p:nvSpPr>
            <p:cNvPr id="4382" name="Rectangle 407"/>
            <p:cNvSpPr>
              <a:spLocks noChangeArrowheads="1"/>
            </p:cNvSpPr>
            <p:nvPr/>
          </p:nvSpPr>
          <p:spPr bwMode="auto">
            <a:xfrm>
              <a:off x="3097" y="3222"/>
              <a:ext cx="774" cy="150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3" name="Rectangle 408"/>
            <p:cNvSpPr>
              <a:spLocks noChangeArrowheads="1"/>
            </p:cNvSpPr>
            <p:nvPr/>
          </p:nvSpPr>
          <p:spPr bwMode="auto">
            <a:xfrm>
              <a:off x="3181" y="3259"/>
              <a:ext cx="580" cy="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de-DE" sz="1000">
                  <a:solidFill>
                    <a:srgbClr val="000000"/>
                  </a:solidFill>
                </a:rPr>
                <a:t>Architekturentwurf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</p:grpSp>
      <p:sp>
        <p:nvSpPr>
          <p:cNvPr id="4363" name="Line 409"/>
          <p:cNvSpPr>
            <a:spLocks noChangeShapeType="1"/>
          </p:cNvSpPr>
          <p:nvPr/>
        </p:nvSpPr>
        <p:spPr bwMode="auto">
          <a:xfrm>
            <a:off x="3162300" y="2633663"/>
            <a:ext cx="0" cy="3603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4" name="Rectangle 410"/>
          <p:cNvSpPr>
            <a:spLocks noChangeArrowheads="1"/>
          </p:cNvSpPr>
          <p:nvPr/>
        </p:nvSpPr>
        <p:spPr bwMode="auto">
          <a:xfrm>
            <a:off x="2566988" y="3024188"/>
            <a:ext cx="1300162" cy="301625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65" name="Rectangle 411"/>
          <p:cNvSpPr>
            <a:spLocks noChangeArrowheads="1"/>
          </p:cNvSpPr>
          <p:nvPr/>
        </p:nvSpPr>
        <p:spPr bwMode="auto">
          <a:xfrm>
            <a:off x="2749550" y="3113088"/>
            <a:ext cx="9953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">
                <a:solidFill>
                  <a:srgbClr val="000000"/>
                </a:solidFill>
              </a:rPr>
              <a:t>Schaltungsentwurf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366" name="Line 412"/>
          <p:cNvSpPr>
            <a:spLocks noChangeShapeType="1"/>
          </p:cNvSpPr>
          <p:nvPr/>
        </p:nvSpPr>
        <p:spPr bwMode="auto">
          <a:xfrm>
            <a:off x="3162300" y="3956050"/>
            <a:ext cx="0" cy="3603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7" name="Line 413"/>
          <p:cNvSpPr>
            <a:spLocks noChangeShapeType="1"/>
          </p:cNvSpPr>
          <p:nvPr/>
        </p:nvSpPr>
        <p:spPr bwMode="auto">
          <a:xfrm>
            <a:off x="3162300" y="4567238"/>
            <a:ext cx="0" cy="35877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8" name="Line 414"/>
          <p:cNvSpPr>
            <a:spLocks noChangeShapeType="1"/>
          </p:cNvSpPr>
          <p:nvPr/>
        </p:nvSpPr>
        <p:spPr bwMode="auto">
          <a:xfrm>
            <a:off x="3162300" y="5176838"/>
            <a:ext cx="0" cy="3603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69" name="Line 415"/>
          <p:cNvSpPr>
            <a:spLocks noChangeShapeType="1"/>
          </p:cNvSpPr>
          <p:nvPr/>
        </p:nvSpPr>
        <p:spPr bwMode="auto">
          <a:xfrm>
            <a:off x="3162300" y="5765800"/>
            <a:ext cx="0" cy="15240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0" name="Rectangle 416"/>
          <p:cNvSpPr>
            <a:spLocks noChangeArrowheads="1"/>
          </p:cNvSpPr>
          <p:nvPr/>
        </p:nvSpPr>
        <p:spPr bwMode="auto">
          <a:xfrm>
            <a:off x="2566988" y="5537200"/>
            <a:ext cx="1300162" cy="25400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1" name="Line 417"/>
          <p:cNvSpPr>
            <a:spLocks noChangeShapeType="1"/>
          </p:cNvSpPr>
          <p:nvPr/>
        </p:nvSpPr>
        <p:spPr bwMode="auto">
          <a:xfrm>
            <a:off x="3162300" y="3346450"/>
            <a:ext cx="0" cy="360363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2" name="Line 418"/>
          <p:cNvSpPr>
            <a:spLocks noChangeShapeType="1"/>
          </p:cNvSpPr>
          <p:nvPr/>
        </p:nvSpPr>
        <p:spPr bwMode="auto">
          <a:xfrm>
            <a:off x="3162300" y="1878013"/>
            <a:ext cx="0" cy="358775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373" name="Rectangle 419"/>
          <p:cNvSpPr>
            <a:spLocks noChangeArrowheads="1"/>
          </p:cNvSpPr>
          <p:nvPr/>
        </p:nvSpPr>
        <p:spPr bwMode="auto">
          <a:xfrm>
            <a:off x="1373188" y="1206500"/>
            <a:ext cx="3063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4" name="Line 420"/>
          <p:cNvSpPr>
            <a:spLocks noChangeShapeType="1"/>
          </p:cNvSpPr>
          <p:nvPr/>
        </p:nvSpPr>
        <p:spPr bwMode="auto">
          <a:xfrm>
            <a:off x="1222375" y="12827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5" name="Line 421"/>
          <p:cNvSpPr>
            <a:spLocks noChangeShapeType="1"/>
          </p:cNvSpPr>
          <p:nvPr/>
        </p:nvSpPr>
        <p:spPr bwMode="auto">
          <a:xfrm>
            <a:off x="1222375" y="14351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6" name="Line 422"/>
          <p:cNvSpPr>
            <a:spLocks noChangeShapeType="1"/>
          </p:cNvSpPr>
          <p:nvPr/>
        </p:nvSpPr>
        <p:spPr bwMode="auto">
          <a:xfrm>
            <a:off x="1222375" y="1587500"/>
            <a:ext cx="1508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7" name="Line 423"/>
          <p:cNvSpPr>
            <a:spLocks noChangeShapeType="1"/>
          </p:cNvSpPr>
          <p:nvPr/>
        </p:nvSpPr>
        <p:spPr bwMode="auto">
          <a:xfrm>
            <a:off x="1679575" y="14351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78" name="Rectangle 424"/>
          <p:cNvSpPr>
            <a:spLocks noChangeArrowheads="1"/>
          </p:cNvSpPr>
          <p:nvPr/>
        </p:nvSpPr>
        <p:spPr bwMode="auto">
          <a:xfrm>
            <a:off x="7053263" y="5392738"/>
            <a:ext cx="136525" cy="952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79" name="Rectangle 425"/>
          <p:cNvSpPr>
            <a:spLocks noChangeArrowheads="1"/>
          </p:cNvSpPr>
          <p:nvPr/>
        </p:nvSpPr>
        <p:spPr bwMode="auto">
          <a:xfrm>
            <a:off x="6862763" y="5175250"/>
            <a:ext cx="109537" cy="298450"/>
          </a:xfrm>
          <a:prstGeom prst="rect">
            <a:avLst/>
          </a:prstGeom>
          <a:solidFill>
            <a:srgbClr val="B3B3B3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80" name="Rectangle 426"/>
          <p:cNvSpPr>
            <a:spLocks noChangeArrowheads="1"/>
          </p:cNvSpPr>
          <p:nvPr/>
        </p:nvSpPr>
        <p:spPr bwMode="auto">
          <a:xfrm>
            <a:off x="2686050" y="5592763"/>
            <a:ext cx="1093788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CC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de-DE" sz="1000">
                <a:solidFill>
                  <a:srgbClr val="000000"/>
                </a:solidFill>
              </a:rPr>
              <a:t>Verpackung/Test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4381" name="Oval 427"/>
          <p:cNvSpPr>
            <a:spLocks noChangeArrowheads="1"/>
          </p:cNvSpPr>
          <p:nvPr/>
        </p:nvSpPr>
        <p:spPr bwMode="auto">
          <a:xfrm>
            <a:off x="4500563" y="4270375"/>
            <a:ext cx="1800225" cy="671513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5.3	Optimierungsziele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8193087" cy="4151313"/>
          </a:xfrm>
          <a:noFill/>
        </p:spPr>
        <p:txBody>
          <a:bodyPr lIns="191095" tIns="44941" rIns="89883" bIns="44941"/>
          <a:lstStyle/>
          <a:p>
            <a:pPr defTabSz="762000">
              <a:buFont typeface="Symbol" pitchFamily="18" charset="2"/>
              <a:buNone/>
              <a:tabLst/>
            </a:pPr>
            <a:r>
              <a:rPr lang="de-DE" altLang="de-DE"/>
              <a:t>Globalverdrahtung hat zwei wesentliche Ziele:</a:t>
            </a:r>
          </a:p>
          <a:p>
            <a:pPr defTabSz="762000">
              <a:tabLst/>
            </a:pPr>
            <a:r>
              <a:rPr lang="de-DE" altLang="de-DE"/>
              <a:t>Zuordnung von Netzen zu den Verdrahtungsregionen unter Berücksichtigung deren Kapazität,</a:t>
            </a:r>
          </a:p>
          <a:p>
            <a:pPr defTabSz="762000">
              <a:tabLst/>
            </a:pPr>
            <a:r>
              <a:rPr lang="de-DE" altLang="de-DE"/>
              <a:t>Ermittlung, ob eine bestimmte Platzierung verdrahtbar ist.</a:t>
            </a:r>
          </a:p>
          <a:p>
            <a:pPr defTabSz="762000">
              <a:tabLst/>
            </a:pP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5.3.1	Optimierungsziele beim kundenspezifischen Entwurf</a:t>
            </a:r>
          </a:p>
        </p:txBody>
      </p:sp>
      <p:grpSp>
        <p:nvGrpSpPr>
          <p:cNvPr id="659553" name="Group 97"/>
          <p:cNvGrpSpPr>
            <a:grpSpLocks/>
          </p:cNvGrpSpPr>
          <p:nvPr/>
        </p:nvGrpSpPr>
        <p:grpSpPr bwMode="auto">
          <a:xfrm>
            <a:off x="438150" y="1412875"/>
            <a:ext cx="4205288" cy="2914650"/>
            <a:chOff x="276" y="890"/>
            <a:chExt cx="2649" cy="1836"/>
          </a:xfrm>
        </p:grpSpPr>
        <p:sp>
          <p:nvSpPr>
            <p:cNvPr id="32852" name="Rectangle 4"/>
            <p:cNvSpPr>
              <a:spLocks noChangeArrowheads="1"/>
            </p:cNvSpPr>
            <p:nvPr/>
          </p:nvSpPr>
          <p:spPr bwMode="auto">
            <a:xfrm>
              <a:off x="276" y="1689"/>
              <a:ext cx="1101" cy="103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53" name="Rectangle 60"/>
            <p:cNvSpPr>
              <a:spLocks noChangeArrowheads="1"/>
            </p:cNvSpPr>
            <p:nvPr/>
          </p:nvSpPr>
          <p:spPr bwMode="auto">
            <a:xfrm rot="-5400000">
              <a:off x="932" y="1604"/>
              <a:ext cx="207" cy="51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54" name="Rectangle 61"/>
            <p:cNvSpPr>
              <a:spLocks noChangeArrowheads="1"/>
            </p:cNvSpPr>
            <p:nvPr/>
          </p:nvSpPr>
          <p:spPr bwMode="auto">
            <a:xfrm>
              <a:off x="1087" y="2035"/>
              <a:ext cx="208" cy="34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55" name="Rectangle 62"/>
            <p:cNvSpPr>
              <a:spLocks noChangeArrowheads="1"/>
            </p:cNvSpPr>
            <p:nvPr/>
          </p:nvSpPr>
          <p:spPr bwMode="auto">
            <a:xfrm>
              <a:off x="777" y="2035"/>
              <a:ext cx="208" cy="34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56" name="Rectangle 63"/>
            <p:cNvSpPr>
              <a:spLocks noChangeArrowheads="1"/>
            </p:cNvSpPr>
            <p:nvPr/>
          </p:nvSpPr>
          <p:spPr bwMode="auto">
            <a:xfrm rot="-5400000">
              <a:off x="949" y="2312"/>
              <a:ext cx="174" cy="51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57" name="Rectangle 64"/>
            <p:cNvSpPr>
              <a:spLocks noChangeArrowheads="1"/>
            </p:cNvSpPr>
            <p:nvPr/>
          </p:nvSpPr>
          <p:spPr bwMode="auto">
            <a:xfrm>
              <a:off x="361" y="2278"/>
              <a:ext cx="207" cy="380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58" name="Rectangle 65"/>
            <p:cNvSpPr>
              <a:spLocks noChangeArrowheads="1"/>
            </p:cNvSpPr>
            <p:nvPr/>
          </p:nvSpPr>
          <p:spPr bwMode="auto">
            <a:xfrm>
              <a:off x="361" y="1759"/>
              <a:ext cx="207" cy="37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59" name="Text Box 66"/>
            <p:cNvSpPr txBox="1">
              <a:spLocks noChangeArrowheads="1"/>
            </p:cNvSpPr>
            <p:nvPr/>
          </p:nvSpPr>
          <p:spPr bwMode="auto">
            <a:xfrm>
              <a:off x="344" y="2350"/>
              <a:ext cx="2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800" i="1" dirty="0"/>
                <a:t>B</a:t>
              </a:r>
              <a:endParaRPr lang="en-US" altLang="de-DE" sz="1800" i="1" dirty="0"/>
            </a:p>
          </p:txBody>
        </p:sp>
        <p:sp>
          <p:nvSpPr>
            <p:cNvPr id="32860" name="Text Box 67"/>
            <p:cNvSpPr txBox="1">
              <a:spLocks noChangeArrowheads="1"/>
            </p:cNvSpPr>
            <p:nvPr/>
          </p:nvSpPr>
          <p:spPr bwMode="auto">
            <a:xfrm>
              <a:off x="928" y="2458"/>
              <a:ext cx="21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800" i="1"/>
                <a:t>F</a:t>
              </a:r>
              <a:endParaRPr lang="en-US" altLang="de-DE" sz="1800" i="1"/>
            </a:p>
          </p:txBody>
        </p:sp>
        <p:sp>
          <p:nvSpPr>
            <p:cNvPr id="32861" name="Rectangle 68"/>
            <p:cNvSpPr>
              <a:spLocks noChangeArrowheads="1"/>
            </p:cNvSpPr>
            <p:nvPr/>
          </p:nvSpPr>
          <p:spPr bwMode="auto">
            <a:xfrm>
              <a:off x="928" y="1759"/>
              <a:ext cx="208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2862" name="Text Box 69"/>
            <p:cNvSpPr txBox="1">
              <a:spLocks noChangeArrowheads="1"/>
            </p:cNvSpPr>
            <p:nvPr/>
          </p:nvSpPr>
          <p:spPr bwMode="auto">
            <a:xfrm>
              <a:off x="355" y="1819"/>
              <a:ext cx="2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800" i="1" dirty="0"/>
                <a:t>A</a:t>
              </a:r>
              <a:endParaRPr lang="en-US" altLang="de-DE" sz="1800" i="1" dirty="0"/>
            </a:p>
          </p:txBody>
        </p:sp>
        <p:sp>
          <p:nvSpPr>
            <p:cNvPr id="32863" name="Text Box 70"/>
            <p:cNvSpPr txBox="1">
              <a:spLocks noChangeArrowheads="1"/>
            </p:cNvSpPr>
            <p:nvPr/>
          </p:nvSpPr>
          <p:spPr bwMode="auto">
            <a:xfrm>
              <a:off x="752" y="2093"/>
              <a:ext cx="2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800" i="1"/>
                <a:t>C</a:t>
              </a:r>
              <a:endParaRPr lang="en-US" altLang="de-DE" sz="1800" i="1"/>
            </a:p>
          </p:txBody>
        </p:sp>
        <p:sp>
          <p:nvSpPr>
            <p:cNvPr id="32864" name="Text Box 71"/>
            <p:cNvSpPr txBox="1">
              <a:spLocks noChangeArrowheads="1"/>
            </p:cNvSpPr>
            <p:nvPr/>
          </p:nvSpPr>
          <p:spPr bwMode="auto">
            <a:xfrm>
              <a:off x="911" y="1749"/>
              <a:ext cx="2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800" i="1"/>
                <a:t>D</a:t>
              </a:r>
              <a:endParaRPr lang="en-US" altLang="de-DE" sz="1800" i="1"/>
            </a:p>
          </p:txBody>
        </p:sp>
        <p:sp>
          <p:nvSpPr>
            <p:cNvPr id="32865" name="Text Box 72"/>
            <p:cNvSpPr txBox="1">
              <a:spLocks noChangeArrowheads="1"/>
            </p:cNvSpPr>
            <p:nvPr/>
          </p:nvSpPr>
          <p:spPr bwMode="auto">
            <a:xfrm>
              <a:off x="1070" y="2099"/>
              <a:ext cx="2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800" i="1"/>
                <a:t>E</a:t>
              </a:r>
              <a:endParaRPr lang="en-US" altLang="de-DE" sz="1800" i="1"/>
            </a:p>
          </p:txBody>
        </p:sp>
        <p:sp>
          <p:nvSpPr>
            <p:cNvPr id="32866" name="Text Box 96"/>
            <p:cNvSpPr txBox="1">
              <a:spLocks noChangeArrowheads="1"/>
            </p:cNvSpPr>
            <p:nvPr/>
          </p:nvSpPr>
          <p:spPr bwMode="auto">
            <a:xfrm>
              <a:off x="382" y="890"/>
              <a:ext cx="2543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95" tIns="44941" rIns="89883" bIns="67945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Festlegen der Verdrahtungsreihenfolge</a:t>
              </a:r>
              <a:endParaRPr lang="en-US" altLang="de-DE"/>
            </a:p>
          </p:txBody>
        </p:sp>
      </p:grpSp>
      <p:sp>
        <p:nvSpPr>
          <p:cNvPr id="420" name="Rectangle 3">
            <a:extLst>
              <a:ext uri="{FF2B5EF4-FFF2-40B4-BE49-F238E27FC236}">
                <a16:creationId xmlns:a16="http://schemas.microsoft.com/office/drawing/2014/main" id="{1F889750-C9B7-4EB6-BD6E-2E58BA7C3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2682875"/>
            <a:ext cx="1757362" cy="1647825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1" name="Rectangle 5">
            <a:extLst>
              <a:ext uri="{FF2B5EF4-FFF2-40B4-BE49-F238E27FC236}">
                <a16:creationId xmlns:a16="http://schemas.microsoft.com/office/drawing/2014/main" id="{3D9862F4-E41D-4A72-AC69-6A67981E80C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784601" y="2544762"/>
            <a:ext cx="328612" cy="8239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2" name="Rectangle 6">
            <a:extLst>
              <a:ext uri="{FF2B5EF4-FFF2-40B4-BE49-F238E27FC236}">
                <a16:creationId xmlns:a16="http://schemas.microsoft.com/office/drawing/2014/main" id="{4CC99D18-367F-4EBE-85C1-E6F5542A9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3230563"/>
            <a:ext cx="328613" cy="5476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3" name="Rectangle 7">
            <a:extLst>
              <a:ext uri="{FF2B5EF4-FFF2-40B4-BE49-F238E27FC236}">
                <a16:creationId xmlns:a16="http://schemas.microsoft.com/office/drawing/2014/main" id="{C1C59877-9440-4734-A2FE-40A91CD6F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6950" y="3230563"/>
            <a:ext cx="330200" cy="5476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4" name="Rectangle 8">
            <a:extLst>
              <a:ext uri="{FF2B5EF4-FFF2-40B4-BE49-F238E27FC236}">
                <a16:creationId xmlns:a16="http://schemas.microsoft.com/office/drawing/2014/main" id="{F3D90C06-DC31-4C37-925E-E4BF9C6D746B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810794" y="3669506"/>
            <a:ext cx="276225" cy="8239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5" name="Rectangle 9">
            <a:extLst>
              <a:ext uri="{FF2B5EF4-FFF2-40B4-BE49-F238E27FC236}">
                <a16:creationId xmlns:a16="http://schemas.microsoft.com/office/drawing/2014/main" id="{B3D9163D-709E-4DEF-A2EC-BBFE3F461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3616325"/>
            <a:ext cx="330200" cy="60325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6" name="Rectangle 10">
            <a:extLst>
              <a:ext uri="{FF2B5EF4-FFF2-40B4-BE49-F238E27FC236}">
                <a16:creationId xmlns:a16="http://schemas.microsoft.com/office/drawing/2014/main" id="{13C69491-5489-4944-A619-9A7B9838A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38" y="2792413"/>
            <a:ext cx="330200" cy="601662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7" name="Rectangle 11">
            <a:extLst>
              <a:ext uri="{FF2B5EF4-FFF2-40B4-BE49-F238E27FC236}">
                <a16:creationId xmlns:a16="http://schemas.microsoft.com/office/drawing/2014/main" id="{8053370E-987D-4A11-A928-197462A55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3009900"/>
            <a:ext cx="328612" cy="274638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8" name="Rectangle 12">
            <a:extLst>
              <a:ext uri="{FF2B5EF4-FFF2-40B4-BE49-F238E27FC236}">
                <a16:creationId xmlns:a16="http://schemas.microsoft.com/office/drawing/2014/main" id="{B5E14E60-4A21-4BD2-8C65-135439AC5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2681288"/>
            <a:ext cx="1098550" cy="1646237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9" name="Line 13">
            <a:extLst>
              <a:ext uri="{FF2B5EF4-FFF2-40B4-BE49-F238E27FC236}">
                <a16:creationId xmlns:a16="http://schemas.microsoft.com/office/drawing/2014/main" id="{1249A7AE-FA9B-44C1-B6FC-3BCB9DBAA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3350" y="3175000"/>
            <a:ext cx="1588" cy="7143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" name="Line 14">
            <a:extLst>
              <a:ext uri="{FF2B5EF4-FFF2-40B4-BE49-F238E27FC236}">
                <a16:creationId xmlns:a16="http://schemas.microsoft.com/office/drawing/2014/main" id="{0557DF36-35C4-489E-A3DB-4418C61CE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8363" y="3175000"/>
            <a:ext cx="1093787" cy="1588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1" name="Rectangle 15">
            <a:extLst>
              <a:ext uri="{FF2B5EF4-FFF2-40B4-BE49-F238E27FC236}">
                <a16:creationId xmlns:a16="http://schemas.microsoft.com/office/drawing/2014/main" id="{867FDA37-3F7F-4698-A5B9-7EB9F2F33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2681288"/>
            <a:ext cx="658812" cy="1646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2" name="Line 16">
            <a:extLst>
              <a:ext uri="{FF2B5EF4-FFF2-40B4-BE49-F238E27FC236}">
                <a16:creationId xmlns:a16="http://schemas.microsoft.com/office/drawing/2014/main" id="{D1872FC8-1737-44C1-8681-2E35CF53C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5263" y="3505200"/>
            <a:ext cx="6588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3" name="Text Box 17">
            <a:extLst>
              <a:ext uri="{FF2B5EF4-FFF2-40B4-BE49-F238E27FC236}">
                <a16:creationId xmlns:a16="http://schemas.microsoft.com/office/drawing/2014/main" id="{F8C8B8D7-0640-47C8-9DFD-C994B598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2728913"/>
            <a:ext cx="358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CC0000"/>
                </a:solidFill>
              </a:rPr>
              <a:t>H</a:t>
            </a:r>
            <a:endParaRPr lang="en-US" altLang="de-DE" sz="1800">
              <a:solidFill>
                <a:srgbClr val="CC0000"/>
              </a:solidFill>
            </a:endParaRPr>
          </a:p>
        </p:txBody>
      </p:sp>
      <p:sp>
        <p:nvSpPr>
          <p:cNvPr id="434" name="Text Box 18">
            <a:extLst>
              <a:ext uri="{FF2B5EF4-FFF2-40B4-BE49-F238E27FC236}">
                <a16:creationId xmlns:a16="http://schemas.microsoft.com/office/drawing/2014/main" id="{347E5E95-B57D-4A20-9E25-18523F62D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863" y="2171700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/>
              <a:t>V</a:t>
            </a:r>
            <a:endParaRPr lang="en-US" altLang="de-DE" sz="1800"/>
          </a:p>
        </p:txBody>
      </p:sp>
      <p:sp>
        <p:nvSpPr>
          <p:cNvPr id="435" name="Text Box 19">
            <a:extLst>
              <a:ext uri="{FF2B5EF4-FFF2-40B4-BE49-F238E27FC236}">
                <a16:creationId xmlns:a16="http://schemas.microsoft.com/office/drawing/2014/main" id="{17689B8D-5109-4840-8986-55370AA5B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3359150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A</a:t>
            </a:r>
            <a:endParaRPr lang="en-US" altLang="de-DE" sz="1800" i="1"/>
          </a:p>
        </p:txBody>
      </p:sp>
      <p:sp>
        <p:nvSpPr>
          <p:cNvPr id="436" name="Text Box 20">
            <a:extLst>
              <a:ext uri="{FF2B5EF4-FFF2-40B4-BE49-F238E27FC236}">
                <a16:creationId xmlns:a16="http://schemas.microsoft.com/office/drawing/2014/main" id="{5364D004-30C8-4ECE-BE6D-9C5EDDB51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025" y="3717131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 dirty="0"/>
              <a:t>B</a:t>
            </a:r>
            <a:endParaRPr lang="en-US" altLang="de-DE" sz="1800" i="1" dirty="0"/>
          </a:p>
        </p:txBody>
      </p:sp>
      <p:sp>
        <p:nvSpPr>
          <p:cNvPr id="437" name="Text Box 21">
            <a:extLst>
              <a:ext uri="{FF2B5EF4-FFF2-40B4-BE49-F238E27FC236}">
                <a16:creationId xmlns:a16="http://schemas.microsoft.com/office/drawing/2014/main" id="{7CD5632D-9144-4F0C-A7FC-FA29F092A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13" y="3352800"/>
            <a:ext cx="35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D</a:t>
            </a:r>
            <a:endParaRPr lang="en-US" altLang="de-DE" sz="1800" i="1"/>
          </a:p>
        </p:txBody>
      </p:sp>
      <p:sp>
        <p:nvSpPr>
          <p:cNvPr id="438" name="Text Box 22">
            <a:extLst>
              <a:ext uri="{FF2B5EF4-FFF2-40B4-BE49-F238E27FC236}">
                <a16:creationId xmlns:a16="http://schemas.microsoft.com/office/drawing/2014/main" id="{18AAA760-CFDD-4647-9E55-67329BA66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313" y="3352800"/>
            <a:ext cx="35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CC0000"/>
                </a:solidFill>
              </a:rPr>
              <a:t>H</a:t>
            </a:r>
            <a:endParaRPr lang="en-US" altLang="de-DE" sz="1800">
              <a:solidFill>
                <a:srgbClr val="CC0000"/>
              </a:solidFill>
            </a:endParaRPr>
          </a:p>
        </p:txBody>
      </p:sp>
      <p:sp>
        <p:nvSpPr>
          <p:cNvPr id="439" name="Line 23">
            <a:extLst>
              <a:ext uri="{FF2B5EF4-FFF2-40B4-BE49-F238E27FC236}">
                <a16:creationId xmlns:a16="http://schemas.microsoft.com/office/drawing/2014/main" id="{91C69FC4-D817-4150-BF8B-6D0EFA33E3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45113" y="2411413"/>
            <a:ext cx="266700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" name="Line 24">
            <a:extLst>
              <a:ext uri="{FF2B5EF4-FFF2-40B4-BE49-F238E27FC236}">
                <a16:creationId xmlns:a16="http://schemas.microsoft.com/office/drawing/2014/main" id="{BE5EBDD8-EC1F-4E05-8BCD-ADB8F81AD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4850" y="2433638"/>
            <a:ext cx="27305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1" name="Line 25">
            <a:extLst>
              <a:ext uri="{FF2B5EF4-FFF2-40B4-BE49-F238E27FC236}">
                <a16:creationId xmlns:a16="http://schemas.microsoft.com/office/drawing/2014/main" id="{06CD7F93-D5A5-42F9-92A4-C89AFD08CB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2063" y="3092450"/>
            <a:ext cx="153987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2" name="Line 26">
            <a:extLst>
              <a:ext uri="{FF2B5EF4-FFF2-40B4-BE49-F238E27FC236}">
                <a16:creationId xmlns:a16="http://schemas.microsoft.com/office/drawing/2014/main" id="{223D54CB-BCAB-4C97-B958-33AB08053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1138" y="3092450"/>
            <a:ext cx="109537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3" name="Line 27">
            <a:extLst>
              <a:ext uri="{FF2B5EF4-FFF2-40B4-BE49-F238E27FC236}">
                <a16:creationId xmlns:a16="http://schemas.microsoft.com/office/drawing/2014/main" id="{E13202CA-C4EE-456E-8E90-87F3C0ED7E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29313" y="3067050"/>
            <a:ext cx="153987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4" name="Line 28">
            <a:extLst>
              <a:ext uri="{FF2B5EF4-FFF2-40B4-BE49-F238E27FC236}">
                <a16:creationId xmlns:a16="http://schemas.microsoft.com/office/drawing/2014/main" id="{D285E53C-C5BE-4B6C-9FB7-9F6FC3CD25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6800" y="3067050"/>
            <a:ext cx="109538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5" name="Text Box 29">
            <a:extLst>
              <a:ext uri="{FF2B5EF4-FFF2-40B4-BE49-F238E27FC236}">
                <a16:creationId xmlns:a16="http://schemas.microsoft.com/office/drawing/2014/main" id="{B95178D2-584F-4EB9-A51B-BEAF87390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053" y="3945965"/>
            <a:ext cx="3333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F</a:t>
            </a:r>
            <a:endParaRPr lang="en-US" altLang="de-DE" sz="1800" i="1"/>
          </a:p>
        </p:txBody>
      </p:sp>
      <p:sp>
        <p:nvSpPr>
          <p:cNvPr id="446" name="Text Box 30">
            <a:extLst>
              <a:ext uri="{FF2B5EF4-FFF2-40B4-BE49-F238E27FC236}">
                <a16:creationId xmlns:a16="http://schemas.microsoft.com/office/drawing/2014/main" id="{CA9B2158-240F-412D-8578-FBE1E5F2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8670" y="3961131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/>
              <a:t>V</a:t>
            </a:r>
            <a:endParaRPr lang="en-US" altLang="de-DE" sz="1800"/>
          </a:p>
        </p:txBody>
      </p:sp>
      <p:sp>
        <p:nvSpPr>
          <p:cNvPr id="447" name="Line 31">
            <a:extLst>
              <a:ext uri="{FF2B5EF4-FFF2-40B4-BE49-F238E27FC236}">
                <a16:creationId xmlns:a16="http://schemas.microsoft.com/office/drawing/2014/main" id="{6649395A-6FF0-4C4F-93CE-B9DC6AE14B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3463" y="3695700"/>
            <a:ext cx="155575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8" name="Line 32">
            <a:extLst>
              <a:ext uri="{FF2B5EF4-FFF2-40B4-BE49-F238E27FC236}">
                <a16:creationId xmlns:a16="http://schemas.microsoft.com/office/drawing/2014/main" id="{591FFFD1-C9F7-41DF-8CA6-ACACDB370E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2538" y="3695700"/>
            <a:ext cx="111125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9" name="Line 33">
            <a:extLst>
              <a:ext uri="{FF2B5EF4-FFF2-40B4-BE49-F238E27FC236}">
                <a16:creationId xmlns:a16="http://schemas.microsoft.com/office/drawing/2014/main" id="{FBECD389-EFD8-4FC1-AFB7-5DD829BA0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4075" y="3887788"/>
            <a:ext cx="1093788" cy="1587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0" name="Text Box 34">
            <a:extLst>
              <a:ext uri="{FF2B5EF4-FFF2-40B4-BE49-F238E27FC236}">
                <a16:creationId xmlns:a16="http://schemas.microsoft.com/office/drawing/2014/main" id="{14436954-AA27-43A7-872F-577BA0656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3902075"/>
            <a:ext cx="3333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F</a:t>
            </a:r>
            <a:endParaRPr lang="en-US" altLang="de-DE" sz="1800" i="1"/>
          </a:p>
        </p:txBody>
      </p:sp>
      <p:sp>
        <p:nvSpPr>
          <p:cNvPr id="451" name="Text Box 35">
            <a:extLst>
              <a:ext uri="{FF2B5EF4-FFF2-40B4-BE49-F238E27FC236}">
                <a16:creationId xmlns:a16="http://schemas.microsoft.com/office/drawing/2014/main" id="{91A2DA50-314C-4D89-ABB1-E30CFDB68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1332" y="4543744"/>
            <a:ext cx="358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C</a:t>
            </a:r>
            <a:endParaRPr lang="en-US" altLang="de-DE" sz="1800" i="1"/>
          </a:p>
        </p:txBody>
      </p:sp>
      <p:sp>
        <p:nvSpPr>
          <p:cNvPr id="452" name="Text Box 36">
            <a:extLst>
              <a:ext uri="{FF2B5EF4-FFF2-40B4-BE49-F238E27FC236}">
                <a16:creationId xmlns:a16="http://schemas.microsoft.com/office/drawing/2014/main" id="{BDEC3D7F-4C77-42A8-9B2D-B99CB879E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9020" y="4543744"/>
            <a:ext cx="346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E</a:t>
            </a:r>
            <a:endParaRPr lang="en-US" altLang="de-DE" sz="1800" i="1"/>
          </a:p>
        </p:txBody>
      </p:sp>
      <p:sp>
        <p:nvSpPr>
          <p:cNvPr id="453" name="Line 37">
            <a:extLst>
              <a:ext uri="{FF2B5EF4-FFF2-40B4-BE49-F238E27FC236}">
                <a16:creationId xmlns:a16="http://schemas.microsoft.com/office/drawing/2014/main" id="{118E1516-A56F-4261-952C-EA1278EC75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9620" y="4278631"/>
            <a:ext cx="155575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4" name="Line 38">
            <a:extLst>
              <a:ext uri="{FF2B5EF4-FFF2-40B4-BE49-F238E27FC236}">
                <a16:creationId xmlns:a16="http://schemas.microsoft.com/office/drawing/2014/main" id="{C808AB80-F95B-43C1-8E6F-B8CE6CA544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8695" y="4278631"/>
            <a:ext cx="109537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5" name="Rectangle 39">
            <a:extLst>
              <a:ext uri="{FF2B5EF4-FFF2-40B4-BE49-F238E27FC236}">
                <a16:creationId xmlns:a16="http://schemas.microsoft.com/office/drawing/2014/main" id="{80CEBAD9-4FAB-4269-9808-BA15EF63A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92413"/>
            <a:ext cx="32861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6" name="Rectangle 40">
            <a:extLst>
              <a:ext uri="{FF2B5EF4-FFF2-40B4-BE49-F238E27FC236}">
                <a16:creationId xmlns:a16="http://schemas.microsoft.com/office/drawing/2014/main" id="{80845D14-23EF-4C10-BC21-9F21312CC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25" y="2792413"/>
            <a:ext cx="328613" cy="27305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7" name="Text Box 41">
            <a:extLst>
              <a:ext uri="{FF2B5EF4-FFF2-40B4-BE49-F238E27FC236}">
                <a16:creationId xmlns:a16="http://schemas.microsoft.com/office/drawing/2014/main" id="{399403C0-B130-467F-A8C2-B658793D2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728913"/>
            <a:ext cx="358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CC0000"/>
                </a:solidFill>
              </a:rPr>
              <a:t>H</a:t>
            </a:r>
            <a:endParaRPr lang="en-US" altLang="de-DE" sz="1800">
              <a:solidFill>
                <a:srgbClr val="CC0000"/>
              </a:solidFill>
            </a:endParaRPr>
          </a:p>
        </p:txBody>
      </p:sp>
      <p:sp>
        <p:nvSpPr>
          <p:cNvPr id="458" name="Text Box 42">
            <a:extLst>
              <a:ext uri="{FF2B5EF4-FFF2-40B4-BE49-F238E27FC236}">
                <a16:creationId xmlns:a16="http://schemas.microsoft.com/office/drawing/2014/main" id="{6FE20DD8-CECA-4804-9A15-215FE88D2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713" y="3359150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B</a:t>
            </a:r>
            <a:endParaRPr lang="en-US" altLang="de-DE" sz="1800" i="1"/>
          </a:p>
        </p:txBody>
      </p:sp>
      <p:sp>
        <p:nvSpPr>
          <p:cNvPr id="459" name="Text Box 43">
            <a:extLst>
              <a:ext uri="{FF2B5EF4-FFF2-40B4-BE49-F238E27FC236}">
                <a16:creationId xmlns:a16="http://schemas.microsoft.com/office/drawing/2014/main" id="{D36FABAD-1A15-489F-96FC-8DF946A3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138" y="2892090"/>
            <a:ext cx="346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 dirty="0"/>
              <a:t>A</a:t>
            </a:r>
            <a:endParaRPr lang="en-US" altLang="de-DE" sz="1800" i="1" dirty="0"/>
          </a:p>
        </p:txBody>
      </p:sp>
      <p:sp>
        <p:nvSpPr>
          <p:cNvPr id="460" name="Text Box 44">
            <a:extLst>
              <a:ext uri="{FF2B5EF4-FFF2-40B4-BE49-F238E27FC236}">
                <a16:creationId xmlns:a16="http://schemas.microsoft.com/office/drawing/2014/main" id="{7B0ED488-096F-4616-8A2F-939912EDF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263" y="3321050"/>
            <a:ext cx="35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C</a:t>
            </a:r>
            <a:endParaRPr lang="en-US" altLang="de-DE" sz="1800" i="1"/>
          </a:p>
        </p:txBody>
      </p:sp>
      <p:sp>
        <p:nvSpPr>
          <p:cNvPr id="461" name="Text Box 45">
            <a:extLst>
              <a:ext uri="{FF2B5EF4-FFF2-40B4-BE49-F238E27FC236}">
                <a16:creationId xmlns:a16="http://schemas.microsoft.com/office/drawing/2014/main" id="{B0792166-9183-4807-BF7B-D57C7E102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776538"/>
            <a:ext cx="358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D</a:t>
            </a:r>
            <a:endParaRPr lang="en-US" altLang="de-DE" sz="1800" i="1"/>
          </a:p>
        </p:txBody>
      </p:sp>
      <p:sp>
        <p:nvSpPr>
          <p:cNvPr id="462" name="Text Box 46">
            <a:extLst>
              <a:ext uri="{FF2B5EF4-FFF2-40B4-BE49-F238E27FC236}">
                <a16:creationId xmlns:a16="http://schemas.microsoft.com/office/drawing/2014/main" id="{3EEE295E-F320-4E89-A60F-2D10FCDBF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3321050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E</a:t>
            </a:r>
            <a:endParaRPr lang="en-US" altLang="de-DE" sz="1800" i="1"/>
          </a:p>
        </p:txBody>
      </p:sp>
      <p:sp>
        <p:nvSpPr>
          <p:cNvPr id="463" name="Rectangle 47">
            <a:extLst>
              <a:ext uri="{FF2B5EF4-FFF2-40B4-BE49-F238E27FC236}">
                <a16:creationId xmlns:a16="http://schemas.microsoft.com/office/drawing/2014/main" id="{0B40517A-CD3F-4609-9A17-F15E58AA039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012907" y="2545556"/>
            <a:ext cx="328612" cy="8223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4" name="Rectangle 48">
            <a:extLst>
              <a:ext uri="{FF2B5EF4-FFF2-40B4-BE49-F238E27FC236}">
                <a16:creationId xmlns:a16="http://schemas.microsoft.com/office/drawing/2014/main" id="{182CD371-4075-410D-BF3B-060BBB757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9763" y="3230563"/>
            <a:ext cx="328612" cy="5476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5" name="Rectangle 49">
            <a:extLst>
              <a:ext uri="{FF2B5EF4-FFF2-40B4-BE49-F238E27FC236}">
                <a16:creationId xmlns:a16="http://schemas.microsoft.com/office/drawing/2014/main" id="{EC383D7B-EDA0-4EE3-BEED-8040B247C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050" y="3230563"/>
            <a:ext cx="328613" cy="5476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6" name="Rectangle 50">
            <a:extLst>
              <a:ext uri="{FF2B5EF4-FFF2-40B4-BE49-F238E27FC236}">
                <a16:creationId xmlns:a16="http://schemas.microsoft.com/office/drawing/2014/main" id="{81CE575B-A1A9-4C86-8168-497BD950A5A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039100" y="3670300"/>
            <a:ext cx="276225" cy="82232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7" name="Rectangle 51">
            <a:extLst>
              <a:ext uri="{FF2B5EF4-FFF2-40B4-BE49-F238E27FC236}">
                <a16:creationId xmlns:a16="http://schemas.microsoft.com/office/drawing/2014/main" id="{597C4364-44FF-4D8B-8C55-5C9C1E3D7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650" y="3616325"/>
            <a:ext cx="328613" cy="60325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8" name="Rectangle 52">
            <a:extLst>
              <a:ext uri="{FF2B5EF4-FFF2-40B4-BE49-F238E27FC236}">
                <a16:creationId xmlns:a16="http://schemas.microsoft.com/office/drawing/2014/main" id="{56895CA3-60AD-42CD-9A1E-473C1F358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650" y="2792413"/>
            <a:ext cx="328613" cy="601662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9" name="Text Box 53">
            <a:extLst>
              <a:ext uri="{FF2B5EF4-FFF2-40B4-BE49-F238E27FC236}">
                <a16:creationId xmlns:a16="http://schemas.microsoft.com/office/drawing/2014/main" id="{7BE9E47D-F01D-4D3F-A857-244CFDE58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711574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 dirty="0"/>
              <a:t>B</a:t>
            </a:r>
            <a:endParaRPr lang="en-US" altLang="de-DE" sz="1800" i="1" dirty="0"/>
          </a:p>
        </p:txBody>
      </p:sp>
      <p:sp>
        <p:nvSpPr>
          <p:cNvPr id="470" name="Text Box 54">
            <a:extLst>
              <a:ext uri="{FF2B5EF4-FFF2-40B4-BE49-F238E27FC236}">
                <a16:creationId xmlns:a16="http://schemas.microsoft.com/office/drawing/2014/main" id="{F65E44A1-0CDF-406B-93A5-8C712D53A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3" y="3902075"/>
            <a:ext cx="3333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F</a:t>
            </a:r>
            <a:endParaRPr lang="en-US" altLang="de-DE" sz="1800" i="1"/>
          </a:p>
        </p:txBody>
      </p:sp>
      <p:sp>
        <p:nvSpPr>
          <p:cNvPr id="471" name="Rectangle 55">
            <a:extLst>
              <a:ext uri="{FF2B5EF4-FFF2-40B4-BE49-F238E27FC236}">
                <a16:creationId xmlns:a16="http://schemas.microsoft.com/office/drawing/2014/main" id="{73EC425E-1D26-4FDE-AF7D-AADBC598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5763" y="2792413"/>
            <a:ext cx="3302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72" name="Text Box 56">
            <a:extLst>
              <a:ext uri="{FF2B5EF4-FFF2-40B4-BE49-F238E27FC236}">
                <a16:creationId xmlns:a16="http://schemas.microsoft.com/office/drawing/2014/main" id="{8FBF9646-7B26-4F9F-AF08-19F0F6236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3222" y="2908300"/>
            <a:ext cx="346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 dirty="0"/>
              <a:t>A</a:t>
            </a:r>
            <a:endParaRPr lang="en-US" altLang="de-DE" sz="1800" i="1" dirty="0"/>
          </a:p>
        </p:txBody>
      </p:sp>
      <p:sp>
        <p:nvSpPr>
          <p:cNvPr id="473" name="Text Box 57">
            <a:extLst>
              <a:ext uri="{FF2B5EF4-FFF2-40B4-BE49-F238E27FC236}">
                <a16:creationId xmlns:a16="http://schemas.microsoft.com/office/drawing/2014/main" id="{FD1A64EC-94AF-4267-93D0-A224757E1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1125" y="3332163"/>
            <a:ext cx="358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C</a:t>
            </a:r>
            <a:endParaRPr lang="en-US" altLang="de-DE" sz="1800" i="1"/>
          </a:p>
        </p:txBody>
      </p:sp>
      <p:sp>
        <p:nvSpPr>
          <p:cNvPr id="474" name="Text Box 58">
            <a:extLst>
              <a:ext uri="{FF2B5EF4-FFF2-40B4-BE49-F238E27FC236}">
                <a16:creationId xmlns:a16="http://schemas.microsoft.com/office/drawing/2014/main" id="{BDC221DB-6ECF-4A3F-B326-9E3DB38AB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8775" y="2776538"/>
            <a:ext cx="358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D</a:t>
            </a:r>
            <a:endParaRPr lang="en-US" altLang="de-DE" sz="1800" i="1"/>
          </a:p>
        </p:txBody>
      </p:sp>
      <p:sp>
        <p:nvSpPr>
          <p:cNvPr id="475" name="Text Box 59">
            <a:extLst>
              <a:ext uri="{FF2B5EF4-FFF2-40B4-BE49-F238E27FC236}">
                <a16:creationId xmlns:a16="http://schemas.microsoft.com/office/drawing/2014/main" id="{ED029E1B-2282-4F32-8D1A-27AF6E77F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75" y="3332163"/>
            <a:ext cx="346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E</a:t>
            </a:r>
            <a:endParaRPr lang="en-US" altLang="de-DE" sz="1800" i="1"/>
          </a:p>
        </p:txBody>
      </p:sp>
      <p:sp>
        <p:nvSpPr>
          <p:cNvPr id="476" name="AutoShape 73">
            <a:extLst>
              <a:ext uri="{FF2B5EF4-FFF2-40B4-BE49-F238E27FC236}">
                <a16:creationId xmlns:a16="http://schemas.microsoft.com/office/drawing/2014/main" id="{D9D63F7D-486F-4112-A629-332FFA708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613" y="3230563"/>
            <a:ext cx="219075" cy="5476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77" name="AutoShape 74">
            <a:extLst>
              <a:ext uri="{FF2B5EF4-FFF2-40B4-BE49-F238E27FC236}">
                <a16:creationId xmlns:a16="http://schemas.microsoft.com/office/drawing/2014/main" id="{43E891D6-F160-4F81-9A1F-5534A6501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1688" y="3230563"/>
            <a:ext cx="217487" cy="5476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78" name="AutoShape 75">
            <a:extLst>
              <a:ext uri="{FF2B5EF4-FFF2-40B4-BE49-F238E27FC236}">
                <a16:creationId xmlns:a16="http://schemas.microsoft.com/office/drawing/2014/main" id="{BF764A88-4E0A-483C-AE75-3BA8C6AD5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3230563"/>
            <a:ext cx="217488" cy="5476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79" name="Oval 76">
            <a:extLst>
              <a:ext uri="{FF2B5EF4-FFF2-40B4-BE49-F238E27FC236}">
                <a16:creationId xmlns:a16="http://schemas.microsoft.com/office/drawing/2014/main" id="{9ED2026D-EE7D-404F-A605-C5A262539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394075"/>
            <a:ext cx="274638" cy="274638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1</a:t>
            </a:r>
            <a:endParaRPr lang="en-US" altLang="de-DE" b="1"/>
          </a:p>
        </p:txBody>
      </p:sp>
      <p:sp>
        <p:nvSpPr>
          <p:cNvPr id="480" name="Oval 77">
            <a:extLst>
              <a:ext uri="{FF2B5EF4-FFF2-40B4-BE49-F238E27FC236}">
                <a16:creationId xmlns:a16="http://schemas.microsoft.com/office/drawing/2014/main" id="{D2EB4480-DC9C-4691-A8D0-C0DFD11A9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3595" y="4607244"/>
            <a:ext cx="274637" cy="276225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481" name="Oval 78">
            <a:extLst>
              <a:ext uri="{FF2B5EF4-FFF2-40B4-BE49-F238E27FC236}">
                <a16:creationId xmlns:a16="http://schemas.microsoft.com/office/drawing/2014/main" id="{3739F8F5-8D2C-4FA9-9477-364513AEC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975" y="3998913"/>
            <a:ext cx="273050" cy="274637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900" b="1"/>
              <a:t>3</a:t>
            </a:r>
            <a:endParaRPr lang="en-US" altLang="de-DE" sz="1900" b="1"/>
          </a:p>
        </p:txBody>
      </p:sp>
      <p:sp>
        <p:nvSpPr>
          <p:cNvPr id="482" name="Oval 79">
            <a:extLst>
              <a:ext uri="{FF2B5EF4-FFF2-40B4-BE49-F238E27FC236}">
                <a16:creationId xmlns:a16="http://schemas.microsoft.com/office/drawing/2014/main" id="{B41B8E76-2D6C-429B-9061-D12FA965E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875" y="3394075"/>
            <a:ext cx="273050" cy="274638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4</a:t>
            </a:r>
            <a:endParaRPr lang="en-US" altLang="de-DE" b="1"/>
          </a:p>
        </p:txBody>
      </p:sp>
      <p:sp>
        <p:nvSpPr>
          <p:cNvPr id="483" name="Oval 80">
            <a:extLst>
              <a:ext uri="{FF2B5EF4-FFF2-40B4-BE49-F238E27FC236}">
                <a16:creationId xmlns:a16="http://schemas.microsoft.com/office/drawing/2014/main" id="{9365EF13-8683-4427-A863-3C05BC37E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2790825"/>
            <a:ext cx="276225" cy="274638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5</a:t>
            </a:r>
            <a:endParaRPr lang="en-US" altLang="de-DE" b="1"/>
          </a:p>
        </p:txBody>
      </p:sp>
      <p:sp>
        <p:nvSpPr>
          <p:cNvPr id="484" name="Line 81">
            <a:extLst>
              <a:ext uri="{FF2B5EF4-FFF2-40B4-BE49-F238E27FC236}">
                <a16:creationId xmlns:a16="http://schemas.microsoft.com/office/drawing/2014/main" id="{3843355B-473C-4300-BA58-D92BD72E5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7238" y="3394075"/>
            <a:ext cx="0" cy="22225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" name="Line 82">
            <a:extLst>
              <a:ext uri="{FF2B5EF4-FFF2-40B4-BE49-F238E27FC236}">
                <a16:creationId xmlns:a16="http://schemas.microsoft.com/office/drawing/2014/main" id="{73269595-184D-4294-9B6C-633235392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4738" y="3398838"/>
            <a:ext cx="0" cy="22066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" name="Line 88">
            <a:extLst>
              <a:ext uri="{FF2B5EF4-FFF2-40B4-BE49-F238E27FC236}">
                <a16:creationId xmlns:a16="http://schemas.microsoft.com/office/drawing/2014/main" id="{0C3F70C1-4116-40A1-85B7-5AACA4BBF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6050" y="3794125"/>
            <a:ext cx="3175" cy="1365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" name="Line 89">
            <a:extLst>
              <a:ext uri="{FF2B5EF4-FFF2-40B4-BE49-F238E27FC236}">
                <a16:creationId xmlns:a16="http://schemas.microsoft.com/office/drawing/2014/main" id="{50A3C06F-5D8E-4B9C-A6CE-7FFB86D55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3613" y="3789363"/>
            <a:ext cx="4762" cy="13493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8" name="Line 90">
            <a:extLst>
              <a:ext uri="{FF2B5EF4-FFF2-40B4-BE49-F238E27FC236}">
                <a16:creationId xmlns:a16="http://schemas.microsoft.com/office/drawing/2014/main" id="{8F74E467-485A-41F0-94A3-487BC4E8A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7638" y="3125788"/>
            <a:ext cx="1587" cy="7461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9" name="Line 91">
            <a:extLst>
              <a:ext uri="{FF2B5EF4-FFF2-40B4-BE49-F238E27FC236}">
                <a16:creationId xmlns:a16="http://schemas.microsoft.com/office/drawing/2014/main" id="{D05E7986-D781-4A03-9374-F6D1579F1F3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6788" y="3127375"/>
            <a:ext cx="1587" cy="730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0" name="Line 92">
            <a:extLst>
              <a:ext uri="{FF2B5EF4-FFF2-40B4-BE49-F238E27FC236}">
                <a16:creationId xmlns:a16="http://schemas.microsoft.com/office/drawing/2014/main" id="{29DFF51F-70BC-4E45-A349-5906243690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1725" y="4219575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1" name="Line 93">
            <a:extLst>
              <a:ext uri="{FF2B5EF4-FFF2-40B4-BE49-F238E27FC236}">
                <a16:creationId xmlns:a16="http://schemas.microsoft.com/office/drawing/2014/main" id="{1E483720-6C93-43C8-AC46-13595A9C37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4425" y="2792413"/>
            <a:ext cx="29051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2" name="Line 94">
            <a:extLst>
              <a:ext uri="{FF2B5EF4-FFF2-40B4-BE49-F238E27FC236}">
                <a16:creationId xmlns:a16="http://schemas.microsoft.com/office/drawing/2014/main" id="{AF61A31A-AE32-4AD3-B95D-57CEFC58F5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01013" y="3233738"/>
            <a:ext cx="16351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3" name="Line 95">
            <a:extLst>
              <a:ext uri="{FF2B5EF4-FFF2-40B4-BE49-F238E27FC236}">
                <a16:creationId xmlns:a16="http://schemas.microsoft.com/office/drawing/2014/main" id="{63B951A4-1274-44FA-8F8E-EB57C281A6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02600" y="3768725"/>
            <a:ext cx="16351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4" name="Oval 86">
            <a:extLst>
              <a:ext uri="{FF2B5EF4-FFF2-40B4-BE49-F238E27FC236}">
                <a16:creationId xmlns:a16="http://schemas.microsoft.com/office/drawing/2014/main" id="{1A3F870C-C285-44D9-B105-50B707055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1975" y="3025775"/>
            <a:ext cx="276225" cy="27305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4</a:t>
            </a:r>
            <a:endParaRPr lang="en-US" altLang="de-DE" b="1"/>
          </a:p>
        </p:txBody>
      </p:sp>
      <p:sp>
        <p:nvSpPr>
          <p:cNvPr id="495" name="Oval 85">
            <a:extLst>
              <a:ext uri="{FF2B5EF4-FFF2-40B4-BE49-F238E27FC236}">
                <a16:creationId xmlns:a16="http://schemas.microsoft.com/office/drawing/2014/main" id="{08B73244-089E-4688-A3F4-B00EE792D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2450" y="3730625"/>
            <a:ext cx="276225" cy="27305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3</a:t>
            </a:r>
            <a:endParaRPr lang="en-US" altLang="de-DE" b="1"/>
          </a:p>
        </p:txBody>
      </p:sp>
      <p:sp>
        <p:nvSpPr>
          <p:cNvPr id="496" name="Oval 84">
            <a:extLst>
              <a:ext uri="{FF2B5EF4-FFF2-40B4-BE49-F238E27FC236}">
                <a16:creationId xmlns:a16="http://schemas.microsoft.com/office/drawing/2014/main" id="{C516403D-7134-4F2D-A025-344DE5146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5925" y="3390900"/>
            <a:ext cx="274638" cy="274638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2</a:t>
            </a:r>
            <a:endParaRPr lang="en-US" altLang="de-DE" b="1"/>
          </a:p>
        </p:txBody>
      </p:sp>
      <p:sp>
        <p:nvSpPr>
          <p:cNvPr id="497" name="Oval 87">
            <a:extLst>
              <a:ext uri="{FF2B5EF4-FFF2-40B4-BE49-F238E27FC236}">
                <a16:creationId xmlns:a16="http://schemas.microsoft.com/office/drawing/2014/main" id="{24E1BE92-1F08-446F-9777-113C9B5D3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3340100"/>
            <a:ext cx="276225" cy="276225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5</a:t>
            </a:r>
            <a:endParaRPr lang="en-US" altLang="de-DE" b="1"/>
          </a:p>
        </p:txBody>
      </p:sp>
      <p:sp>
        <p:nvSpPr>
          <p:cNvPr id="498" name="Oval 83">
            <a:extLst>
              <a:ext uri="{FF2B5EF4-FFF2-40B4-BE49-F238E27FC236}">
                <a16:creationId xmlns:a16="http://schemas.microsoft.com/office/drawing/2014/main" id="{2FF9AB7A-2C8B-4CBD-BD33-6AE37567D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813" y="3340100"/>
            <a:ext cx="276225" cy="276225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b="1"/>
              <a:t>1</a:t>
            </a:r>
            <a:endParaRPr lang="en-US" altLang="de-DE" b="1"/>
          </a:p>
        </p:txBody>
      </p:sp>
      <p:sp>
        <p:nvSpPr>
          <p:cNvPr id="499" name="Rectangle 114">
            <a:extLst>
              <a:ext uri="{FF2B5EF4-FFF2-40B4-BE49-F238E27FC236}">
                <a16:creationId xmlns:a16="http://schemas.microsoft.com/office/drawing/2014/main" id="{17CAE083-8CC1-4F2C-A36F-21E598BE6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675" y="5157788"/>
            <a:ext cx="53308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095" tIns="44941" rIns="89883" bIns="44941" numCol="1" anchor="t" anchorCtr="0" compatLnSpc="1">
            <a:prstTxWarp prst="textNoShape">
              <a:avLst/>
            </a:prstTxWarp>
          </a:bodyPr>
          <a:lstStyle>
            <a:lvl1pPr marL="342900" indent="-342900" algn="l" defTabSz="898525" rtl="0" eaLnBrk="0" fontAlgn="base" hangingPunct="0">
              <a:lnSpc>
                <a:spcPct val="102000"/>
              </a:lnSpc>
              <a:spcBef>
                <a:spcPct val="50000"/>
              </a:spcBef>
              <a:spcAft>
                <a:spcPct val="0"/>
              </a:spcAft>
              <a:buClr>
                <a:srgbClr val="CC0000"/>
              </a:buClr>
              <a:buFont typeface="Symbol" pitchFamily="18" charset="2"/>
              <a:buChar char="·"/>
              <a:tabLst>
                <a:tab pos="301625" algn="l"/>
                <a:tab pos="542925" algn="l"/>
              </a:tabLst>
              <a:defRPr sz="1700">
                <a:solidFill>
                  <a:schemeClr val="tx1"/>
                </a:solidFill>
                <a:latin typeface="+mn-lt"/>
                <a:ea typeface="+mn-ea"/>
                <a:cs typeface="+mn-cs"/>
                <a:sym typeface="Symbol" pitchFamily="18" charset="2"/>
              </a:defRPr>
            </a:lvl1pPr>
            <a:lvl2pPr marL="301625" indent="155575" algn="l" defTabSz="898525" rtl="0" eaLnBrk="0" fontAlgn="base" hangingPunct="0">
              <a:lnSpc>
                <a:spcPct val="102000"/>
              </a:lnSpc>
              <a:spcBef>
                <a:spcPct val="50000"/>
              </a:spcBef>
              <a:spcAft>
                <a:spcPct val="0"/>
              </a:spcAft>
              <a:buClr>
                <a:srgbClr val="CC0000"/>
              </a:buClr>
              <a:buFont typeface="Symbol" pitchFamily="18" charset="2"/>
              <a:buChar char="-"/>
              <a:tabLst>
                <a:tab pos="301625" algn="l"/>
                <a:tab pos="542925" algn="l"/>
              </a:tabLst>
              <a:defRPr sz="1600">
                <a:solidFill>
                  <a:schemeClr val="tx1"/>
                </a:solidFill>
                <a:latin typeface="+mn-lt"/>
                <a:sym typeface="Symbol" pitchFamily="18" charset="2"/>
              </a:defRPr>
            </a:lvl2pPr>
            <a:lvl3pPr marL="449263" indent="3175" algn="l" defTabSz="898525" rtl="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500">
                <a:solidFill>
                  <a:schemeClr val="tx1"/>
                </a:solidFill>
                <a:latin typeface="+mn-lt"/>
                <a:sym typeface="Symbol" pitchFamily="18" charset="2"/>
              </a:defRPr>
            </a:lvl3pPr>
            <a:lvl4pPr marL="676275" indent="695325" algn="l" defTabSz="898525" rtl="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500">
                <a:solidFill>
                  <a:schemeClr val="tx1"/>
                </a:solidFill>
                <a:latin typeface="+mn-lt"/>
                <a:sym typeface="Symbol" pitchFamily="18" charset="2"/>
              </a:defRPr>
            </a:lvl4pPr>
            <a:lvl5pPr marL="900113" indent="928688" algn="l" defTabSz="898525" rtl="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500">
                <a:solidFill>
                  <a:schemeClr val="tx1"/>
                </a:solidFill>
                <a:latin typeface="+mn-lt"/>
                <a:sym typeface="Symbol" pitchFamily="18" charset="2"/>
              </a:defRPr>
            </a:lvl5pPr>
            <a:lvl6pPr marL="1357313" algn="l" defTabSz="898525" rtl="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500">
                <a:solidFill>
                  <a:schemeClr val="tx1"/>
                </a:solidFill>
                <a:latin typeface="+mn-lt"/>
                <a:sym typeface="Symbol" pitchFamily="18" charset="2"/>
              </a:defRPr>
            </a:lvl6pPr>
            <a:lvl7pPr marL="1814513" algn="l" defTabSz="898525" rtl="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500">
                <a:solidFill>
                  <a:schemeClr val="tx1"/>
                </a:solidFill>
                <a:latin typeface="+mn-lt"/>
                <a:sym typeface="Symbol" pitchFamily="18" charset="2"/>
              </a:defRPr>
            </a:lvl7pPr>
            <a:lvl8pPr marL="2271713" algn="l" defTabSz="898525" rtl="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500">
                <a:solidFill>
                  <a:schemeClr val="tx1"/>
                </a:solidFill>
                <a:latin typeface="+mn-lt"/>
                <a:sym typeface="Symbol" pitchFamily="18" charset="2"/>
              </a:defRPr>
            </a:lvl8pPr>
            <a:lvl9pPr marL="2728913" algn="l" defTabSz="898525" rtl="0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tabLst>
                <a:tab pos="301625" algn="l"/>
                <a:tab pos="542925" algn="l"/>
              </a:tabLst>
              <a:defRPr sz="1500">
                <a:solidFill>
                  <a:schemeClr val="tx1"/>
                </a:solidFill>
                <a:latin typeface="+mn-lt"/>
                <a:sym typeface="Symbol" pitchFamily="18" charset="2"/>
              </a:defRPr>
            </a:lvl9pPr>
          </a:lstStyle>
          <a:p>
            <a:pPr defTabSz="762000">
              <a:buFont typeface="Symbol" pitchFamily="18" charset="2"/>
              <a:buAutoNum type="arabicPeriod"/>
              <a:tabLst/>
            </a:pPr>
            <a:r>
              <a:rPr lang="de-DE" altLang="de-DE" kern="0"/>
              <a:t>Depth-First-Durchgang durch Schnittbaum</a:t>
            </a:r>
          </a:p>
          <a:p>
            <a:pPr defTabSz="762000">
              <a:buFont typeface="Symbol" pitchFamily="18" charset="2"/>
              <a:buAutoNum type="arabicPeriod"/>
              <a:tabLst/>
            </a:pPr>
            <a:r>
              <a:rPr lang="de-DE" altLang="de-DE" kern="0"/>
              <a:t>Reihenfolge-Zuweisung im „Rückwärtsgang“</a:t>
            </a:r>
            <a:endParaRPr lang="en-US" altLang="de-DE" ker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500"/>
                            </p:stCondLst>
                            <p:childTnLst>
                              <p:par>
                                <p:cTn id="1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"/>
                            </p:stCondLst>
                            <p:childTnLst>
                              <p:par>
                                <p:cTn id="2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500"/>
                            </p:stCondLst>
                            <p:childTnLst>
                              <p:par>
                                <p:cTn id="2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2000"/>
                            </p:stCondLst>
                            <p:childTnLst>
                              <p:par>
                                <p:cTn id="2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500"/>
                            </p:stCondLst>
                            <p:childTnLst>
                              <p:par>
                                <p:cTn id="2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/>
      <p:bldP spid="434" grpId="0"/>
      <p:bldP spid="435" grpId="0"/>
      <p:bldP spid="436" grpId="0"/>
      <p:bldP spid="437" grpId="0"/>
      <p:bldP spid="438" grpId="0"/>
      <p:bldP spid="439" grpId="0" animBg="1"/>
      <p:bldP spid="440" grpId="0" animBg="1"/>
      <p:bldP spid="441" grpId="0" animBg="1"/>
      <p:bldP spid="442" grpId="0" animBg="1"/>
      <p:bldP spid="443" grpId="0" animBg="1"/>
      <p:bldP spid="444" grpId="0" animBg="1"/>
      <p:bldP spid="445" grpId="0"/>
      <p:bldP spid="446" grpId="0"/>
      <p:bldP spid="447" grpId="0" animBg="1"/>
      <p:bldP spid="448" grpId="0" animBg="1"/>
      <p:bldP spid="449" grpId="0" animBg="1"/>
      <p:bldP spid="450" grpId="0"/>
      <p:bldP spid="451" grpId="0"/>
      <p:bldP spid="452" grpId="0"/>
      <p:bldP spid="453" grpId="0" animBg="1"/>
      <p:bldP spid="454" grpId="0" animBg="1"/>
      <p:bldP spid="455" grpId="0" animBg="1"/>
      <p:bldP spid="456" grpId="0" animBg="1"/>
      <p:bldP spid="457" grpId="0"/>
      <p:bldP spid="458" grpId="0"/>
      <p:bldP spid="459" grpId="0"/>
      <p:bldP spid="460" grpId="0"/>
      <p:bldP spid="461" grpId="0"/>
      <p:bldP spid="462" grpId="0"/>
      <p:bldP spid="463" grpId="0" animBg="1"/>
      <p:bldP spid="464" grpId="0" animBg="1"/>
      <p:bldP spid="465" grpId="0" animBg="1"/>
      <p:bldP spid="466" grpId="0" animBg="1"/>
      <p:bldP spid="467" grpId="0" animBg="1"/>
      <p:bldP spid="468" grpId="0" animBg="1"/>
      <p:bldP spid="469" grpId="0"/>
      <p:bldP spid="470" grpId="0"/>
      <p:bldP spid="471" grpId="0" animBg="1"/>
      <p:bldP spid="472" grpId="0"/>
      <p:bldP spid="473" grpId="0"/>
      <p:bldP spid="474" grpId="0"/>
      <p:bldP spid="475" grpId="0"/>
      <p:bldP spid="476" grpId="0" animBg="1"/>
      <p:bldP spid="477" grpId="0" animBg="1"/>
      <p:bldP spid="478" grpId="0" animBg="1"/>
      <p:bldP spid="479" grpId="0" animBg="1"/>
      <p:bldP spid="480" grpId="0" animBg="1"/>
      <p:bldP spid="481" grpId="0" animBg="1"/>
      <p:bldP spid="482" grpId="0" animBg="1"/>
      <p:bldP spid="483" grpId="0" animBg="1"/>
      <p:bldP spid="484" grpId="0" animBg="1"/>
      <p:bldP spid="485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498" grpId="0" animBg="1"/>
      <p:bldP spid="4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6213"/>
            <a:ext cx="8193087" cy="2897187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Optimierungsziele: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Minimierung der Gesamtverbindungslänge bzw. der Netzlänge des längsten Netzes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Gleichverteilung der Verdrahtungsdichte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Sollten aufgrund von Platzierungsrestriktionen die Verdrahtungsregionen feste Kapazitätsgrenzen haben, so wird als ein weiteres Ziel die Feststellung der Verdrahtbarkeit angestrebt.</a:t>
            </a:r>
            <a:r>
              <a:rPr lang="en-US" altLang="de-DE"/>
              <a:t> 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de-DE" altLang="de-DE"/>
              <a:t>5.3.1	Optimierungsziele beim kundenspezifischen Entwurf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5.3.2	Optimierungsziele beim Standardzellen-Entwurf</a:t>
            </a:r>
          </a:p>
        </p:txBody>
      </p:sp>
      <p:sp>
        <p:nvSpPr>
          <p:cNvPr id="660483" name="Rectangle 3"/>
          <p:cNvSpPr>
            <a:spLocks noChangeArrowheads="1"/>
          </p:cNvSpPr>
          <p:nvPr/>
        </p:nvSpPr>
        <p:spPr bwMode="auto">
          <a:xfrm>
            <a:off x="2898775" y="1584325"/>
            <a:ext cx="3811588" cy="389096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0484" name="Line 4"/>
          <p:cNvSpPr>
            <a:spLocks noChangeShapeType="1"/>
          </p:cNvSpPr>
          <p:nvPr/>
        </p:nvSpPr>
        <p:spPr bwMode="auto">
          <a:xfrm flipV="1">
            <a:off x="5641975" y="3490913"/>
            <a:ext cx="1588" cy="1373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85" name="Line 5"/>
          <p:cNvSpPr>
            <a:spLocks noChangeShapeType="1"/>
          </p:cNvSpPr>
          <p:nvPr/>
        </p:nvSpPr>
        <p:spPr bwMode="auto">
          <a:xfrm flipV="1">
            <a:off x="3735388" y="2501900"/>
            <a:ext cx="1587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86" name="Rectangle 6"/>
          <p:cNvSpPr>
            <a:spLocks noChangeArrowheads="1"/>
          </p:cNvSpPr>
          <p:nvPr/>
        </p:nvSpPr>
        <p:spPr bwMode="auto">
          <a:xfrm>
            <a:off x="3203575" y="1816100"/>
            <a:ext cx="3200400" cy="3810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0487" name="Line 7"/>
          <p:cNvSpPr>
            <a:spLocks noChangeShapeType="1"/>
          </p:cNvSpPr>
          <p:nvPr/>
        </p:nvSpPr>
        <p:spPr bwMode="auto">
          <a:xfrm>
            <a:off x="3432175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88" name="Line 8"/>
          <p:cNvSpPr>
            <a:spLocks noChangeShapeType="1"/>
          </p:cNvSpPr>
          <p:nvPr/>
        </p:nvSpPr>
        <p:spPr bwMode="auto">
          <a:xfrm>
            <a:off x="4119563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89" name="Line 9"/>
          <p:cNvSpPr>
            <a:spLocks noChangeShapeType="1"/>
          </p:cNvSpPr>
          <p:nvPr/>
        </p:nvSpPr>
        <p:spPr bwMode="auto">
          <a:xfrm>
            <a:off x="4348163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0" name="Line 10"/>
          <p:cNvSpPr>
            <a:spLocks noChangeShapeType="1"/>
          </p:cNvSpPr>
          <p:nvPr/>
        </p:nvSpPr>
        <p:spPr bwMode="auto">
          <a:xfrm>
            <a:off x="4651375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1" name="Line 11"/>
          <p:cNvSpPr>
            <a:spLocks noChangeShapeType="1"/>
          </p:cNvSpPr>
          <p:nvPr/>
        </p:nvSpPr>
        <p:spPr bwMode="auto">
          <a:xfrm>
            <a:off x="4879975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2" name="Line 12"/>
          <p:cNvSpPr>
            <a:spLocks noChangeShapeType="1"/>
          </p:cNvSpPr>
          <p:nvPr/>
        </p:nvSpPr>
        <p:spPr bwMode="auto">
          <a:xfrm>
            <a:off x="5108575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3" name="Line 13"/>
          <p:cNvSpPr>
            <a:spLocks noChangeShapeType="1"/>
          </p:cNvSpPr>
          <p:nvPr/>
        </p:nvSpPr>
        <p:spPr bwMode="auto">
          <a:xfrm>
            <a:off x="5414963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4" name="Line 14"/>
          <p:cNvSpPr>
            <a:spLocks noChangeShapeType="1"/>
          </p:cNvSpPr>
          <p:nvPr/>
        </p:nvSpPr>
        <p:spPr bwMode="auto">
          <a:xfrm>
            <a:off x="5719763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5" name="Line 15"/>
          <p:cNvSpPr>
            <a:spLocks noChangeShapeType="1"/>
          </p:cNvSpPr>
          <p:nvPr/>
        </p:nvSpPr>
        <p:spPr bwMode="auto">
          <a:xfrm>
            <a:off x="5948363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6" name="Line 16"/>
          <p:cNvSpPr>
            <a:spLocks noChangeShapeType="1"/>
          </p:cNvSpPr>
          <p:nvPr/>
        </p:nvSpPr>
        <p:spPr bwMode="auto">
          <a:xfrm>
            <a:off x="6175375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7" name="Line 17"/>
          <p:cNvSpPr>
            <a:spLocks noChangeShapeType="1"/>
          </p:cNvSpPr>
          <p:nvPr/>
        </p:nvSpPr>
        <p:spPr bwMode="auto">
          <a:xfrm>
            <a:off x="3662363" y="1816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8" name="Line 18"/>
          <p:cNvSpPr>
            <a:spLocks noChangeShapeType="1"/>
          </p:cNvSpPr>
          <p:nvPr/>
        </p:nvSpPr>
        <p:spPr bwMode="auto">
          <a:xfrm flipV="1">
            <a:off x="3508375" y="21971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499" name="Rectangle 19"/>
          <p:cNvSpPr>
            <a:spLocks noChangeArrowheads="1"/>
          </p:cNvSpPr>
          <p:nvPr/>
        </p:nvSpPr>
        <p:spPr bwMode="auto">
          <a:xfrm flipH="1">
            <a:off x="3203575" y="2830513"/>
            <a:ext cx="3200400" cy="3810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0500" name="Line 20"/>
          <p:cNvSpPr>
            <a:spLocks noChangeShapeType="1"/>
          </p:cNvSpPr>
          <p:nvPr/>
        </p:nvSpPr>
        <p:spPr bwMode="auto">
          <a:xfrm flipH="1">
            <a:off x="61753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1" name="Line 21"/>
          <p:cNvSpPr>
            <a:spLocks noChangeShapeType="1"/>
          </p:cNvSpPr>
          <p:nvPr/>
        </p:nvSpPr>
        <p:spPr bwMode="auto">
          <a:xfrm flipH="1">
            <a:off x="57943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2" name="Line 22"/>
          <p:cNvSpPr>
            <a:spLocks noChangeShapeType="1"/>
          </p:cNvSpPr>
          <p:nvPr/>
        </p:nvSpPr>
        <p:spPr bwMode="auto">
          <a:xfrm flipH="1">
            <a:off x="54895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3" name="Line 23"/>
          <p:cNvSpPr>
            <a:spLocks noChangeShapeType="1"/>
          </p:cNvSpPr>
          <p:nvPr/>
        </p:nvSpPr>
        <p:spPr bwMode="auto">
          <a:xfrm flipH="1">
            <a:off x="52609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4" name="Line 24"/>
          <p:cNvSpPr>
            <a:spLocks noChangeShapeType="1"/>
          </p:cNvSpPr>
          <p:nvPr/>
        </p:nvSpPr>
        <p:spPr bwMode="auto">
          <a:xfrm flipH="1">
            <a:off x="49561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5" name="Line 25"/>
          <p:cNvSpPr>
            <a:spLocks noChangeShapeType="1"/>
          </p:cNvSpPr>
          <p:nvPr/>
        </p:nvSpPr>
        <p:spPr bwMode="auto">
          <a:xfrm flipH="1">
            <a:off x="47275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6" name="Line 26"/>
          <p:cNvSpPr>
            <a:spLocks noChangeShapeType="1"/>
          </p:cNvSpPr>
          <p:nvPr/>
        </p:nvSpPr>
        <p:spPr bwMode="auto">
          <a:xfrm flipH="1">
            <a:off x="44989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7" name="Line 27"/>
          <p:cNvSpPr>
            <a:spLocks noChangeShapeType="1"/>
          </p:cNvSpPr>
          <p:nvPr/>
        </p:nvSpPr>
        <p:spPr bwMode="auto">
          <a:xfrm flipH="1">
            <a:off x="4192588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8" name="Line 28"/>
          <p:cNvSpPr>
            <a:spLocks noChangeShapeType="1"/>
          </p:cNvSpPr>
          <p:nvPr/>
        </p:nvSpPr>
        <p:spPr bwMode="auto">
          <a:xfrm flipH="1">
            <a:off x="38131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09" name="Line 29"/>
          <p:cNvSpPr>
            <a:spLocks noChangeShapeType="1"/>
          </p:cNvSpPr>
          <p:nvPr/>
        </p:nvSpPr>
        <p:spPr bwMode="auto">
          <a:xfrm flipH="1">
            <a:off x="36607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0" name="Line 30"/>
          <p:cNvSpPr>
            <a:spLocks noChangeShapeType="1"/>
          </p:cNvSpPr>
          <p:nvPr/>
        </p:nvSpPr>
        <p:spPr bwMode="auto">
          <a:xfrm flipH="1">
            <a:off x="3432175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1" name="Line 31"/>
          <p:cNvSpPr>
            <a:spLocks noChangeShapeType="1"/>
          </p:cNvSpPr>
          <p:nvPr/>
        </p:nvSpPr>
        <p:spPr bwMode="auto">
          <a:xfrm flipH="1">
            <a:off x="5945188" y="283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2" name="Line 32"/>
          <p:cNvSpPr>
            <a:spLocks noChangeShapeType="1"/>
          </p:cNvSpPr>
          <p:nvPr/>
        </p:nvSpPr>
        <p:spPr bwMode="auto">
          <a:xfrm flipV="1">
            <a:off x="4649788" y="2501900"/>
            <a:ext cx="1587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3" name="Rectangle 33"/>
          <p:cNvSpPr>
            <a:spLocks noChangeArrowheads="1"/>
          </p:cNvSpPr>
          <p:nvPr/>
        </p:nvSpPr>
        <p:spPr bwMode="auto">
          <a:xfrm>
            <a:off x="3203575" y="3848100"/>
            <a:ext cx="3200400" cy="3810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0514" name="Line 34"/>
          <p:cNvSpPr>
            <a:spLocks noChangeShapeType="1"/>
          </p:cNvSpPr>
          <p:nvPr/>
        </p:nvSpPr>
        <p:spPr bwMode="auto">
          <a:xfrm>
            <a:off x="3432175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5" name="Line 35"/>
          <p:cNvSpPr>
            <a:spLocks noChangeShapeType="1"/>
          </p:cNvSpPr>
          <p:nvPr/>
        </p:nvSpPr>
        <p:spPr bwMode="auto">
          <a:xfrm>
            <a:off x="3813175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6" name="Line 36"/>
          <p:cNvSpPr>
            <a:spLocks noChangeShapeType="1"/>
          </p:cNvSpPr>
          <p:nvPr/>
        </p:nvSpPr>
        <p:spPr bwMode="auto">
          <a:xfrm>
            <a:off x="4119563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7" name="Line 37"/>
          <p:cNvSpPr>
            <a:spLocks noChangeShapeType="1"/>
          </p:cNvSpPr>
          <p:nvPr/>
        </p:nvSpPr>
        <p:spPr bwMode="auto">
          <a:xfrm>
            <a:off x="4348163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8" name="Line 38"/>
          <p:cNvSpPr>
            <a:spLocks noChangeShapeType="1"/>
          </p:cNvSpPr>
          <p:nvPr/>
        </p:nvSpPr>
        <p:spPr bwMode="auto">
          <a:xfrm>
            <a:off x="4651375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19" name="Line 39"/>
          <p:cNvSpPr>
            <a:spLocks noChangeShapeType="1"/>
          </p:cNvSpPr>
          <p:nvPr/>
        </p:nvSpPr>
        <p:spPr bwMode="auto">
          <a:xfrm>
            <a:off x="4879975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0" name="Line 40"/>
          <p:cNvSpPr>
            <a:spLocks noChangeShapeType="1"/>
          </p:cNvSpPr>
          <p:nvPr/>
        </p:nvSpPr>
        <p:spPr bwMode="auto">
          <a:xfrm>
            <a:off x="5108575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1" name="Line 41"/>
          <p:cNvSpPr>
            <a:spLocks noChangeShapeType="1"/>
          </p:cNvSpPr>
          <p:nvPr/>
        </p:nvSpPr>
        <p:spPr bwMode="auto">
          <a:xfrm>
            <a:off x="5565775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2" name="Line 42"/>
          <p:cNvSpPr>
            <a:spLocks noChangeShapeType="1"/>
          </p:cNvSpPr>
          <p:nvPr/>
        </p:nvSpPr>
        <p:spPr bwMode="auto">
          <a:xfrm>
            <a:off x="5719763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3" name="Line 43"/>
          <p:cNvSpPr>
            <a:spLocks noChangeShapeType="1"/>
          </p:cNvSpPr>
          <p:nvPr/>
        </p:nvSpPr>
        <p:spPr bwMode="auto">
          <a:xfrm>
            <a:off x="5948363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4" name="Line 44"/>
          <p:cNvSpPr>
            <a:spLocks noChangeShapeType="1"/>
          </p:cNvSpPr>
          <p:nvPr/>
        </p:nvSpPr>
        <p:spPr bwMode="auto">
          <a:xfrm>
            <a:off x="6175375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5" name="Line 45"/>
          <p:cNvSpPr>
            <a:spLocks noChangeShapeType="1"/>
          </p:cNvSpPr>
          <p:nvPr/>
        </p:nvSpPr>
        <p:spPr bwMode="auto">
          <a:xfrm>
            <a:off x="3662363" y="38481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6" name="Line 46"/>
          <p:cNvSpPr>
            <a:spLocks noChangeShapeType="1"/>
          </p:cNvSpPr>
          <p:nvPr/>
        </p:nvSpPr>
        <p:spPr bwMode="auto">
          <a:xfrm flipH="1" flipV="1">
            <a:off x="6022975" y="3490913"/>
            <a:ext cx="1588" cy="35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7" name="Rectangle 47"/>
          <p:cNvSpPr>
            <a:spLocks noChangeArrowheads="1"/>
          </p:cNvSpPr>
          <p:nvPr/>
        </p:nvSpPr>
        <p:spPr bwMode="auto">
          <a:xfrm flipH="1">
            <a:off x="3203575" y="4864100"/>
            <a:ext cx="3200400" cy="382588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0528" name="Line 48"/>
          <p:cNvSpPr>
            <a:spLocks noChangeShapeType="1"/>
          </p:cNvSpPr>
          <p:nvPr/>
        </p:nvSpPr>
        <p:spPr bwMode="auto">
          <a:xfrm flipH="1">
            <a:off x="61753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29" name="Line 49"/>
          <p:cNvSpPr>
            <a:spLocks noChangeShapeType="1"/>
          </p:cNvSpPr>
          <p:nvPr/>
        </p:nvSpPr>
        <p:spPr bwMode="auto">
          <a:xfrm flipH="1">
            <a:off x="57943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0" name="Line 50"/>
          <p:cNvSpPr>
            <a:spLocks noChangeShapeType="1"/>
          </p:cNvSpPr>
          <p:nvPr/>
        </p:nvSpPr>
        <p:spPr bwMode="auto">
          <a:xfrm flipH="1">
            <a:off x="54895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1" name="Line 51"/>
          <p:cNvSpPr>
            <a:spLocks noChangeShapeType="1"/>
          </p:cNvSpPr>
          <p:nvPr/>
        </p:nvSpPr>
        <p:spPr bwMode="auto">
          <a:xfrm flipH="1">
            <a:off x="52609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2" name="Line 52"/>
          <p:cNvSpPr>
            <a:spLocks noChangeShapeType="1"/>
          </p:cNvSpPr>
          <p:nvPr/>
        </p:nvSpPr>
        <p:spPr bwMode="auto">
          <a:xfrm flipH="1">
            <a:off x="49561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3" name="Line 53"/>
          <p:cNvSpPr>
            <a:spLocks noChangeShapeType="1"/>
          </p:cNvSpPr>
          <p:nvPr/>
        </p:nvSpPr>
        <p:spPr bwMode="auto">
          <a:xfrm flipH="1">
            <a:off x="47275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4" name="Line 54"/>
          <p:cNvSpPr>
            <a:spLocks noChangeShapeType="1"/>
          </p:cNvSpPr>
          <p:nvPr/>
        </p:nvSpPr>
        <p:spPr bwMode="auto">
          <a:xfrm flipH="1">
            <a:off x="4192588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5" name="Line 55"/>
          <p:cNvSpPr>
            <a:spLocks noChangeShapeType="1"/>
          </p:cNvSpPr>
          <p:nvPr/>
        </p:nvSpPr>
        <p:spPr bwMode="auto">
          <a:xfrm flipH="1">
            <a:off x="38893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6" name="Line 56"/>
          <p:cNvSpPr>
            <a:spLocks noChangeShapeType="1"/>
          </p:cNvSpPr>
          <p:nvPr/>
        </p:nvSpPr>
        <p:spPr bwMode="auto">
          <a:xfrm flipH="1">
            <a:off x="36607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7" name="Line 57"/>
          <p:cNvSpPr>
            <a:spLocks noChangeShapeType="1"/>
          </p:cNvSpPr>
          <p:nvPr/>
        </p:nvSpPr>
        <p:spPr bwMode="auto">
          <a:xfrm flipH="1">
            <a:off x="3432175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8" name="Line 58"/>
          <p:cNvSpPr>
            <a:spLocks noChangeShapeType="1"/>
          </p:cNvSpPr>
          <p:nvPr/>
        </p:nvSpPr>
        <p:spPr bwMode="auto">
          <a:xfrm flipH="1">
            <a:off x="5945188" y="4864100"/>
            <a:ext cx="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39" name="Text Box 59"/>
          <p:cNvSpPr txBox="1">
            <a:spLocks noChangeArrowheads="1"/>
          </p:cNvSpPr>
          <p:nvPr/>
        </p:nvSpPr>
        <p:spPr bwMode="auto">
          <a:xfrm>
            <a:off x="3355975" y="1828800"/>
            <a:ext cx="34925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i="1"/>
              <a:t>A</a:t>
            </a:r>
            <a:endParaRPr lang="en-US" altLang="de-DE" b="1" i="1"/>
          </a:p>
        </p:txBody>
      </p:sp>
      <p:sp>
        <p:nvSpPr>
          <p:cNvPr id="660540" name="Text Box 60"/>
          <p:cNvSpPr txBox="1">
            <a:spLocks noChangeArrowheads="1"/>
          </p:cNvSpPr>
          <p:nvPr/>
        </p:nvSpPr>
        <p:spPr bwMode="auto">
          <a:xfrm>
            <a:off x="5481638" y="4878388"/>
            <a:ext cx="34925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i="1"/>
              <a:t>A</a:t>
            </a:r>
            <a:endParaRPr lang="en-US" altLang="de-DE" b="1" i="1"/>
          </a:p>
        </p:txBody>
      </p:sp>
      <p:sp>
        <p:nvSpPr>
          <p:cNvPr id="660541" name="Text Box 61"/>
          <p:cNvSpPr txBox="1">
            <a:spLocks noChangeArrowheads="1"/>
          </p:cNvSpPr>
          <p:nvPr/>
        </p:nvSpPr>
        <p:spPr bwMode="auto">
          <a:xfrm>
            <a:off x="5872163" y="3887788"/>
            <a:ext cx="34925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i="1"/>
              <a:t>A</a:t>
            </a:r>
            <a:endParaRPr lang="en-US" altLang="de-DE" b="1" i="1"/>
          </a:p>
        </p:txBody>
      </p:sp>
      <p:sp>
        <p:nvSpPr>
          <p:cNvPr id="660542" name="Text Box 62"/>
          <p:cNvSpPr txBox="1">
            <a:spLocks noChangeArrowheads="1"/>
          </p:cNvSpPr>
          <p:nvPr/>
        </p:nvSpPr>
        <p:spPr bwMode="auto">
          <a:xfrm>
            <a:off x="3584575" y="4878388"/>
            <a:ext cx="34925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i="1"/>
              <a:t>A</a:t>
            </a:r>
            <a:endParaRPr lang="en-US" altLang="de-DE" b="1" i="1"/>
          </a:p>
        </p:txBody>
      </p:sp>
      <p:sp>
        <p:nvSpPr>
          <p:cNvPr id="660543" name="Text Box 63"/>
          <p:cNvSpPr txBox="1">
            <a:spLocks noChangeArrowheads="1"/>
          </p:cNvSpPr>
          <p:nvPr/>
        </p:nvSpPr>
        <p:spPr bwMode="auto">
          <a:xfrm>
            <a:off x="4422775" y="2859088"/>
            <a:ext cx="34925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i="1"/>
              <a:t>A</a:t>
            </a:r>
            <a:endParaRPr lang="en-US" altLang="de-DE" b="1" i="1"/>
          </a:p>
        </p:txBody>
      </p:sp>
      <p:sp>
        <p:nvSpPr>
          <p:cNvPr id="660544" name="Line 64"/>
          <p:cNvSpPr>
            <a:spLocks noChangeShapeType="1"/>
          </p:cNvSpPr>
          <p:nvPr/>
        </p:nvSpPr>
        <p:spPr bwMode="auto">
          <a:xfrm>
            <a:off x="3508375" y="25019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45" name="Line 65"/>
          <p:cNvSpPr>
            <a:spLocks noChangeShapeType="1"/>
          </p:cNvSpPr>
          <p:nvPr/>
        </p:nvSpPr>
        <p:spPr bwMode="auto">
          <a:xfrm flipH="1">
            <a:off x="3736975" y="3490913"/>
            <a:ext cx="2287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46" name="Line 66"/>
          <p:cNvSpPr>
            <a:spLocks noChangeShapeType="1"/>
          </p:cNvSpPr>
          <p:nvPr/>
        </p:nvSpPr>
        <p:spPr bwMode="auto">
          <a:xfrm flipH="1">
            <a:off x="3813175" y="2119313"/>
            <a:ext cx="3582988" cy="839787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47" name="Line 67"/>
          <p:cNvSpPr>
            <a:spLocks noChangeShapeType="1"/>
          </p:cNvSpPr>
          <p:nvPr/>
        </p:nvSpPr>
        <p:spPr bwMode="auto">
          <a:xfrm flipH="1">
            <a:off x="3813175" y="2195513"/>
            <a:ext cx="3659188" cy="1752600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48" name="Line 68"/>
          <p:cNvSpPr>
            <a:spLocks noChangeShapeType="1"/>
          </p:cNvSpPr>
          <p:nvPr/>
        </p:nvSpPr>
        <p:spPr bwMode="auto">
          <a:xfrm flipH="1">
            <a:off x="5719763" y="2119313"/>
            <a:ext cx="2017712" cy="1754187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49" name="Line 69"/>
          <p:cNvSpPr>
            <a:spLocks noChangeShapeType="1"/>
          </p:cNvSpPr>
          <p:nvPr/>
        </p:nvSpPr>
        <p:spPr bwMode="auto">
          <a:xfrm>
            <a:off x="3736975" y="2836863"/>
            <a:ext cx="0" cy="3762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50" name="Line 70"/>
          <p:cNvSpPr>
            <a:spLocks noChangeShapeType="1"/>
          </p:cNvSpPr>
          <p:nvPr/>
        </p:nvSpPr>
        <p:spPr bwMode="auto">
          <a:xfrm>
            <a:off x="3741738" y="3856038"/>
            <a:ext cx="0" cy="3762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51" name="Line 71"/>
          <p:cNvSpPr>
            <a:spLocks noChangeShapeType="1"/>
          </p:cNvSpPr>
          <p:nvPr/>
        </p:nvSpPr>
        <p:spPr bwMode="auto">
          <a:xfrm>
            <a:off x="5643563" y="3852863"/>
            <a:ext cx="0" cy="3762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52" name="Text Box 72"/>
          <p:cNvSpPr txBox="1">
            <a:spLocks noChangeArrowheads="1"/>
          </p:cNvSpPr>
          <p:nvPr/>
        </p:nvSpPr>
        <p:spPr bwMode="auto">
          <a:xfrm>
            <a:off x="7015163" y="1584325"/>
            <a:ext cx="1517650" cy="612775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Durchgangs-</a:t>
            </a:r>
          </a:p>
          <a:p>
            <a:pPr eaLnBrk="1" hangingPunct="1"/>
            <a:r>
              <a:rPr lang="de-DE" altLang="de-DE" dirty="0" err="1"/>
              <a:t>zellen</a:t>
            </a:r>
            <a:endParaRPr lang="en-US" altLang="de-DE" dirty="0"/>
          </a:p>
        </p:txBody>
      </p:sp>
      <p:sp>
        <p:nvSpPr>
          <p:cNvPr id="660553" name="Text Box 73"/>
          <p:cNvSpPr txBox="1">
            <a:spLocks noChangeArrowheads="1"/>
          </p:cNvSpPr>
          <p:nvPr/>
        </p:nvSpPr>
        <p:spPr bwMode="auto">
          <a:xfrm>
            <a:off x="827088" y="3357563"/>
            <a:ext cx="1512887" cy="113030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Variable Kanalhöhen</a:t>
            </a:r>
          </a:p>
          <a:p>
            <a:pPr eaLnBrk="1" hangingPunct="1"/>
            <a:r>
              <a:rPr lang="de-DE" altLang="de-DE" dirty="0"/>
              <a:t>(Zweilagen-</a:t>
            </a:r>
          </a:p>
          <a:p>
            <a:pPr eaLnBrk="1" hangingPunct="1"/>
            <a:r>
              <a:rPr lang="de-DE" altLang="de-DE" dirty="0"/>
              <a:t>Verdrahtung)</a:t>
            </a:r>
            <a:endParaRPr lang="en-US" altLang="de-DE" dirty="0"/>
          </a:p>
        </p:txBody>
      </p:sp>
      <p:sp>
        <p:nvSpPr>
          <p:cNvPr id="660554" name="Line 74"/>
          <p:cNvSpPr>
            <a:spLocks noChangeShapeType="1"/>
          </p:cNvSpPr>
          <p:nvPr/>
        </p:nvSpPr>
        <p:spPr bwMode="auto">
          <a:xfrm>
            <a:off x="2339975" y="3644900"/>
            <a:ext cx="1016000" cy="0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55" name="Line 75"/>
          <p:cNvSpPr>
            <a:spLocks noChangeShapeType="1"/>
          </p:cNvSpPr>
          <p:nvPr/>
        </p:nvSpPr>
        <p:spPr bwMode="auto">
          <a:xfrm>
            <a:off x="2339975" y="3843338"/>
            <a:ext cx="1016000" cy="665162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0556" name="Line 76"/>
          <p:cNvSpPr>
            <a:spLocks noChangeShapeType="1"/>
          </p:cNvSpPr>
          <p:nvPr/>
        </p:nvSpPr>
        <p:spPr bwMode="auto">
          <a:xfrm flipV="1">
            <a:off x="2339975" y="2501900"/>
            <a:ext cx="1016000" cy="927100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6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6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6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6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6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6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6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6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6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6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6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6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6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6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6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6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6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6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6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6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6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6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66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6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6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6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6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66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66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66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66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6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66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6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66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66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66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66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66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6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66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66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66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66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66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66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6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66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6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66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66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66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66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66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66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66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66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66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66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66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66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66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3" grpId="0" animBg="1"/>
      <p:bldP spid="660484" grpId="0" animBg="1"/>
      <p:bldP spid="660485" grpId="0" animBg="1"/>
      <p:bldP spid="660486" grpId="0" animBg="1"/>
      <p:bldP spid="660487" grpId="0" animBg="1"/>
      <p:bldP spid="660488" grpId="0" animBg="1"/>
      <p:bldP spid="660489" grpId="0" animBg="1"/>
      <p:bldP spid="660490" grpId="0" animBg="1"/>
      <p:bldP spid="660491" grpId="0" animBg="1"/>
      <p:bldP spid="660492" grpId="0" animBg="1"/>
      <p:bldP spid="660493" grpId="0" animBg="1"/>
      <p:bldP spid="660494" grpId="0" animBg="1"/>
      <p:bldP spid="660495" grpId="0" animBg="1"/>
      <p:bldP spid="660496" grpId="0" animBg="1"/>
      <p:bldP spid="660497" grpId="0" animBg="1"/>
      <p:bldP spid="660498" grpId="0" animBg="1"/>
      <p:bldP spid="660499" grpId="0" animBg="1"/>
      <p:bldP spid="660500" grpId="0" animBg="1"/>
      <p:bldP spid="660501" grpId="0" animBg="1"/>
      <p:bldP spid="660502" grpId="0" animBg="1"/>
      <p:bldP spid="660503" grpId="0" animBg="1"/>
      <p:bldP spid="660504" grpId="0" animBg="1"/>
      <p:bldP spid="660505" grpId="0" animBg="1"/>
      <p:bldP spid="660506" grpId="0" animBg="1"/>
      <p:bldP spid="660507" grpId="0" animBg="1"/>
      <p:bldP spid="660508" grpId="0" animBg="1"/>
      <p:bldP spid="660509" grpId="0" animBg="1"/>
      <p:bldP spid="660510" grpId="0" animBg="1"/>
      <p:bldP spid="660511" grpId="0" animBg="1"/>
      <p:bldP spid="660512" grpId="0" animBg="1"/>
      <p:bldP spid="660513" grpId="0" animBg="1"/>
      <p:bldP spid="660514" grpId="0" animBg="1"/>
      <p:bldP spid="660515" grpId="0" animBg="1"/>
      <p:bldP spid="660516" grpId="0" animBg="1"/>
      <p:bldP spid="660517" grpId="0" animBg="1"/>
      <p:bldP spid="660518" grpId="0" animBg="1"/>
      <p:bldP spid="660519" grpId="0" animBg="1"/>
      <p:bldP spid="660520" grpId="0" animBg="1"/>
      <p:bldP spid="660521" grpId="0" animBg="1"/>
      <p:bldP spid="660522" grpId="0" animBg="1"/>
      <p:bldP spid="660523" grpId="0" animBg="1"/>
      <p:bldP spid="660524" grpId="0" animBg="1"/>
      <p:bldP spid="660525" grpId="0" animBg="1"/>
      <p:bldP spid="660526" grpId="0" animBg="1"/>
      <p:bldP spid="660527" grpId="0" animBg="1"/>
      <p:bldP spid="660528" grpId="0" animBg="1"/>
      <p:bldP spid="660529" grpId="0" animBg="1"/>
      <p:bldP spid="660530" grpId="0" animBg="1"/>
      <p:bldP spid="660531" grpId="0" animBg="1"/>
      <p:bldP spid="660532" grpId="0" animBg="1"/>
      <p:bldP spid="660533" grpId="0" animBg="1"/>
      <p:bldP spid="660534" grpId="0" animBg="1"/>
      <p:bldP spid="660535" grpId="0" animBg="1"/>
      <p:bldP spid="660536" grpId="0" animBg="1"/>
      <p:bldP spid="660537" grpId="0" animBg="1"/>
      <p:bldP spid="660538" grpId="0" animBg="1"/>
      <p:bldP spid="660539" grpId="0"/>
      <p:bldP spid="660540" grpId="0"/>
      <p:bldP spid="660541" grpId="0"/>
      <p:bldP spid="660542" grpId="0"/>
      <p:bldP spid="660543" grpId="0"/>
      <p:bldP spid="660544" grpId="0" animBg="1"/>
      <p:bldP spid="660545" grpId="0" animBg="1"/>
      <p:bldP spid="660546" grpId="0" animBg="1"/>
      <p:bldP spid="660547" grpId="0" animBg="1"/>
      <p:bldP spid="660548" grpId="0" animBg="1"/>
      <p:bldP spid="660549" grpId="0" animBg="1"/>
      <p:bldP spid="660550" grpId="0" animBg="1"/>
      <p:bldP spid="660551" grpId="0" animBg="1"/>
      <p:bldP spid="660552" grpId="0" animBg="1"/>
      <p:bldP spid="660553" grpId="0" animBg="1"/>
      <p:bldP spid="660554" grpId="0" animBg="1"/>
      <p:bldP spid="660555" grpId="0" animBg="1"/>
      <p:bldP spid="66055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006975" y="1685925"/>
            <a:ext cx="3048000" cy="31115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617538" y="1685925"/>
            <a:ext cx="3048000" cy="31115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860425" y="1870075"/>
            <a:ext cx="2560638" cy="306388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1041400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6" name="Line 7"/>
          <p:cNvSpPr>
            <a:spLocks noChangeShapeType="1"/>
          </p:cNvSpPr>
          <p:nvPr/>
        </p:nvSpPr>
        <p:spPr bwMode="auto">
          <a:xfrm>
            <a:off x="1593850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7" name="Line 8"/>
          <p:cNvSpPr>
            <a:spLocks noChangeShapeType="1"/>
          </p:cNvSpPr>
          <p:nvPr/>
        </p:nvSpPr>
        <p:spPr bwMode="auto">
          <a:xfrm>
            <a:off x="1774825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8" name="Line 9"/>
          <p:cNvSpPr>
            <a:spLocks noChangeShapeType="1"/>
          </p:cNvSpPr>
          <p:nvPr/>
        </p:nvSpPr>
        <p:spPr bwMode="auto">
          <a:xfrm>
            <a:off x="2017713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9" name="Line 10"/>
          <p:cNvSpPr>
            <a:spLocks noChangeShapeType="1"/>
          </p:cNvSpPr>
          <p:nvPr/>
        </p:nvSpPr>
        <p:spPr bwMode="auto">
          <a:xfrm>
            <a:off x="2201863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0" name="Line 11"/>
          <p:cNvSpPr>
            <a:spLocks noChangeShapeType="1"/>
          </p:cNvSpPr>
          <p:nvPr/>
        </p:nvSpPr>
        <p:spPr bwMode="auto">
          <a:xfrm>
            <a:off x="2384425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1" name="Line 12"/>
          <p:cNvSpPr>
            <a:spLocks noChangeShapeType="1"/>
          </p:cNvSpPr>
          <p:nvPr/>
        </p:nvSpPr>
        <p:spPr bwMode="auto">
          <a:xfrm>
            <a:off x="2628900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2" name="Line 13"/>
          <p:cNvSpPr>
            <a:spLocks noChangeShapeType="1"/>
          </p:cNvSpPr>
          <p:nvPr/>
        </p:nvSpPr>
        <p:spPr bwMode="auto">
          <a:xfrm>
            <a:off x="2871788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3" name="Line 14"/>
          <p:cNvSpPr>
            <a:spLocks noChangeShapeType="1"/>
          </p:cNvSpPr>
          <p:nvPr/>
        </p:nvSpPr>
        <p:spPr bwMode="auto">
          <a:xfrm>
            <a:off x="3055938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4" name="Line 15"/>
          <p:cNvSpPr>
            <a:spLocks noChangeShapeType="1"/>
          </p:cNvSpPr>
          <p:nvPr/>
        </p:nvSpPr>
        <p:spPr bwMode="auto">
          <a:xfrm>
            <a:off x="3238500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5" name="Line 16"/>
          <p:cNvSpPr>
            <a:spLocks noChangeShapeType="1"/>
          </p:cNvSpPr>
          <p:nvPr/>
        </p:nvSpPr>
        <p:spPr bwMode="auto">
          <a:xfrm>
            <a:off x="1227138" y="18700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6" name="Line 17"/>
          <p:cNvSpPr>
            <a:spLocks noChangeShapeType="1"/>
          </p:cNvSpPr>
          <p:nvPr/>
        </p:nvSpPr>
        <p:spPr bwMode="auto">
          <a:xfrm flipV="1">
            <a:off x="1101725" y="2176463"/>
            <a:ext cx="3175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7" name="Rectangle 18"/>
          <p:cNvSpPr>
            <a:spLocks noChangeArrowheads="1"/>
          </p:cNvSpPr>
          <p:nvPr/>
        </p:nvSpPr>
        <p:spPr bwMode="auto">
          <a:xfrm flipH="1">
            <a:off x="860425" y="2682875"/>
            <a:ext cx="2560638" cy="306388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58" name="Line 19"/>
          <p:cNvSpPr>
            <a:spLocks noChangeShapeType="1"/>
          </p:cNvSpPr>
          <p:nvPr/>
        </p:nvSpPr>
        <p:spPr bwMode="auto">
          <a:xfrm flipH="1">
            <a:off x="3238500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59" name="Line 20"/>
          <p:cNvSpPr>
            <a:spLocks noChangeShapeType="1"/>
          </p:cNvSpPr>
          <p:nvPr/>
        </p:nvSpPr>
        <p:spPr bwMode="auto">
          <a:xfrm flipH="1">
            <a:off x="2932113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0" name="Line 21"/>
          <p:cNvSpPr>
            <a:spLocks noChangeShapeType="1"/>
          </p:cNvSpPr>
          <p:nvPr/>
        </p:nvSpPr>
        <p:spPr bwMode="auto">
          <a:xfrm flipH="1">
            <a:off x="2689225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1" name="Line 22"/>
          <p:cNvSpPr>
            <a:spLocks noChangeShapeType="1"/>
          </p:cNvSpPr>
          <p:nvPr/>
        </p:nvSpPr>
        <p:spPr bwMode="auto">
          <a:xfrm flipH="1">
            <a:off x="2505075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2" name="Line 23"/>
          <p:cNvSpPr>
            <a:spLocks noChangeShapeType="1"/>
          </p:cNvSpPr>
          <p:nvPr/>
        </p:nvSpPr>
        <p:spPr bwMode="auto">
          <a:xfrm flipH="1">
            <a:off x="2262188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3" name="Line 24"/>
          <p:cNvSpPr>
            <a:spLocks noChangeShapeType="1"/>
          </p:cNvSpPr>
          <p:nvPr/>
        </p:nvSpPr>
        <p:spPr bwMode="auto">
          <a:xfrm flipH="1">
            <a:off x="2079625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4" name="Line 25"/>
          <p:cNvSpPr>
            <a:spLocks noChangeShapeType="1"/>
          </p:cNvSpPr>
          <p:nvPr/>
        </p:nvSpPr>
        <p:spPr bwMode="auto">
          <a:xfrm flipH="1">
            <a:off x="1895475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5" name="Line 26"/>
          <p:cNvSpPr>
            <a:spLocks noChangeShapeType="1"/>
          </p:cNvSpPr>
          <p:nvPr/>
        </p:nvSpPr>
        <p:spPr bwMode="auto">
          <a:xfrm flipH="1">
            <a:off x="1652588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6" name="Line 27"/>
          <p:cNvSpPr>
            <a:spLocks noChangeShapeType="1"/>
          </p:cNvSpPr>
          <p:nvPr/>
        </p:nvSpPr>
        <p:spPr bwMode="auto">
          <a:xfrm flipH="1">
            <a:off x="1347788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7" name="Line 28"/>
          <p:cNvSpPr>
            <a:spLocks noChangeShapeType="1"/>
          </p:cNvSpPr>
          <p:nvPr/>
        </p:nvSpPr>
        <p:spPr bwMode="auto">
          <a:xfrm flipH="1">
            <a:off x="1225550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8" name="Line 29"/>
          <p:cNvSpPr>
            <a:spLocks noChangeShapeType="1"/>
          </p:cNvSpPr>
          <p:nvPr/>
        </p:nvSpPr>
        <p:spPr bwMode="auto">
          <a:xfrm flipH="1">
            <a:off x="1041400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69" name="Line 30"/>
          <p:cNvSpPr>
            <a:spLocks noChangeShapeType="1"/>
          </p:cNvSpPr>
          <p:nvPr/>
        </p:nvSpPr>
        <p:spPr bwMode="auto">
          <a:xfrm flipH="1">
            <a:off x="3054350" y="26828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0" name="Line 31"/>
          <p:cNvSpPr>
            <a:spLocks noChangeShapeType="1"/>
          </p:cNvSpPr>
          <p:nvPr/>
        </p:nvSpPr>
        <p:spPr bwMode="auto">
          <a:xfrm flipV="1">
            <a:off x="2016125" y="2479675"/>
            <a:ext cx="1588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1" name="Rectangle 32"/>
          <p:cNvSpPr>
            <a:spLocks noChangeArrowheads="1"/>
          </p:cNvSpPr>
          <p:nvPr/>
        </p:nvSpPr>
        <p:spPr bwMode="auto">
          <a:xfrm>
            <a:off x="860425" y="3495675"/>
            <a:ext cx="2560638" cy="306388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72" name="Line 33"/>
          <p:cNvSpPr>
            <a:spLocks noChangeShapeType="1"/>
          </p:cNvSpPr>
          <p:nvPr/>
        </p:nvSpPr>
        <p:spPr bwMode="auto">
          <a:xfrm>
            <a:off x="1041400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3" name="Line 34"/>
          <p:cNvSpPr>
            <a:spLocks noChangeShapeType="1"/>
          </p:cNvSpPr>
          <p:nvPr/>
        </p:nvSpPr>
        <p:spPr bwMode="auto">
          <a:xfrm>
            <a:off x="1347788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4" name="Line 35"/>
          <p:cNvSpPr>
            <a:spLocks noChangeShapeType="1"/>
          </p:cNvSpPr>
          <p:nvPr/>
        </p:nvSpPr>
        <p:spPr bwMode="auto">
          <a:xfrm>
            <a:off x="1593850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5" name="Line 36"/>
          <p:cNvSpPr>
            <a:spLocks noChangeShapeType="1"/>
          </p:cNvSpPr>
          <p:nvPr/>
        </p:nvSpPr>
        <p:spPr bwMode="auto">
          <a:xfrm>
            <a:off x="1774825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6" name="Line 37"/>
          <p:cNvSpPr>
            <a:spLocks noChangeShapeType="1"/>
          </p:cNvSpPr>
          <p:nvPr/>
        </p:nvSpPr>
        <p:spPr bwMode="auto">
          <a:xfrm>
            <a:off x="2017713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7" name="Line 38"/>
          <p:cNvSpPr>
            <a:spLocks noChangeShapeType="1"/>
          </p:cNvSpPr>
          <p:nvPr/>
        </p:nvSpPr>
        <p:spPr bwMode="auto">
          <a:xfrm>
            <a:off x="2201863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8" name="Line 39"/>
          <p:cNvSpPr>
            <a:spLocks noChangeShapeType="1"/>
          </p:cNvSpPr>
          <p:nvPr/>
        </p:nvSpPr>
        <p:spPr bwMode="auto">
          <a:xfrm>
            <a:off x="2384425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79" name="Line 40"/>
          <p:cNvSpPr>
            <a:spLocks noChangeShapeType="1"/>
          </p:cNvSpPr>
          <p:nvPr/>
        </p:nvSpPr>
        <p:spPr bwMode="auto">
          <a:xfrm>
            <a:off x="2749550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0" name="Line 41"/>
          <p:cNvSpPr>
            <a:spLocks noChangeShapeType="1"/>
          </p:cNvSpPr>
          <p:nvPr/>
        </p:nvSpPr>
        <p:spPr bwMode="auto">
          <a:xfrm>
            <a:off x="2871788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1" name="Line 42"/>
          <p:cNvSpPr>
            <a:spLocks noChangeShapeType="1"/>
          </p:cNvSpPr>
          <p:nvPr/>
        </p:nvSpPr>
        <p:spPr bwMode="auto">
          <a:xfrm>
            <a:off x="3055938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2" name="Line 43"/>
          <p:cNvSpPr>
            <a:spLocks noChangeShapeType="1"/>
          </p:cNvSpPr>
          <p:nvPr/>
        </p:nvSpPr>
        <p:spPr bwMode="auto">
          <a:xfrm>
            <a:off x="3238500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3" name="Line 44"/>
          <p:cNvSpPr>
            <a:spLocks noChangeShapeType="1"/>
          </p:cNvSpPr>
          <p:nvPr/>
        </p:nvSpPr>
        <p:spPr bwMode="auto">
          <a:xfrm>
            <a:off x="1227138" y="3495675"/>
            <a:ext cx="0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4" name="Line 45"/>
          <p:cNvSpPr>
            <a:spLocks noChangeShapeType="1"/>
          </p:cNvSpPr>
          <p:nvPr/>
        </p:nvSpPr>
        <p:spPr bwMode="auto">
          <a:xfrm flipH="1" flipV="1">
            <a:off x="3116263" y="3209925"/>
            <a:ext cx="1587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5" name="Rectangle 46"/>
          <p:cNvSpPr>
            <a:spLocks noChangeArrowheads="1"/>
          </p:cNvSpPr>
          <p:nvPr/>
        </p:nvSpPr>
        <p:spPr bwMode="auto">
          <a:xfrm flipH="1">
            <a:off x="860425" y="4310063"/>
            <a:ext cx="2560638" cy="306387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886" name="Line 47"/>
          <p:cNvSpPr>
            <a:spLocks noChangeShapeType="1"/>
          </p:cNvSpPr>
          <p:nvPr/>
        </p:nvSpPr>
        <p:spPr bwMode="auto">
          <a:xfrm flipH="1">
            <a:off x="3238500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7" name="Line 48"/>
          <p:cNvSpPr>
            <a:spLocks noChangeShapeType="1"/>
          </p:cNvSpPr>
          <p:nvPr/>
        </p:nvSpPr>
        <p:spPr bwMode="auto">
          <a:xfrm flipH="1">
            <a:off x="2932113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8" name="Line 49"/>
          <p:cNvSpPr>
            <a:spLocks noChangeShapeType="1"/>
          </p:cNvSpPr>
          <p:nvPr/>
        </p:nvSpPr>
        <p:spPr bwMode="auto">
          <a:xfrm flipH="1">
            <a:off x="2689225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89" name="Line 50"/>
          <p:cNvSpPr>
            <a:spLocks noChangeShapeType="1"/>
          </p:cNvSpPr>
          <p:nvPr/>
        </p:nvSpPr>
        <p:spPr bwMode="auto">
          <a:xfrm flipH="1">
            <a:off x="2505075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0" name="Line 51"/>
          <p:cNvSpPr>
            <a:spLocks noChangeShapeType="1"/>
          </p:cNvSpPr>
          <p:nvPr/>
        </p:nvSpPr>
        <p:spPr bwMode="auto">
          <a:xfrm flipH="1">
            <a:off x="2262188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1" name="Line 52"/>
          <p:cNvSpPr>
            <a:spLocks noChangeShapeType="1"/>
          </p:cNvSpPr>
          <p:nvPr/>
        </p:nvSpPr>
        <p:spPr bwMode="auto">
          <a:xfrm flipH="1">
            <a:off x="2079625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2" name="Line 53"/>
          <p:cNvSpPr>
            <a:spLocks noChangeShapeType="1"/>
          </p:cNvSpPr>
          <p:nvPr/>
        </p:nvSpPr>
        <p:spPr bwMode="auto">
          <a:xfrm flipH="1">
            <a:off x="1652588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3" name="Line 54"/>
          <p:cNvSpPr>
            <a:spLocks noChangeShapeType="1"/>
          </p:cNvSpPr>
          <p:nvPr/>
        </p:nvSpPr>
        <p:spPr bwMode="auto">
          <a:xfrm flipH="1">
            <a:off x="1408113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4" name="Line 55"/>
          <p:cNvSpPr>
            <a:spLocks noChangeShapeType="1"/>
          </p:cNvSpPr>
          <p:nvPr/>
        </p:nvSpPr>
        <p:spPr bwMode="auto">
          <a:xfrm flipH="1">
            <a:off x="1225550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5" name="Line 56"/>
          <p:cNvSpPr>
            <a:spLocks noChangeShapeType="1"/>
          </p:cNvSpPr>
          <p:nvPr/>
        </p:nvSpPr>
        <p:spPr bwMode="auto">
          <a:xfrm flipH="1">
            <a:off x="1041400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6" name="Line 57"/>
          <p:cNvSpPr>
            <a:spLocks noChangeShapeType="1"/>
          </p:cNvSpPr>
          <p:nvPr/>
        </p:nvSpPr>
        <p:spPr bwMode="auto">
          <a:xfrm flipH="1">
            <a:off x="3054350" y="431006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7" name="Line 58"/>
          <p:cNvSpPr>
            <a:spLocks noChangeShapeType="1"/>
          </p:cNvSpPr>
          <p:nvPr/>
        </p:nvSpPr>
        <p:spPr bwMode="auto">
          <a:xfrm flipV="1">
            <a:off x="2809875" y="4124325"/>
            <a:ext cx="1588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8" name="Line 59"/>
          <p:cNvSpPr>
            <a:spLocks noChangeShapeType="1"/>
          </p:cNvSpPr>
          <p:nvPr/>
        </p:nvSpPr>
        <p:spPr bwMode="auto">
          <a:xfrm flipV="1">
            <a:off x="1285875" y="4124325"/>
            <a:ext cx="1588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99" name="Oval 60"/>
          <p:cNvSpPr>
            <a:spLocks noChangeArrowheads="1"/>
          </p:cNvSpPr>
          <p:nvPr/>
        </p:nvSpPr>
        <p:spPr bwMode="auto">
          <a:xfrm>
            <a:off x="1041400" y="2355850"/>
            <a:ext cx="123825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00" name="Oval 61"/>
          <p:cNvSpPr>
            <a:spLocks noChangeArrowheads="1"/>
          </p:cNvSpPr>
          <p:nvPr/>
        </p:nvSpPr>
        <p:spPr bwMode="auto">
          <a:xfrm>
            <a:off x="1957388" y="2355850"/>
            <a:ext cx="123825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01" name="Oval 62"/>
          <p:cNvSpPr>
            <a:spLocks noChangeArrowheads="1"/>
          </p:cNvSpPr>
          <p:nvPr/>
        </p:nvSpPr>
        <p:spPr bwMode="auto">
          <a:xfrm>
            <a:off x="3055938" y="3149600"/>
            <a:ext cx="122237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02" name="Oval 63"/>
          <p:cNvSpPr>
            <a:spLocks noChangeArrowheads="1"/>
          </p:cNvSpPr>
          <p:nvPr/>
        </p:nvSpPr>
        <p:spPr bwMode="auto">
          <a:xfrm>
            <a:off x="1225550" y="4003675"/>
            <a:ext cx="122238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03" name="Oval 64"/>
          <p:cNvSpPr>
            <a:spLocks noChangeArrowheads="1"/>
          </p:cNvSpPr>
          <p:nvPr/>
        </p:nvSpPr>
        <p:spPr bwMode="auto">
          <a:xfrm>
            <a:off x="2749550" y="4003675"/>
            <a:ext cx="122238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04" name="Line 65"/>
          <p:cNvSpPr>
            <a:spLocks noChangeShapeType="1"/>
          </p:cNvSpPr>
          <p:nvPr/>
        </p:nvSpPr>
        <p:spPr bwMode="auto">
          <a:xfrm>
            <a:off x="1165225" y="2417763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05" name="Line 66"/>
          <p:cNvSpPr>
            <a:spLocks noChangeShapeType="1"/>
          </p:cNvSpPr>
          <p:nvPr/>
        </p:nvSpPr>
        <p:spPr bwMode="auto">
          <a:xfrm flipV="1">
            <a:off x="1287463" y="2417763"/>
            <a:ext cx="0" cy="15859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06" name="Line 67"/>
          <p:cNvSpPr>
            <a:spLocks noChangeShapeType="1"/>
          </p:cNvSpPr>
          <p:nvPr/>
        </p:nvSpPr>
        <p:spPr bwMode="auto">
          <a:xfrm flipH="1">
            <a:off x="1287463" y="3209925"/>
            <a:ext cx="17684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07" name="Line 68"/>
          <p:cNvSpPr>
            <a:spLocks noChangeShapeType="1"/>
          </p:cNvSpPr>
          <p:nvPr/>
        </p:nvSpPr>
        <p:spPr bwMode="auto">
          <a:xfrm flipV="1">
            <a:off x="2811463" y="3209925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08" name="Rectangle 69"/>
          <p:cNvSpPr>
            <a:spLocks noChangeArrowheads="1"/>
          </p:cNvSpPr>
          <p:nvPr/>
        </p:nvSpPr>
        <p:spPr bwMode="auto">
          <a:xfrm>
            <a:off x="5233988" y="1868488"/>
            <a:ext cx="2560637" cy="306387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09" name="Line 70"/>
          <p:cNvSpPr>
            <a:spLocks noChangeShapeType="1"/>
          </p:cNvSpPr>
          <p:nvPr/>
        </p:nvSpPr>
        <p:spPr bwMode="auto">
          <a:xfrm>
            <a:off x="5416550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0" name="Line 71"/>
          <p:cNvSpPr>
            <a:spLocks noChangeShapeType="1"/>
          </p:cNvSpPr>
          <p:nvPr/>
        </p:nvSpPr>
        <p:spPr bwMode="auto">
          <a:xfrm>
            <a:off x="5965825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1" name="Line 72"/>
          <p:cNvSpPr>
            <a:spLocks noChangeShapeType="1"/>
          </p:cNvSpPr>
          <p:nvPr/>
        </p:nvSpPr>
        <p:spPr bwMode="auto">
          <a:xfrm>
            <a:off x="6149975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2" name="Line 73"/>
          <p:cNvSpPr>
            <a:spLocks noChangeShapeType="1"/>
          </p:cNvSpPr>
          <p:nvPr/>
        </p:nvSpPr>
        <p:spPr bwMode="auto">
          <a:xfrm>
            <a:off x="6392863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3" name="Line 74"/>
          <p:cNvSpPr>
            <a:spLocks noChangeShapeType="1"/>
          </p:cNvSpPr>
          <p:nvPr/>
        </p:nvSpPr>
        <p:spPr bwMode="auto">
          <a:xfrm>
            <a:off x="6575425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4" name="Line 75"/>
          <p:cNvSpPr>
            <a:spLocks noChangeShapeType="1"/>
          </p:cNvSpPr>
          <p:nvPr/>
        </p:nvSpPr>
        <p:spPr bwMode="auto">
          <a:xfrm>
            <a:off x="6757988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5" name="Line 76"/>
          <p:cNvSpPr>
            <a:spLocks noChangeShapeType="1"/>
          </p:cNvSpPr>
          <p:nvPr/>
        </p:nvSpPr>
        <p:spPr bwMode="auto">
          <a:xfrm>
            <a:off x="7002463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6" name="Line 77"/>
          <p:cNvSpPr>
            <a:spLocks noChangeShapeType="1"/>
          </p:cNvSpPr>
          <p:nvPr/>
        </p:nvSpPr>
        <p:spPr bwMode="auto">
          <a:xfrm>
            <a:off x="7246938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7" name="Line 78"/>
          <p:cNvSpPr>
            <a:spLocks noChangeShapeType="1"/>
          </p:cNvSpPr>
          <p:nvPr/>
        </p:nvSpPr>
        <p:spPr bwMode="auto">
          <a:xfrm>
            <a:off x="7429500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8" name="Line 79"/>
          <p:cNvSpPr>
            <a:spLocks noChangeShapeType="1"/>
          </p:cNvSpPr>
          <p:nvPr/>
        </p:nvSpPr>
        <p:spPr bwMode="auto">
          <a:xfrm>
            <a:off x="7612063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19" name="Line 80"/>
          <p:cNvSpPr>
            <a:spLocks noChangeShapeType="1"/>
          </p:cNvSpPr>
          <p:nvPr/>
        </p:nvSpPr>
        <p:spPr bwMode="auto">
          <a:xfrm>
            <a:off x="5600700" y="18684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0" name="Line 81"/>
          <p:cNvSpPr>
            <a:spLocks noChangeShapeType="1"/>
          </p:cNvSpPr>
          <p:nvPr/>
        </p:nvSpPr>
        <p:spPr bwMode="auto">
          <a:xfrm flipV="1">
            <a:off x="5476875" y="2174875"/>
            <a:ext cx="1588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1" name="Rectangle 82"/>
          <p:cNvSpPr>
            <a:spLocks noChangeArrowheads="1"/>
          </p:cNvSpPr>
          <p:nvPr/>
        </p:nvSpPr>
        <p:spPr bwMode="auto">
          <a:xfrm flipH="1">
            <a:off x="5233988" y="2681288"/>
            <a:ext cx="2560637" cy="306387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22" name="Line 83"/>
          <p:cNvSpPr>
            <a:spLocks noChangeShapeType="1"/>
          </p:cNvSpPr>
          <p:nvPr/>
        </p:nvSpPr>
        <p:spPr bwMode="auto">
          <a:xfrm flipH="1">
            <a:off x="7612063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3" name="Line 84"/>
          <p:cNvSpPr>
            <a:spLocks noChangeShapeType="1"/>
          </p:cNvSpPr>
          <p:nvPr/>
        </p:nvSpPr>
        <p:spPr bwMode="auto">
          <a:xfrm flipH="1">
            <a:off x="7307263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4" name="Line 85"/>
          <p:cNvSpPr>
            <a:spLocks noChangeShapeType="1"/>
          </p:cNvSpPr>
          <p:nvPr/>
        </p:nvSpPr>
        <p:spPr bwMode="auto">
          <a:xfrm flipH="1">
            <a:off x="7061200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5" name="Line 86"/>
          <p:cNvSpPr>
            <a:spLocks noChangeShapeType="1"/>
          </p:cNvSpPr>
          <p:nvPr/>
        </p:nvSpPr>
        <p:spPr bwMode="auto">
          <a:xfrm flipH="1">
            <a:off x="6878638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6" name="Line 87"/>
          <p:cNvSpPr>
            <a:spLocks noChangeShapeType="1"/>
          </p:cNvSpPr>
          <p:nvPr/>
        </p:nvSpPr>
        <p:spPr bwMode="auto">
          <a:xfrm flipH="1">
            <a:off x="6637338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7" name="Line 88"/>
          <p:cNvSpPr>
            <a:spLocks noChangeShapeType="1"/>
          </p:cNvSpPr>
          <p:nvPr/>
        </p:nvSpPr>
        <p:spPr bwMode="auto">
          <a:xfrm flipH="1">
            <a:off x="6453188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8" name="Line 89"/>
          <p:cNvSpPr>
            <a:spLocks noChangeShapeType="1"/>
          </p:cNvSpPr>
          <p:nvPr/>
        </p:nvSpPr>
        <p:spPr bwMode="auto">
          <a:xfrm flipH="1">
            <a:off x="6270625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29" name="Line 90"/>
          <p:cNvSpPr>
            <a:spLocks noChangeShapeType="1"/>
          </p:cNvSpPr>
          <p:nvPr/>
        </p:nvSpPr>
        <p:spPr bwMode="auto">
          <a:xfrm flipH="1">
            <a:off x="6024563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0" name="Line 91"/>
          <p:cNvSpPr>
            <a:spLocks noChangeShapeType="1"/>
          </p:cNvSpPr>
          <p:nvPr/>
        </p:nvSpPr>
        <p:spPr bwMode="auto">
          <a:xfrm flipH="1">
            <a:off x="5738813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1" name="Line 92"/>
          <p:cNvSpPr>
            <a:spLocks noChangeShapeType="1"/>
          </p:cNvSpPr>
          <p:nvPr/>
        </p:nvSpPr>
        <p:spPr bwMode="auto">
          <a:xfrm flipH="1">
            <a:off x="5599113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2" name="Line 93"/>
          <p:cNvSpPr>
            <a:spLocks noChangeShapeType="1"/>
          </p:cNvSpPr>
          <p:nvPr/>
        </p:nvSpPr>
        <p:spPr bwMode="auto">
          <a:xfrm flipH="1">
            <a:off x="5416550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3" name="Line 94"/>
          <p:cNvSpPr>
            <a:spLocks noChangeShapeType="1"/>
          </p:cNvSpPr>
          <p:nvPr/>
        </p:nvSpPr>
        <p:spPr bwMode="auto">
          <a:xfrm flipH="1">
            <a:off x="7427913" y="26812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4" name="Line 95"/>
          <p:cNvSpPr>
            <a:spLocks noChangeShapeType="1"/>
          </p:cNvSpPr>
          <p:nvPr/>
        </p:nvSpPr>
        <p:spPr bwMode="auto">
          <a:xfrm flipV="1">
            <a:off x="6391275" y="2478088"/>
            <a:ext cx="1588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5" name="Rectangle 96"/>
          <p:cNvSpPr>
            <a:spLocks noChangeArrowheads="1"/>
          </p:cNvSpPr>
          <p:nvPr/>
        </p:nvSpPr>
        <p:spPr bwMode="auto">
          <a:xfrm>
            <a:off x="5233988" y="3494088"/>
            <a:ext cx="2560637" cy="306387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36" name="Line 97"/>
          <p:cNvSpPr>
            <a:spLocks noChangeShapeType="1"/>
          </p:cNvSpPr>
          <p:nvPr/>
        </p:nvSpPr>
        <p:spPr bwMode="auto">
          <a:xfrm>
            <a:off x="5416550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7" name="Line 98"/>
          <p:cNvSpPr>
            <a:spLocks noChangeShapeType="1"/>
          </p:cNvSpPr>
          <p:nvPr/>
        </p:nvSpPr>
        <p:spPr bwMode="auto">
          <a:xfrm>
            <a:off x="5738813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8" name="Line 99"/>
          <p:cNvSpPr>
            <a:spLocks noChangeShapeType="1"/>
          </p:cNvSpPr>
          <p:nvPr/>
        </p:nvSpPr>
        <p:spPr bwMode="auto">
          <a:xfrm>
            <a:off x="5965825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39" name="Line 100"/>
          <p:cNvSpPr>
            <a:spLocks noChangeShapeType="1"/>
          </p:cNvSpPr>
          <p:nvPr/>
        </p:nvSpPr>
        <p:spPr bwMode="auto">
          <a:xfrm>
            <a:off x="6149975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0" name="Line 101"/>
          <p:cNvSpPr>
            <a:spLocks noChangeShapeType="1"/>
          </p:cNvSpPr>
          <p:nvPr/>
        </p:nvSpPr>
        <p:spPr bwMode="auto">
          <a:xfrm>
            <a:off x="6392863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1" name="Line 102"/>
          <p:cNvSpPr>
            <a:spLocks noChangeShapeType="1"/>
          </p:cNvSpPr>
          <p:nvPr/>
        </p:nvSpPr>
        <p:spPr bwMode="auto">
          <a:xfrm>
            <a:off x="6575425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2" name="Line 103"/>
          <p:cNvSpPr>
            <a:spLocks noChangeShapeType="1"/>
          </p:cNvSpPr>
          <p:nvPr/>
        </p:nvSpPr>
        <p:spPr bwMode="auto">
          <a:xfrm>
            <a:off x="6757988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3" name="Line 104"/>
          <p:cNvSpPr>
            <a:spLocks noChangeShapeType="1"/>
          </p:cNvSpPr>
          <p:nvPr/>
        </p:nvSpPr>
        <p:spPr bwMode="auto">
          <a:xfrm>
            <a:off x="7002463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4" name="Line 105"/>
          <p:cNvSpPr>
            <a:spLocks noChangeShapeType="1"/>
          </p:cNvSpPr>
          <p:nvPr/>
        </p:nvSpPr>
        <p:spPr bwMode="auto">
          <a:xfrm>
            <a:off x="7324725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5" name="Line 106"/>
          <p:cNvSpPr>
            <a:spLocks noChangeShapeType="1"/>
          </p:cNvSpPr>
          <p:nvPr/>
        </p:nvSpPr>
        <p:spPr bwMode="auto">
          <a:xfrm>
            <a:off x="7429500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6" name="Line 107"/>
          <p:cNvSpPr>
            <a:spLocks noChangeShapeType="1"/>
          </p:cNvSpPr>
          <p:nvPr/>
        </p:nvSpPr>
        <p:spPr bwMode="auto">
          <a:xfrm>
            <a:off x="7612063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7" name="Line 108"/>
          <p:cNvSpPr>
            <a:spLocks noChangeShapeType="1"/>
          </p:cNvSpPr>
          <p:nvPr/>
        </p:nvSpPr>
        <p:spPr bwMode="auto">
          <a:xfrm>
            <a:off x="5600700" y="3494088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8" name="Line 109"/>
          <p:cNvSpPr>
            <a:spLocks noChangeShapeType="1"/>
          </p:cNvSpPr>
          <p:nvPr/>
        </p:nvSpPr>
        <p:spPr bwMode="auto">
          <a:xfrm flipH="1" flipV="1">
            <a:off x="7489825" y="3209925"/>
            <a:ext cx="0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49" name="Rectangle 110"/>
          <p:cNvSpPr>
            <a:spLocks noChangeArrowheads="1"/>
          </p:cNvSpPr>
          <p:nvPr/>
        </p:nvSpPr>
        <p:spPr bwMode="auto">
          <a:xfrm flipH="1">
            <a:off x="5233988" y="4308475"/>
            <a:ext cx="2560637" cy="304800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50" name="Line 111"/>
          <p:cNvSpPr>
            <a:spLocks noChangeShapeType="1"/>
          </p:cNvSpPr>
          <p:nvPr/>
        </p:nvSpPr>
        <p:spPr bwMode="auto">
          <a:xfrm flipH="1">
            <a:off x="7612063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1" name="Line 112"/>
          <p:cNvSpPr>
            <a:spLocks noChangeShapeType="1"/>
          </p:cNvSpPr>
          <p:nvPr/>
        </p:nvSpPr>
        <p:spPr bwMode="auto">
          <a:xfrm flipH="1">
            <a:off x="7307263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2" name="Line 113"/>
          <p:cNvSpPr>
            <a:spLocks noChangeShapeType="1"/>
          </p:cNvSpPr>
          <p:nvPr/>
        </p:nvSpPr>
        <p:spPr bwMode="auto">
          <a:xfrm flipH="1">
            <a:off x="7061200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3" name="Line 114"/>
          <p:cNvSpPr>
            <a:spLocks noChangeShapeType="1"/>
          </p:cNvSpPr>
          <p:nvPr/>
        </p:nvSpPr>
        <p:spPr bwMode="auto">
          <a:xfrm flipH="1">
            <a:off x="6878638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4" name="Line 115"/>
          <p:cNvSpPr>
            <a:spLocks noChangeShapeType="1"/>
          </p:cNvSpPr>
          <p:nvPr/>
        </p:nvSpPr>
        <p:spPr bwMode="auto">
          <a:xfrm flipH="1">
            <a:off x="6637338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5" name="Line 116"/>
          <p:cNvSpPr>
            <a:spLocks noChangeShapeType="1"/>
          </p:cNvSpPr>
          <p:nvPr/>
        </p:nvSpPr>
        <p:spPr bwMode="auto">
          <a:xfrm flipH="1">
            <a:off x="6453188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6" name="Line 117"/>
          <p:cNvSpPr>
            <a:spLocks noChangeShapeType="1"/>
          </p:cNvSpPr>
          <p:nvPr/>
        </p:nvSpPr>
        <p:spPr bwMode="auto">
          <a:xfrm flipH="1">
            <a:off x="6024563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7" name="Line 118"/>
          <p:cNvSpPr>
            <a:spLocks noChangeShapeType="1"/>
          </p:cNvSpPr>
          <p:nvPr/>
        </p:nvSpPr>
        <p:spPr bwMode="auto">
          <a:xfrm flipH="1">
            <a:off x="5783263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8" name="Line 119"/>
          <p:cNvSpPr>
            <a:spLocks noChangeShapeType="1"/>
          </p:cNvSpPr>
          <p:nvPr/>
        </p:nvSpPr>
        <p:spPr bwMode="auto">
          <a:xfrm flipH="1">
            <a:off x="5599113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59" name="Line 120"/>
          <p:cNvSpPr>
            <a:spLocks noChangeShapeType="1"/>
          </p:cNvSpPr>
          <p:nvPr/>
        </p:nvSpPr>
        <p:spPr bwMode="auto">
          <a:xfrm flipH="1">
            <a:off x="5416550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60" name="Line 121"/>
          <p:cNvSpPr>
            <a:spLocks noChangeShapeType="1"/>
          </p:cNvSpPr>
          <p:nvPr/>
        </p:nvSpPr>
        <p:spPr bwMode="auto">
          <a:xfrm flipH="1">
            <a:off x="7427913" y="4308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61" name="Line 122"/>
          <p:cNvSpPr>
            <a:spLocks noChangeShapeType="1"/>
          </p:cNvSpPr>
          <p:nvPr/>
        </p:nvSpPr>
        <p:spPr bwMode="auto">
          <a:xfrm flipV="1">
            <a:off x="7185025" y="4124325"/>
            <a:ext cx="1588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62" name="Line 123"/>
          <p:cNvSpPr>
            <a:spLocks noChangeShapeType="1"/>
          </p:cNvSpPr>
          <p:nvPr/>
        </p:nvSpPr>
        <p:spPr bwMode="auto">
          <a:xfrm flipV="1">
            <a:off x="5659438" y="4124325"/>
            <a:ext cx="3175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63" name="Oval 124"/>
          <p:cNvSpPr>
            <a:spLocks noChangeArrowheads="1"/>
          </p:cNvSpPr>
          <p:nvPr/>
        </p:nvSpPr>
        <p:spPr bwMode="auto">
          <a:xfrm>
            <a:off x="5416550" y="2355850"/>
            <a:ext cx="122238" cy="1222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64" name="Oval 125"/>
          <p:cNvSpPr>
            <a:spLocks noChangeArrowheads="1"/>
          </p:cNvSpPr>
          <p:nvPr/>
        </p:nvSpPr>
        <p:spPr bwMode="auto">
          <a:xfrm>
            <a:off x="6332538" y="2355850"/>
            <a:ext cx="122237" cy="1222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65" name="Oval 126"/>
          <p:cNvSpPr>
            <a:spLocks noChangeArrowheads="1"/>
          </p:cNvSpPr>
          <p:nvPr/>
        </p:nvSpPr>
        <p:spPr bwMode="auto">
          <a:xfrm>
            <a:off x="7429500" y="3149600"/>
            <a:ext cx="120650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66" name="Oval 127"/>
          <p:cNvSpPr>
            <a:spLocks noChangeArrowheads="1"/>
          </p:cNvSpPr>
          <p:nvPr/>
        </p:nvSpPr>
        <p:spPr bwMode="auto">
          <a:xfrm>
            <a:off x="5599113" y="4002088"/>
            <a:ext cx="123825" cy="122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67" name="Oval 128"/>
          <p:cNvSpPr>
            <a:spLocks noChangeArrowheads="1"/>
          </p:cNvSpPr>
          <p:nvPr/>
        </p:nvSpPr>
        <p:spPr bwMode="auto">
          <a:xfrm>
            <a:off x="7124700" y="4002088"/>
            <a:ext cx="122238" cy="122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68" name="Line 129"/>
          <p:cNvSpPr>
            <a:spLocks noChangeShapeType="1"/>
          </p:cNvSpPr>
          <p:nvPr/>
        </p:nvSpPr>
        <p:spPr bwMode="auto">
          <a:xfrm>
            <a:off x="5538788" y="2417763"/>
            <a:ext cx="7937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69" name="Line 130"/>
          <p:cNvSpPr>
            <a:spLocks noChangeShapeType="1"/>
          </p:cNvSpPr>
          <p:nvPr/>
        </p:nvSpPr>
        <p:spPr bwMode="auto">
          <a:xfrm flipV="1">
            <a:off x="5662613" y="2417763"/>
            <a:ext cx="0" cy="15859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70" name="Line 131"/>
          <p:cNvSpPr>
            <a:spLocks noChangeShapeType="1"/>
          </p:cNvSpPr>
          <p:nvPr/>
        </p:nvSpPr>
        <p:spPr bwMode="auto">
          <a:xfrm flipH="1">
            <a:off x="5662613" y="3209925"/>
            <a:ext cx="17668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71" name="Line 132"/>
          <p:cNvSpPr>
            <a:spLocks noChangeShapeType="1"/>
          </p:cNvSpPr>
          <p:nvPr/>
        </p:nvSpPr>
        <p:spPr bwMode="auto">
          <a:xfrm flipH="1">
            <a:off x="5721350" y="4064000"/>
            <a:ext cx="14033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972" name="Text Box 133"/>
          <p:cNvSpPr txBox="1">
            <a:spLocks noChangeArrowheads="1"/>
          </p:cNvSpPr>
          <p:nvPr/>
        </p:nvSpPr>
        <p:spPr bwMode="auto">
          <a:xfrm>
            <a:off x="617538" y="4918075"/>
            <a:ext cx="310832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Steinerbaum mit minimaler</a:t>
            </a:r>
            <a:br>
              <a:rPr lang="de-DE" altLang="de-DE"/>
            </a:br>
            <a:r>
              <a:rPr lang="de-DE" altLang="de-DE"/>
              <a:t>Verbindungslänge</a:t>
            </a:r>
            <a:endParaRPr lang="en-US" altLang="de-DE"/>
          </a:p>
        </p:txBody>
      </p:sp>
      <p:sp>
        <p:nvSpPr>
          <p:cNvPr id="35973" name="Text Box 134"/>
          <p:cNvSpPr txBox="1">
            <a:spLocks noChangeArrowheads="1"/>
          </p:cNvSpPr>
          <p:nvPr/>
        </p:nvSpPr>
        <p:spPr bwMode="auto">
          <a:xfrm>
            <a:off x="4962525" y="4922838"/>
            <a:ext cx="3703638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Steinerbaum mit minimaler</a:t>
            </a:r>
            <a:br>
              <a:rPr lang="de-DE" altLang="de-DE"/>
            </a:br>
            <a:r>
              <a:rPr lang="de-DE" altLang="de-DE"/>
              <a:t>Anzahl von Reihendurchquerungen</a:t>
            </a:r>
            <a:endParaRPr lang="en-US" altLang="de-DE"/>
          </a:p>
        </p:txBody>
      </p:sp>
      <p:sp>
        <p:nvSpPr>
          <p:cNvPr id="35974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de-DE" altLang="de-DE"/>
              <a:t>5.3.2	Optimierungsziele beim Standardzellen-Entwurf</a:t>
            </a:r>
          </a:p>
        </p:txBody>
      </p:sp>
      <p:sp>
        <p:nvSpPr>
          <p:cNvPr id="35975" name="AutoShape 137"/>
          <p:cNvSpPr>
            <a:spLocks noChangeArrowheads="1"/>
          </p:cNvSpPr>
          <p:nvPr/>
        </p:nvSpPr>
        <p:spPr bwMode="auto">
          <a:xfrm>
            <a:off x="4413250" y="3068638"/>
            <a:ext cx="303213" cy="7620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5976" name="AutoShape 138"/>
          <p:cNvSpPr>
            <a:spLocks noChangeArrowheads="1"/>
          </p:cNvSpPr>
          <p:nvPr/>
        </p:nvSpPr>
        <p:spPr bwMode="auto">
          <a:xfrm rot="10800000">
            <a:off x="4038600" y="3068638"/>
            <a:ext cx="303213" cy="7620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6213"/>
            <a:ext cx="8193087" cy="2897187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Optimierungsziele: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Minimierung der Kanalhöhen (Zweilagen-Verdrahtung)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Minimierung der Gesamtverbindungslänge bzw. der Netzlänge des längsten Netzes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Sind bei Zweilagen-Verdrahtung Durchquerungsmöglichkeiten der Standardzellenreihen in ihrer Anzahl fest vorgegeben, so ist die Feststellung der Verdrahtbarkeit ein Zielkriterium </a:t>
            </a:r>
            <a:endParaRPr lang="en-US" altLang="de-DE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de-DE" altLang="de-DE"/>
              <a:t>5.3.2	Optimierungsziele beim Standardzellen-Entwurf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5.3.3	Optimierungsziele beim Gate-Array-Entwurf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08325" y="2282825"/>
            <a:ext cx="3622675" cy="26701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448050" y="42672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2533" name="Line 5"/>
          <p:cNvSpPr>
            <a:spLocks noChangeShapeType="1"/>
          </p:cNvSpPr>
          <p:nvPr/>
        </p:nvSpPr>
        <p:spPr bwMode="auto">
          <a:xfrm>
            <a:off x="6192838" y="3886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34" name="Line 6"/>
          <p:cNvSpPr>
            <a:spLocks noChangeShapeType="1"/>
          </p:cNvSpPr>
          <p:nvPr/>
        </p:nvSpPr>
        <p:spPr bwMode="auto">
          <a:xfrm>
            <a:off x="6192838" y="29718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735638" y="42672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448050" y="33528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591050" y="33528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735638" y="33528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3448050" y="24384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4591050" y="24384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5735638" y="24384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2542" name="Line 14"/>
          <p:cNvSpPr>
            <a:spLocks noChangeShapeType="1"/>
          </p:cNvSpPr>
          <p:nvPr/>
        </p:nvSpPr>
        <p:spPr bwMode="auto">
          <a:xfrm>
            <a:off x="5049838" y="3886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43" name="Line 15"/>
          <p:cNvSpPr>
            <a:spLocks noChangeShapeType="1"/>
          </p:cNvSpPr>
          <p:nvPr/>
        </p:nvSpPr>
        <p:spPr bwMode="auto">
          <a:xfrm flipV="1">
            <a:off x="5507038" y="4116388"/>
            <a:ext cx="3825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44" name="Line 16"/>
          <p:cNvSpPr>
            <a:spLocks noChangeShapeType="1"/>
          </p:cNvSpPr>
          <p:nvPr/>
        </p:nvSpPr>
        <p:spPr bwMode="auto">
          <a:xfrm flipH="1" flipV="1">
            <a:off x="5889625" y="3886200"/>
            <a:ext cx="0" cy="230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45" name="Line 17"/>
          <p:cNvSpPr>
            <a:spLocks noChangeShapeType="1"/>
          </p:cNvSpPr>
          <p:nvPr/>
        </p:nvSpPr>
        <p:spPr bwMode="auto">
          <a:xfrm flipV="1">
            <a:off x="5203825" y="4421188"/>
            <a:ext cx="3032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46" name="Line 18"/>
          <p:cNvSpPr>
            <a:spLocks noChangeShapeType="1"/>
          </p:cNvSpPr>
          <p:nvPr/>
        </p:nvSpPr>
        <p:spPr bwMode="auto">
          <a:xfrm flipH="1" flipV="1">
            <a:off x="5507038" y="4116388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91050" y="4267200"/>
            <a:ext cx="647700" cy="534988"/>
          </a:xfrm>
          <a:prstGeom prst="rect">
            <a:avLst/>
          </a:prstGeom>
          <a:solidFill>
            <a:srgbClr val="B2B2B2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2548" name="Line 20"/>
          <p:cNvSpPr>
            <a:spLocks noChangeShapeType="1"/>
          </p:cNvSpPr>
          <p:nvPr/>
        </p:nvSpPr>
        <p:spPr bwMode="auto">
          <a:xfrm>
            <a:off x="3830638" y="32004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49" name="Line 21"/>
          <p:cNvSpPr>
            <a:spLocks noChangeShapeType="1"/>
          </p:cNvSpPr>
          <p:nvPr/>
        </p:nvSpPr>
        <p:spPr bwMode="auto">
          <a:xfrm flipH="1" flipV="1">
            <a:off x="5964238" y="2971800"/>
            <a:ext cx="0" cy="230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50" name="Line 22"/>
          <p:cNvSpPr>
            <a:spLocks noChangeShapeType="1"/>
          </p:cNvSpPr>
          <p:nvPr/>
        </p:nvSpPr>
        <p:spPr bwMode="auto">
          <a:xfrm flipH="1" flipV="1">
            <a:off x="3830638" y="3200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51" name="Line 23"/>
          <p:cNvSpPr>
            <a:spLocks noChangeShapeType="1"/>
          </p:cNvSpPr>
          <p:nvPr/>
        </p:nvSpPr>
        <p:spPr bwMode="auto">
          <a:xfrm flipV="1">
            <a:off x="3602038" y="3124200"/>
            <a:ext cx="121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52" name="Line 24"/>
          <p:cNvSpPr>
            <a:spLocks noChangeShapeType="1"/>
          </p:cNvSpPr>
          <p:nvPr/>
        </p:nvSpPr>
        <p:spPr bwMode="auto">
          <a:xfrm flipH="1" flipV="1">
            <a:off x="4821238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53" name="Line 25"/>
          <p:cNvSpPr>
            <a:spLocks noChangeShapeType="1"/>
          </p:cNvSpPr>
          <p:nvPr/>
        </p:nvSpPr>
        <p:spPr bwMode="auto">
          <a:xfrm>
            <a:off x="5049838" y="297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54" name="Line 26"/>
          <p:cNvSpPr>
            <a:spLocks noChangeShapeType="1"/>
          </p:cNvSpPr>
          <p:nvPr/>
        </p:nvSpPr>
        <p:spPr bwMode="auto">
          <a:xfrm flipH="1" flipV="1">
            <a:off x="3602038" y="3124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62575" name="Group 47"/>
          <p:cNvGrpSpPr>
            <a:grpSpLocks/>
          </p:cNvGrpSpPr>
          <p:nvPr/>
        </p:nvGrpSpPr>
        <p:grpSpPr bwMode="auto">
          <a:xfrm>
            <a:off x="1924050" y="2919413"/>
            <a:ext cx="1481138" cy="587375"/>
            <a:chOff x="1212" y="1839"/>
            <a:chExt cx="933" cy="370"/>
          </a:xfrm>
        </p:grpSpPr>
        <p:sp>
          <p:nvSpPr>
            <p:cNvPr id="37931" name="Line 27"/>
            <p:cNvSpPr>
              <a:spLocks noChangeShapeType="1"/>
            </p:cNvSpPr>
            <p:nvPr/>
          </p:nvSpPr>
          <p:spPr bwMode="auto">
            <a:xfrm>
              <a:off x="1789" y="1920"/>
              <a:ext cx="356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932" name="Line 28"/>
            <p:cNvSpPr>
              <a:spLocks noChangeShapeType="1"/>
            </p:cNvSpPr>
            <p:nvPr/>
          </p:nvSpPr>
          <p:spPr bwMode="auto">
            <a:xfrm flipV="1">
              <a:off x="1740" y="2064"/>
              <a:ext cx="40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933" name="Line 29"/>
            <p:cNvSpPr>
              <a:spLocks noChangeShapeType="1"/>
            </p:cNvSpPr>
            <p:nvPr/>
          </p:nvSpPr>
          <p:spPr bwMode="auto">
            <a:xfrm>
              <a:off x="1693" y="2016"/>
              <a:ext cx="452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934" name="Line 30"/>
            <p:cNvSpPr>
              <a:spLocks noChangeShapeType="1"/>
            </p:cNvSpPr>
            <p:nvPr/>
          </p:nvSpPr>
          <p:spPr bwMode="auto">
            <a:xfrm>
              <a:off x="1740" y="1968"/>
              <a:ext cx="405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935" name="Text Box 31"/>
            <p:cNvSpPr txBox="1">
              <a:spLocks noChangeArrowheads="1"/>
            </p:cNvSpPr>
            <p:nvPr/>
          </p:nvSpPr>
          <p:spPr bwMode="auto">
            <a:xfrm>
              <a:off x="1212" y="1839"/>
              <a:ext cx="576" cy="37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500"/>
                <a:t>Kanal-</a:t>
              </a:r>
              <a:br>
                <a:rPr lang="de-DE" altLang="de-DE" sz="1500"/>
              </a:br>
              <a:r>
                <a:rPr lang="de-DE" altLang="de-DE" sz="1500"/>
                <a:t>spuren</a:t>
              </a:r>
              <a:endParaRPr lang="en-US" altLang="de-DE" sz="1500"/>
            </a:p>
          </p:txBody>
        </p:sp>
      </p:grpSp>
      <p:sp>
        <p:nvSpPr>
          <p:cNvPr id="662560" name="Line 32"/>
          <p:cNvSpPr>
            <a:spLocks noChangeShapeType="1"/>
          </p:cNvSpPr>
          <p:nvPr/>
        </p:nvSpPr>
        <p:spPr bwMode="auto">
          <a:xfrm>
            <a:off x="3983038" y="3276600"/>
            <a:ext cx="205898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61" name="Line 33"/>
          <p:cNvSpPr>
            <a:spLocks noChangeShapeType="1"/>
          </p:cNvSpPr>
          <p:nvPr/>
        </p:nvSpPr>
        <p:spPr bwMode="auto">
          <a:xfrm flipH="1" flipV="1">
            <a:off x="3983038" y="3278188"/>
            <a:ext cx="0" cy="74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62" name="Line 34"/>
          <p:cNvSpPr>
            <a:spLocks noChangeShapeType="1"/>
          </p:cNvSpPr>
          <p:nvPr/>
        </p:nvSpPr>
        <p:spPr bwMode="auto">
          <a:xfrm flipH="1" flipV="1">
            <a:off x="6042025" y="3278188"/>
            <a:ext cx="0" cy="74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63" name="Line 35"/>
          <p:cNvSpPr>
            <a:spLocks noChangeShapeType="1"/>
          </p:cNvSpPr>
          <p:nvPr/>
        </p:nvSpPr>
        <p:spPr bwMode="auto">
          <a:xfrm>
            <a:off x="3830638" y="29718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2564" name="Line 36"/>
          <p:cNvSpPr>
            <a:spLocks noChangeShapeType="1"/>
          </p:cNvSpPr>
          <p:nvPr/>
        </p:nvSpPr>
        <p:spPr bwMode="auto">
          <a:xfrm>
            <a:off x="4746625" y="29718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2565" name="Line 37"/>
          <p:cNvSpPr>
            <a:spLocks noChangeShapeType="1"/>
          </p:cNvSpPr>
          <p:nvPr/>
        </p:nvSpPr>
        <p:spPr bwMode="auto">
          <a:xfrm>
            <a:off x="5126038" y="29718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2566" name="Line 38"/>
          <p:cNvSpPr>
            <a:spLocks noChangeShapeType="1"/>
          </p:cNvSpPr>
          <p:nvPr/>
        </p:nvSpPr>
        <p:spPr bwMode="auto">
          <a:xfrm>
            <a:off x="5888038" y="29718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2567" name="Line 39"/>
          <p:cNvSpPr>
            <a:spLocks noChangeShapeType="1"/>
          </p:cNvSpPr>
          <p:nvPr/>
        </p:nvSpPr>
        <p:spPr bwMode="auto">
          <a:xfrm>
            <a:off x="5126038" y="30480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68" name="Line 40"/>
          <p:cNvSpPr>
            <a:spLocks noChangeShapeType="1"/>
          </p:cNvSpPr>
          <p:nvPr/>
        </p:nvSpPr>
        <p:spPr bwMode="auto">
          <a:xfrm>
            <a:off x="5049838" y="3124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69" name="Line 41"/>
          <p:cNvSpPr>
            <a:spLocks noChangeShapeType="1"/>
          </p:cNvSpPr>
          <p:nvPr/>
        </p:nvSpPr>
        <p:spPr bwMode="auto">
          <a:xfrm>
            <a:off x="5430838" y="3124200"/>
            <a:ext cx="0" cy="382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70" name="Line 42"/>
          <p:cNvSpPr>
            <a:spLocks noChangeShapeType="1"/>
          </p:cNvSpPr>
          <p:nvPr/>
        </p:nvSpPr>
        <p:spPr bwMode="auto">
          <a:xfrm>
            <a:off x="5430838" y="350678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71" name="Line 43"/>
          <p:cNvSpPr>
            <a:spLocks noChangeShapeType="1"/>
          </p:cNvSpPr>
          <p:nvPr/>
        </p:nvSpPr>
        <p:spPr bwMode="auto">
          <a:xfrm>
            <a:off x="3830638" y="3048000"/>
            <a:ext cx="9159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2572" name="Freeform 44"/>
          <p:cNvSpPr>
            <a:spLocks/>
          </p:cNvSpPr>
          <p:nvPr/>
        </p:nvSpPr>
        <p:spPr bwMode="auto">
          <a:xfrm>
            <a:off x="4135438" y="2971800"/>
            <a:ext cx="862012" cy="1601788"/>
          </a:xfrm>
          <a:custGeom>
            <a:avLst/>
            <a:gdLst>
              <a:gd name="T0" fmla="*/ 2147483647 w 513"/>
              <a:gd name="T1" fmla="*/ 0 h 953"/>
              <a:gd name="T2" fmla="*/ 2147483647 w 513"/>
              <a:gd name="T3" fmla="*/ 2147483647 h 953"/>
              <a:gd name="T4" fmla="*/ 2147483647 w 513"/>
              <a:gd name="T5" fmla="*/ 2147483647 h 953"/>
              <a:gd name="T6" fmla="*/ 2147483647 w 513"/>
              <a:gd name="T7" fmla="*/ 2147483647 h 953"/>
              <a:gd name="T8" fmla="*/ 2147483647 w 513"/>
              <a:gd name="T9" fmla="*/ 2147483647 h 953"/>
              <a:gd name="T10" fmla="*/ 0 w 513"/>
              <a:gd name="T11" fmla="*/ 2147483647 h 9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13" h="953">
                <a:moveTo>
                  <a:pt x="499" y="0"/>
                </a:moveTo>
                <a:cubicBezTo>
                  <a:pt x="506" y="26"/>
                  <a:pt x="513" y="53"/>
                  <a:pt x="453" y="91"/>
                </a:cubicBezTo>
                <a:cubicBezTo>
                  <a:pt x="393" y="129"/>
                  <a:pt x="196" y="167"/>
                  <a:pt x="136" y="227"/>
                </a:cubicBezTo>
                <a:cubicBezTo>
                  <a:pt x="76" y="287"/>
                  <a:pt x="98" y="356"/>
                  <a:pt x="90" y="454"/>
                </a:cubicBezTo>
                <a:cubicBezTo>
                  <a:pt x="82" y="552"/>
                  <a:pt x="105" y="734"/>
                  <a:pt x="90" y="817"/>
                </a:cubicBezTo>
                <a:cubicBezTo>
                  <a:pt x="75" y="900"/>
                  <a:pt x="37" y="926"/>
                  <a:pt x="0" y="95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2573" name="Line 45"/>
          <p:cNvSpPr>
            <a:spLocks noChangeShapeType="1"/>
          </p:cNvSpPr>
          <p:nvPr/>
        </p:nvSpPr>
        <p:spPr bwMode="auto">
          <a:xfrm flipV="1">
            <a:off x="2687638" y="4116388"/>
            <a:ext cx="1514475" cy="0"/>
          </a:xfrm>
          <a:prstGeom prst="line">
            <a:avLst/>
          </a:prstGeom>
          <a:noFill/>
          <a:ln w="38100">
            <a:solidFill>
              <a:srgbClr val="A7CE7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2574" name="Text Box 46"/>
          <p:cNvSpPr txBox="1">
            <a:spLocks noChangeArrowheads="1"/>
          </p:cNvSpPr>
          <p:nvPr/>
        </p:nvSpPr>
        <p:spPr bwMode="auto">
          <a:xfrm>
            <a:off x="1924050" y="3657600"/>
            <a:ext cx="904875" cy="992188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500"/>
              <a:t>Nicht-</a:t>
            </a:r>
            <a:br>
              <a:rPr lang="de-DE" altLang="de-DE" sz="1500"/>
            </a:br>
            <a:r>
              <a:rPr lang="de-DE" altLang="de-DE" sz="1500"/>
              <a:t>verleg-</a:t>
            </a:r>
            <a:br>
              <a:rPr lang="de-DE" altLang="de-DE" sz="1500"/>
            </a:br>
            <a:r>
              <a:rPr lang="de-DE" altLang="de-DE" sz="1500"/>
              <a:t>bares</a:t>
            </a:r>
            <a:br>
              <a:rPr lang="de-DE" altLang="de-DE" sz="1500"/>
            </a:br>
            <a:r>
              <a:rPr lang="de-DE" altLang="de-DE" sz="1500"/>
              <a:t>Netz</a:t>
            </a:r>
            <a:br>
              <a:rPr lang="de-DE" altLang="de-DE" sz="1500"/>
            </a:br>
            <a:endParaRPr lang="en-US" altLang="de-DE" sz="1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6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6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6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6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6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6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6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6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6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6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6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6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6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6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6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6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6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6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6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6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6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6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6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6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6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6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6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3" grpId="0" animBg="1"/>
      <p:bldP spid="662534" grpId="0" animBg="1"/>
      <p:bldP spid="662542" grpId="0" animBg="1"/>
      <p:bldP spid="662543" grpId="0" animBg="1"/>
      <p:bldP spid="662544" grpId="0" animBg="1"/>
      <p:bldP spid="662545" grpId="0" animBg="1"/>
      <p:bldP spid="662546" grpId="0" animBg="1"/>
      <p:bldP spid="662548" grpId="0" animBg="1"/>
      <p:bldP spid="662549" grpId="0" animBg="1"/>
      <p:bldP spid="662550" grpId="0" animBg="1"/>
      <p:bldP spid="662551" grpId="0" animBg="1"/>
      <p:bldP spid="662552" grpId="0" animBg="1"/>
      <p:bldP spid="662553" grpId="0" animBg="1"/>
      <p:bldP spid="662554" grpId="0" animBg="1"/>
      <p:bldP spid="662560" grpId="0" animBg="1"/>
      <p:bldP spid="662561" grpId="0" animBg="1"/>
      <p:bldP spid="662562" grpId="0" animBg="1"/>
      <p:bldP spid="662563" grpId="0" animBg="1"/>
      <p:bldP spid="662564" grpId="0" animBg="1"/>
      <p:bldP spid="662565" grpId="0" animBg="1"/>
      <p:bldP spid="662566" grpId="0" animBg="1"/>
      <p:bldP spid="662567" grpId="0" animBg="1"/>
      <p:bldP spid="662568" grpId="0" animBg="1"/>
      <p:bldP spid="662569" grpId="0" animBg="1"/>
      <p:bldP spid="662570" grpId="0" animBg="1"/>
      <p:bldP spid="662571" grpId="0" animBg="1"/>
      <p:bldP spid="662572" grpId="0" animBg="1"/>
      <p:bldP spid="662573" grpId="0" animBg="1"/>
      <p:bldP spid="66257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6213"/>
            <a:ext cx="8193087" cy="2897187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Optimierungsziele: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Feststellung der Verdrahtbarkeit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Minimierung der Gesamtverbindungslänge bzw. der Netzlänge des längsten Netzes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de-DE"/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de-DE" altLang="de-DE"/>
              <a:t>5.3.3	Optimierungsziele beim Gate-Array-Entwurf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Kapitel 5 – Globalverdrahtung</a:t>
            </a:r>
            <a:endParaRPr lang="en-US" alt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196975"/>
            <a:ext cx="8193087" cy="5032375"/>
          </a:xfrm>
        </p:spPr>
        <p:txBody>
          <a:bodyPr/>
          <a:lstStyle/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5.1	Einführung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5.1.1  Allgemeines Verdrahtungsproblem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5.1.2 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5.2	Begriffsbestimmungen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5.3	Optimierungsziele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		</a:t>
            </a:r>
            <a:r>
              <a:rPr lang="de-DE" altLang="de-DE" sz="1600">
                <a:solidFill>
                  <a:srgbClr val="C0C0C0"/>
                </a:solidFill>
              </a:rPr>
              <a:t>5.3.1  Kundenspezifischer 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5.3.2  Standardzellen-Entwurf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5.3.3  Gate-Array-Entwurf 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5.4	Abbildung von Verdrahtungsregionen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5.5	Ablauf der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5.6	Algorithmen für die Globalverdrahtung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		</a:t>
            </a:r>
            <a:r>
              <a:rPr lang="de-DE" altLang="de-DE" sz="1600">
                <a:solidFill>
                  <a:srgbClr val="C0C0C0"/>
                </a:solidFill>
              </a:rPr>
              <a:t>5.6.1  Steinerbaum-Verdrahtung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5.6.2  Globalverdrahtung im Verbindungsgraphen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5.6.3  Wegsuche mit dem Dijkstra-Algorithmus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5.7		Aktuelle Globalverdrahter	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endParaRPr lang="de-DE" altLang="de-DE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228600" y="4005263"/>
            <a:ext cx="411163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5.4	Abbildung von Verdrahtungsregionen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6213"/>
            <a:ext cx="8193087" cy="3125787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Um die Globalverdrahtung rechentechnisch effektiv durchführen zu können, werden Verdrahtungsregionen (Tiles, Kanäle, Switchboxen) oft in einem Graphen abgebildet:</a:t>
            </a:r>
          </a:p>
          <a:p>
            <a:pPr marL="881063" lvl="4" indent="-323850" defTabSz="849313">
              <a:buFont typeface="Symbol" pitchFamily="18" charset="2"/>
              <a:buChar char="-"/>
              <a:tabLst>
                <a:tab pos="284163" algn="l"/>
                <a:tab pos="512763" algn="l"/>
              </a:tabLst>
            </a:pPr>
            <a:r>
              <a:rPr lang="de-DE" altLang="de-DE" sz="1600"/>
              <a:t>Knoten  Verdrahtungsregionen (mit Kapazitätsangaben),</a:t>
            </a:r>
          </a:p>
          <a:p>
            <a:pPr marL="881063" lvl="4" indent="-323850" defTabSz="849313">
              <a:buFont typeface="Symbol" pitchFamily="18" charset="2"/>
              <a:buChar char="-"/>
              <a:tabLst>
                <a:tab pos="284163" algn="l"/>
                <a:tab pos="512763" algn="l"/>
              </a:tabLst>
            </a:pPr>
            <a:r>
              <a:rPr lang="de-DE" altLang="de-DE" sz="1600"/>
              <a:t>Kanten  Nachbarschaftsbeziehungen der Verdrahtungsregionen.</a:t>
            </a:r>
            <a:br>
              <a:rPr lang="de-DE" altLang="de-DE" sz="1600"/>
            </a:br>
            <a:endParaRPr lang="de-DE" altLang="de-DE" sz="1600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Verdrahtungsaufgabe: Ermittlung eines gültigen Pfades im Graphen unter Berücksichtigung der Kapazitätsangaben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route"/>
          <p:cNvPicPr>
            <a:picLocks noChangeAspect="1" noChangeArrowheads="1"/>
          </p:cNvPicPr>
          <p:nvPr/>
        </p:nvPicPr>
        <p:blipFill>
          <a:blip r:embed="rId2">
            <a:lum bright="54000" contrast="-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3" t="11665" r="-102"/>
          <a:stretch>
            <a:fillRect/>
          </a:stretch>
        </p:blipFill>
        <p:spPr bwMode="auto">
          <a:xfrm>
            <a:off x="0" y="760413"/>
            <a:ext cx="9144000" cy="614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608013" y="1196975"/>
            <a:ext cx="7924800" cy="2447925"/>
          </a:xfrm>
          <a:prstGeom prst="rect">
            <a:avLst/>
          </a:prstGeom>
          <a:solidFill>
            <a:srgbClr val="EDEDED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5.1.1	Allgemeines Verdrahtungsproblem</a:t>
            </a:r>
          </a:p>
        </p:txBody>
      </p:sp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608013" y="1341438"/>
            <a:ext cx="7623175" cy="220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dirty="0"/>
              <a:t>Bei der Verdrahtung sind alle Zellen- bzw. </a:t>
            </a:r>
            <a:r>
              <a:rPr lang="de-DE" altLang="de-DE" dirty="0" err="1"/>
              <a:t>Bauelementeanschlüsse</a:t>
            </a:r>
            <a:r>
              <a:rPr lang="de-DE" altLang="de-DE" dirty="0"/>
              <a:t>, die zu einem Netz gehören, miteinander zu verbinden.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dirty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dirty="0"/>
              <a:t>Dies beinhaltet das </a:t>
            </a:r>
            <a:r>
              <a:rPr lang="de-DE" altLang="de-DE" dirty="0">
                <a:solidFill>
                  <a:srgbClr val="CC0000"/>
                </a:solidFill>
              </a:rPr>
              <a:t>Festlegen von Verdrahtungswegen</a:t>
            </a:r>
            <a:r>
              <a:rPr lang="de-DE" altLang="de-DE" dirty="0"/>
              <a:t> sowie die </a:t>
            </a:r>
            <a:r>
              <a:rPr lang="de-DE" altLang="de-DE" dirty="0">
                <a:solidFill>
                  <a:srgbClr val="CC0000"/>
                </a:solidFill>
              </a:rPr>
              <a:t>Zuordnung der Leiterzugsegmente zu Verdrahtungsebenen</a:t>
            </a:r>
            <a:r>
              <a:rPr lang="de-DE" altLang="de-DE" dirty="0"/>
              <a:t>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dirty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dirty="0"/>
              <a:t>Dabei sind </a:t>
            </a:r>
            <a:r>
              <a:rPr lang="de-DE" altLang="de-DE" dirty="0">
                <a:solidFill>
                  <a:srgbClr val="CC0000"/>
                </a:solidFill>
              </a:rPr>
              <a:t>Randbedingungen</a:t>
            </a:r>
            <a:r>
              <a:rPr lang="de-DE" altLang="de-DE" dirty="0"/>
              <a:t> (z.B. Kreuzungsfreiheit) einzuhalten und </a:t>
            </a:r>
            <a:r>
              <a:rPr lang="de-DE" altLang="de-DE" dirty="0">
                <a:solidFill>
                  <a:srgbClr val="CC0000"/>
                </a:solidFill>
              </a:rPr>
              <a:t>Optimierungsziele</a:t>
            </a:r>
            <a:r>
              <a:rPr lang="de-DE" altLang="de-DE" dirty="0"/>
              <a:t> (z.B. minimale Verbindungslänge) anzustreben.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219200" y="2514600"/>
            <a:ext cx="2425700" cy="228758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5.4	Abbildung von Verdrahtungsregionen</a:t>
            </a:r>
          </a:p>
        </p:txBody>
      </p:sp>
      <p:sp>
        <p:nvSpPr>
          <p:cNvPr id="41988" name="Rectangle 15"/>
          <p:cNvSpPr>
            <a:spLocks noChangeArrowheads="1"/>
          </p:cNvSpPr>
          <p:nvPr/>
        </p:nvSpPr>
        <p:spPr bwMode="auto">
          <a:xfrm rot="-5400000">
            <a:off x="2663825" y="2324100"/>
            <a:ext cx="457200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89" name="Rectangle 16"/>
          <p:cNvSpPr>
            <a:spLocks noChangeArrowheads="1"/>
          </p:cNvSpPr>
          <p:nvPr/>
        </p:nvSpPr>
        <p:spPr bwMode="auto">
          <a:xfrm>
            <a:off x="3006725" y="327660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0" name="Rectangle 17"/>
          <p:cNvSpPr>
            <a:spLocks noChangeArrowheads="1"/>
          </p:cNvSpPr>
          <p:nvPr/>
        </p:nvSpPr>
        <p:spPr bwMode="auto">
          <a:xfrm>
            <a:off x="2320925" y="327660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1" name="Rectangle 18"/>
          <p:cNvSpPr>
            <a:spLocks noChangeArrowheads="1"/>
          </p:cNvSpPr>
          <p:nvPr/>
        </p:nvSpPr>
        <p:spPr bwMode="auto">
          <a:xfrm rot="-5400000">
            <a:off x="2701131" y="3886994"/>
            <a:ext cx="382588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2" name="Rectangle 19"/>
          <p:cNvSpPr>
            <a:spLocks noChangeArrowheads="1"/>
          </p:cNvSpPr>
          <p:nvPr/>
        </p:nvSpPr>
        <p:spPr bwMode="auto">
          <a:xfrm>
            <a:off x="1404938" y="3811588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3" name="Rectangle 20"/>
          <p:cNvSpPr>
            <a:spLocks noChangeArrowheads="1"/>
          </p:cNvSpPr>
          <p:nvPr/>
        </p:nvSpPr>
        <p:spPr bwMode="auto">
          <a:xfrm>
            <a:off x="1404938" y="2667000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4" name="Rectangle 21"/>
          <p:cNvSpPr>
            <a:spLocks noChangeArrowheads="1"/>
          </p:cNvSpPr>
          <p:nvPr/>
        </p:nvSpPr>
        <p:spPr bwMode="auto">
          <a:xfrm>
            <a:off x="2655888" y="2667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995" name="Line 23"/>
          <p:cNvSpPr>
            <a:spLocks noChangeShapeType="1"/>
          </p:cNvSpPr>
          <p:nvPr/>
        </p:nvSpPr>
        <p:spPr bwMode="auto">
          <a:xfrm>
            <a:off x="1406525" y="3505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6" name="Line 24"/>
          <p:cNvSpPr>
            <a:spLocks noChangeShapeType="1"/>
          </p:cNvSpPr>
          <p:nvPr/>
        </p:nvSpPr>
        <p:spPr bwMode="auto">
          <a:xfrm>
            <a:off x="1846263" y="3511550"/>
            <a:ext cx="0" cy="3063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7" name="Line 30"/>
          <p:cNvSpPr>
            <a:spLocks noChangeShapeType="1"/>
          </p:cNvSpPr>
          <p:nvPr/>
        </p:nvSpPr>
        <p:spPr bwMode="auto">
          <a:xfrm>
            <a:off x="2330450" y="4052888"/>
            <a:ext cx="3175" cy="1873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8" name="Line 31"/>
          <p:cNvSpPr>
            <a:spLocks noChangeShapeType="1"/>
          </p:cNvSpPr>
          <p:nvPr/>
        </p:nvSpPr>
        <p:spPr bwMode="auto">
          <a:xfrm>
            <a:off x="3459163" y="4052888"/>
            <a:ext cx="3175" cy="1873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999" name="Line 32"/>
          <p:cNvSpPr>
            <a:spLocks noChangeShapeType="1"/>
          </p:cNvSpPr>
          <p:nvPr/>
        </p:nvSpPr>
        <p:spPr bwMode="auto">
          <a:xfrm>
            <a:off x="2332038" y="3125788"/>
            <a:ext cx="1587" cy="101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0" name="Line 33"/>
          <p:cNvSpPr>
            <a:spLocks noChangeShapeType="1"/>
          </p:cNvSpPr>
          <p:nvPr/>
        </p:nvSpPr>
        <p:spPr bwMode="auto">
          <a:xfrm>
            <a:off x="3460750" y="3135313"/>
            <a:ext cx="1588" cy="10001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1" name="Line 34"/>
          <p:cNvSpPr>
            <a:spLocks noChangeShapeType="1"/>
          </p:cNvSpPr>
          <p:nvPr/>
        </p:nvSpPr>
        <p:spPr bwMode="auto">
          <a:xfrm flipV="1">
            <a:off x="1885950" y="4649788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2" name="Line 35"/>
          <p:cNvSpPr>
            <a:spLocks noChangeShapeType="1"/>
          </p:cNvSpPr>
          <p:nvPr/>
        </p:nvSpPr>
        <p:spPr bwMode="auto">
          <a:xfrm flipV="1">
            <a:off x="1903413" y="26670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3" name="Line 36"/>
          <p:cNvSpPr>
            <a:spLocks noChangeShapeType="1"/>
          </p:cNvSpPr>
          <p:nvPr/>
        </p:nvSpPr>
        <p:spPr bwMode="auto">
          <a:xfrm flipV="1">
            <a:off x="2786063" y="32813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4" name="Line 37"/>
          <p:cNvSpPr>
            <a:spLocks noChangeShapeType="1"/>
          </p:cNvSpPr>
          <p:nvPr/>
        </p:nvSpPr>
        <p:spPr bwMode="auto">
          <a:xfrm flipV="1">
            <a:off x="2787650" y="402431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5" name="Line 38"/>
          <p:cNvSpPr>
            <a:spLocks noChangeShapeType="1"/>
          </p:cNvSpPr>
          <p:nvPr/>
        </p:nvSpPr>
        <p:spPr bwMode="auto">
          <a:xfrm>
            <a:off x="1412875" y="2514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6" name="Line 39"/>
          <p:cNvSpPr>
            <a:spLocks noChangeShapeType="1"/>
          </p:cNvSpPr>
          <p:nvPr/>
        </p:nvSpPr>
        <p:spPr bwMode="auto">
          <a:xfrm>
            <a:off x="3455988" y="2514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7" name="Line 40"/>
          <p:cNvSpPr>
            <a:spLocks noChangeShapeType="1"/>
          </p:cNvSpPr>
          <p:nvPr/>
        </p:nvSpPr>
        <p:spPr bwMode="auto">
          <a:xfrm>
            <a:off x="1404938" y="4646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8" name="Line 41"/>
          <p:cNvSpPr>
            <a:spLocks noChangeShapeType="1"/>
          </p:cNvSpPr>
          <p:nvPr/>
        </p:nvSpPr>
        <p:spPr bwMode="auto">
          <a:xfrm>
            <a:off x="3465513" y="4649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63610" name="Group 58"/>
          <p:cNvGrpSpPr>
            <a:grpSpLocks/>
          </p:cNvGrpSpPr>
          <p:nvPr/>
        </p:nvGrpSpPr>
        <p:grpSpPr bwMode="auto">
          <a:xfrm>
            <a:off x="1141413" y="2362200"/>
            <a:ext cx="2592387" cy="2516188"/>
            <a:chOff x="719" y="1488"/>
            <a:chExt cx="1633" cy="1585"/>
          </a:xfrm>
        </p:grpSpPr>
        <p:sp>
          <p:nvSpPr>
            <p:cNvPr id="42035" name="Oval 25"/>
            <p:cNvSpPr>
              <a:spLocks noChangeArrowheads="1"/>
            </p:cNvSpPr>
            <p:nvPr/>
          </p:nvSpPr>
          <p:spPr bwMode="auto">
            <a:xfrm>
              <a:off x="719" y="216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42036" name="Oval 26"/>
            <p:cNvSpPr>
              <a:spLocks noChangeArrowheads="1"/>
            </p:cNvSpPr>
            <p:nvPr/>
          </p:nvSpPr>
          <p:spPr bwMode="auto">
            <a:xfrm>
              <a:off x="911" y="2160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42037" name="Oval 27"/>
            <p:cNvSpPr>
              <a:spLocks noChangeArrowheads="1"/>
            </p:cNvSpPr>
            <p:nvPr/>
          </p:nvSpPr>
          <p:spPr bwMode="auto">
            <a:xfrm>
              <a:off x="1199" y="2160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42038" name="Oval 28"/>
            <p:cNvSpPr>
              <a:spLocks noChangeArrowheads="1"/>
            </p:cNvSpPr>
            <p:nvPr/>
          </p:nvSpPr>
          <p:spPr bwMode="auto">
            <a:xfrm>
              <a:off x="1440" y="1488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42039" name="Oval 29"/>
            <p:cNvSpPr>
              <a:spLocks noChangeArrowheads="1"/>
            </p:cNvSpPr>
            <p:nvPr/>
          </p:nvSpPr>
          <p:spPr bwMode="auto">
            <a:xfrm>
              <a:off x="1680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42040" name="Oval 42"/>
            <p:cNvSpPr>
              <a:spLocks noChangeArrowheads="1"/>
            </p:cNvSpPr>
            <p:nvPr/>
          </p:nvSpPr>
          <p:spPr bwMode="auto">
            <a:xfrm>
              <a:off x="1680" y="216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42041" name="Oval 43"/>
            <p:cNvSpPr>
              <a:spLocks noChangeArrowheads="1"/>
            </p:cNvSpPr>
            <p:nvPr/>
          </p:nvSpPr>
          <p:spPr bwMode="auto">
            <a:xfrm>
              <a:off x="1680" y="249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42042" name="Oval 44"/>
            <p:cNvSpPr>
              <a:spLocks noChangeArrowheads="1"/>
            </p:cNvSpPr>
            <p:nvPr/>
          </p:nvSpPr>
          <p:spPr bwMode="auto">
            <a:xfrm>
              <a:off x="1440" y="2832"/>
              <a:ext cx="240" cy="24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42043" name="Oval 45"/>
            <p:cNvSpPr>
              <a:spLocks noChangeArrowheads="1"/>
            </p:cNvSpPr>
            <p:nvPr/>
          </p:nvSpPr>
          <p:spPr bwMode="auto">
            <a:xfrm>
              <a:off x="2112" y="216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</p:grpSp>
      <p:grpSp>
        <p:nvGrpSpPr>
          <p:cNvPr id="663611" name="Group 59"/>
          <p:cNvGrpSpPr>
            <a:grpSpLocks/>
          </p:cNvGrpSpPr>
          <p:nvPr/>
        </p:nvGrpSpPr>
        <p:grpSpPr bwMode="auto">
          <a:xfrm>
            <a:off x="4267200" y="2286000"/>
            <a:ext cx="4040188" cy="2592388"/>
            <a:chOff x="2688" y="1440"/>
            <a:chExt cx="2545" cy="1633"/>
          </a:xfrm>
        </p:grpSpPr>
        <p:sp>
          <p:nvSpPr>
            <p:cNvPr id="42013" name="Line 4"/>
            <p:cNvSpPr>
              <a:spLocks noChangeShapeType="1"/>
            </p:cNvSpPr>
            <p:nvPr/>
          </p:nvSpPr>
          <p:spPr bwMode="auto">
            <a:xfrm>
              <a:off x="4217" y="1901"/>
              <a:ext cx="823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4" name="Line 5"/>
            <p:cNvSpPr>
              <a:spLocks noChangeShapeType="1"/>
            </p:cNvSpPr>
            <p:nvPr/>
          </p:nvSpPr>
          <p:spPr bwMode="auto">
            <a:xfrm flipV="1">
              <a:off x="4191" y="2304"/>
              <a:ext cx="849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5" name="Line 6"/>
            <p:cNvSpPr>
              <a:spLocks noChangeShapeType="1"/>
            </p:cNvSpPr>
            <p:nvPr/>
          </p:nvSpPr>
          <p:spPr bwMode="auto">
            <a:xfrm>
              <a:off x="4009" y="2282"/>
              <a:ext cx="167" cy="3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6" name="Line 7"/>
            <p:cNvSpPr>
              <a:spLocks noChangeShapeType="1"/>
            </p:cNvSpPr>
            <p:nvPr/>
          </p:nvSpPr>
          <p:spPr bwMode="auto">
            <a:xfrm flipV="1">
              <a:off x="4032" y="1920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7" name="Line 8"/>
            <p:cNvSpPr>
              <a:spLocks noChangeShapeType="1"/>
            </p:cNvSpPr>
            <p:nvPr/>
          </p:nvSpPr>
          <p:spPr bwMode="auto">
            <a:xfrm flipV="1">
              <a:off x="4224" y="230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8" name="Line 9"/>
            <p:cNvSpPr>
              <a:spLocks noChangeShapeType="1"/>
            </p:cNvSpPr>
            <p:nvPr/>
          </p:nvSpPr>
          <p:spPr bwMode="auto">
            <a:xfrm>
              <a:off x="4224" y="1920"/>
              <a:ext cx="291" cy="3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9" name="Line 10"/>
            <p:cNvSpPr>
              <a:spLocks noChangeShapeType="1"/>
            </p:cNvSpPr>
            <p:nvPr/>
          </p:nvSpPr>
          <p:spPr bwMode="auto">
            <a:xfrm>
              <a:off x="4007" y="166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0" name="Line 11"/>
            <p:cNvSpPr>
              <a:spLocks noChangeShapeType="1"/>
            </p:cNvSpPr>
            <p:nvPr/>
          </p:nvSpPr>
          <p:spPr bwMode="auto">
            <a:xfrm>
              <a:off x="3211" y="227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1" name="Line 12"/>
            <p:cNvSpPr>
              <a:spLocks noChangeShapeType="1"/>
            </p:cNvSpPr>
            <p:nvPr/>
          </p:nvSpPr>
          <p:spPr bwMode="auto">
            <a:xfrm flipV="1">
              <a:off x="4080" y="2304"/>
              <a:ext cx="1009" cy="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2" name="Line 13"/>
            <p:cNvSpPr>
              <a:spLocks noChangeShapeType="1"/>
            </p:cNvSpPr>
            <p:nvPr/>
          </p:nvSpPr>
          <p:spPr bwMode="auto">
            <a:xfrm>
              <a:off x="3311" y="2304"/>
              <a:ext cx="625" cy="5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3" name="Line 14"/>
            <p:cNvSpPr>
              <a:spLocks noChangeShapeType="1"/>
            </p:cNvSpPr>
            <p:nvPr/>
          </p:nvSpPr>
          <p:spPr bwMode="auto">
            <a:xfrm flipV="1">
              <a:off x="3215" y="1584"/>
              <a:ext cx="721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4" name="AutoShape 22"/>
            <p:cNvSpPr>
              <a:spLocks noChangeArrowheads="1"/>
            </p:cNvSpPr>
            <p:nvPr/>
          </p:nvSpPr>
          <p:spPr bwMode="auto">
            <a:xfrm>
              <a:off x="2688" y="2064"/>
              <a:ext cx="191" cy="48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5" name="Line 46"/>
            <p:cNvSpPr>
              <a:spLocks noChangeShapeType="1"/>
            </p:cNvSpPr>
            <p:nvPr/>
          </p:nvSpPr>
          <p:spPr bwMode="auto">
            <a:xfrm>
              <a:off x="4032" y="1584"/>
              <a:ext cx="1028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6" name="Oval 47"/>
            <p:cNvSpPr>
              <a:spLocks noChangeArrowheads="1"/>
            </p:cNvSpPr>
            <p:nvPr/>
          </p:nvSpPr>
          <p:spPr bwMode="auto">
            <a:xfrm>
              <a:off x="3120" y="216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42027" name="Oval 48"/>
            <p:cNvSpPr>
              <a:spLocks noChangeArrowheads="1"/>
            </p:cNvSpPr>
            <p:nvPr/>
          </p:nvSpPr>
          <p:spPr bwMode="auto">
            <a:xfrm>
              <a:off x="3503" y="216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42028" name="Oval 49"/>
            <p:cNvSpPr>
              <a:spLocks noChangeArrowheads="1"/>
            </p:cNvSpPr>
            <p:nvPr/>
          </p:nvSpPr>
          <p:spPr bwMode="auto">
            <a:xfrm>
              <a:off x="3887" y="2160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42029" name="Oval 50"/>
            <p:cNvSpPr>
              <a:spLocks noChangeArrowheads="1"/>
            </p:cNvSpPr>
            <p:nvPr/>
          </p:nvSpPr>
          <p:spPr bwMode="auto">
            <a:xfrm>
              <a:off x="3888" y="1440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42030" name="Oval 51"/>
            <p:cNvSpPr>
              <a:spLocks noChangeArrowheads="1"/>
            </p:cNvSpPr>
            <p:nvPr/>
          </p:nvSpPr>
          <p:spPr bwMode="auto">
            <a:xfrm>
              <a:off x="4079" y="177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42031" name="Oval 52"/>
            <p:cNvSpPr>
              <a:spLocks noChangeArrowheads="1"/>
            </p:cNvSpPr>
            <p:nvPr/>
          </p:nvSpPr>
          <p:spPr bwMode="auto">
            <a:xfrm>
              <a:off x="4416" y="216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42032" name="Oval 53"/>
            <p:cNvSpPr>
              <a:spLocks noChangeArrowheads="1"/>
            </p:cNvSpPr>
            <p:nvPr/>
          </p:nvSpPr>
          <p:spPr bwMode="auto">
            <a:xfrm>
              <a:off x="4080" y="249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42033" name="Oval 54"/>
            <p:cNvSpPr>
              <a:spLocks noChangeArrowheads="1"/>
            </p:cNvSpPr>
            <p:nvPr/>
          </p:nvSpPr>
          <p:spPr bwMode="auto">
            <a:xfrm>
              <a:off x="3888" y="2832"/>
              <a:ext cx="241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42034" name="Oval 55"/>
            <p:cNvSpPr>
              <a:spLocks noChangeArrowheads="1"/>
            </p:cNvSpPr>
            <p:nvPr/>
          </p:nvSpPr>
          <p:spPr bwMode="auto">
            <a:xfrm>
              <a:off x="4992" y="2160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</p:grpSp>
      <p:sp>
        <p:nvSpPr>
          <p:cNvPr id="42011" name="Text Box 56"/>
          <p:cNvSpPr txBox="1">
            <a:spLocks noChangeArrowheads="1"/>
          </p:cNvSpPr>
          <p:nvPr/>
        </p:nvSpPr>
        <p:spPr bwMode="auto">
          <a:xfrm>
            <a:off x="835025" y="1522413"/>
            <a:ext cx="5548313" cy="371475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Kanal-Verbindungsgraph (Channel Connectivity Graph)</a:t>
            </a:r>
            <a:endParaRPr lang="en-US" altLang="de-DE"/>
          </a:p>
        </p:txBody>
      </p:sp>
      <p:sp>
        <p:nvSpPr>
          <p:cNvPr id="42012" name="Text Box 57"/>
          <p:cNvSpPr txBox="1">
            <a:spLocks noChangeArrowheads="1"/>
          </p:cNvSpPr>
          <p:nvPr/>
        </p:nvSpPr>
        <p:spPr bwMode="auto">
          <a:xfrm>
            <a:off x="830263" y="5360988"/>
            <a:ext cx="7629525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Graph </a:t>
            </a:r>
            <a:r>
              <a:rPr lang="de-DE" altLang="de-DE" i="1"/>
              <a:t>G </a:t>
            </a:r>
            <a:r>
              <a:rPr lang="de-DE" altLang="de-DE"/>
              <a:t>= (</a:t>
            </a:r>
            <a:r>
              <a:rPr lang="de-DE" altLang="de-DE" i="1"/>
              <a:t>V</a:t>
            </a:r>
            <a:r>
              <a:rPr lang="de-DE" altLang="de-DE"/>
              <a:t>,</a:t>
            </a:r>
            <a:r>
              <a:rPr lang="de-DE" altLang="de-DE" i="1"/>
              <a:t> E</a:t>
            </a:r>
            <a:r>
              <a:rPr lang="de-DE" altLang="de-DE"/>
              <a:t>), wobei jeder</a:t>
            </a:r>
            <a:r>
              <a:rPr lang="de-DE" altLang="de-DE" i="1"/>
              <a:t> </a:t>
            </a:r>
            <a:r>
              <a:rPr lang="de-DE" altLang="de-DE">
                <a:solidFill>
                  <a:srgbClr val="CC0000"/>
                </a:solidFill>
              </a:rPr>
              <a:t>Kanal </a:t>
            </a:r>
            <a:r>
              <a:rPr lang="de-DE" altLang="de-DE"/>
              <a:t>durch einen Knoten </a:t>
            </a:r>
            <a:r>
              <a:rPr lang="de-DE" altLang="de-DE" i="1"/>
              <a:t>V</a:t>
            </a:r>
            <a:r>
              <a:rPr lang="de-DE" altLang="de-DE"/>
              <a:t> repräsentiert wird. Eine Kante </a:t>
            </a:r>
            <a:r>
              <a:rPr lang="de-DE" altLang="de-DE" i="1"/>
              <a:t>E</a:t>
            </a:r>
            <a:r>
              <a:rPr lang="de-DE" altLang="de-DE"/>
              <a:t> zwischen zwei Knoten modelliert die Nachbarschaft der durch die Knoten repräsentierten Kanäle. 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3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3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3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3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219200" y="2514600"/>
            <a:ext cx="2425700" cy="2287588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5.4	Abbildung von Verdrahtungsregionen</a:t>
            </a:r>
          </a:p>
        </p:txBody>
      </p:sp>
      <p:sp>
        <p:nvSpPr>
          <p:cNvPr id="43012" name="Rectangle 13"/>
          <p:cNvSpPr>
            <a:spLocks noChangeArrowheads="1"/>
          </p:cNvSpPr>
          <p:nvPr/>
        </p:nvSpPr>
        <p:spPr bwMode="auto">
          <a:xfrm rot="-5400000">
            <a:off x="2663825" y="2324100"/>
            <a:ext cx="457200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3" name="Rectangle 14"/>
          <p:cNvSpPr>
            <a:spLocks noChangeArrowheads="1"/>
          </p:cNvSpPr>
          <p:nvPr/>
        </p:nvSpPr>
        <p:spPr bwMode="auto">
          <a:xfrm>
            <a:off x="3006725" y="327660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4" name="Rectangle 15"/>
          <p:cNvSpPr>
            <a:spLocks noChangeArrowheads="1"/>
          </p:cNvSpPr>
          <p:nvPr/>
        </p:nvSpPr>
        <p:spPr bwMode="auto">
          <a:xfrm>
            <a:off x="2320925" y="327660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5" name="Rectangle 16"/>
          <p:cNvSpPr>
            <a:spLocks noChangeArrowheads="1"/>
          </p:cNvSpPr>
          <p:nvPr/>
        </p:nvSpPr>
        <p:spPr bwMode="auto">
          <a:xfrm rot="-5400000">
            <a:off x="2701131" y="3886994"/>
            <a:ext cx="382588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6" name="Rectangle 17"/>
          <p:cNvSpPr>
            <a:spLocks noChangeArrowheads="1"/>
          </p:cNvSpPr>
          <p:nvPr/>
        </p:nvSpPr>
        <p:spPr bwMode="auto">
          <a:xfrm>
            <a:off x="1404938" y="3811588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7" name="Rectangle 18"/>
          <p:cNvSpPr>
            <a:spLocks noChangeArrowheads="1"/>
          </p:cNvSpPr>
          <p:nvPr/>
        </p:nvSpPr>
        <p:spPr bwMode="auto">
          <a:xfrm>
            <a:off x="1404938" y="2667000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8" name="Rectangle 19"/>
          <p:cNvSpPr>
            <a:spLocks noChangeArrowheads="1"/>
          </p:cNvSpPr>
          <p:nvPr/>
        </p:nvSpPr>
        <p:spPr bwMode="auto">
          <a:xfrm>
            <a:off x="2655888" y="2667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019" name="Line 21"/>
          <p:cNvSpPr>
            <a:spLocks noChangeShapeType="1"/>
          </p:cNvSpPr>
          <p:nvPr/>
        </p:nvSpPr>
        <p:spPr bwMode="auto">
          <a:xfrm>
            <a:off x="1406525" y="3505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0" name="Line 22"/>
          <p:cNvSpPr>
            <a:spLocks noChangeShapeType="1"/>
          </p:cNvSpPr>
          <p:nvPr/>
        </p:nvSpPr>
        <p:spPr bwMode="auto">
          <a:xfrm>
            <a:off x="1846263" y="3511550"/>
            <a:ext cx="0" cy="3063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1" name="Line 28"/>
          <p:cNvSpPr>
            <a:spLocks noChangeShapeType="1"/>
          </p:cNvSpPr>
          <p:nvPr/>
        </p:nvSpPr>
        <p:spPr bwMode="auto">
          <a:xfrm>
            <a:off x="2322513" y="4059238"/>
            <a:ext cx="3175" cy="18891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2" name="Line 29"/>
          <p:cNvSpPr>
            <a:spLocks noChangeShapeType="1"/>
          </p:cNvSpPr>
          <p:nvPr/>
        </p:nvSpPr>
        <p:spPr bwMode="auto">
          <a:xfrm>
            <a:off x="3459163" y="4052888"/>
            <a:ext cx="3175" cy="1873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3" name="Line 30"/>
          <p:cNvSpPr>
            <a:spLocks noChangeShapeType="1"/>
          </p:cNvSpPr>
          <p:nvPr/>
        </p:nvSpPr>
        <p:spPr bwMode="auto">
          <a:xfrm>
            <a:off x="2324100" y="3133725"/>
            <a:ext cx="1588" cy="100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4" name="Line 31"/>
          <p:cNvSpPr>
            <a:spLocks noChangeShapeType="1"/>
          </p:cNvSpPr>
          <p:nvPr/>
        </p:nvSpPr>
        <p:spPr bwMode="auto">
          <a:xfrm>
            <a:off x="3460750" y="3135313"/>
            <a:ext cx="1588" cy="10001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5" name="Line 32"/>
          <p:cNvSpPr>
            <a:spLocks noChangeShapeType="1"/>
          </p:cNvSpPr>
          <p:nvPr/>
        </p:nvSpPr>
        <p:spPr bwMode="auto">
          <a:xfrm flipV="1">
            <a:off x="1885950" y="4649788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6" name="Line 33"/>
          <p:cNvSpPr>
            <a:spLocks noChangeShapeType="1"/>
          </p:cNvSpPr>
          <p:nvPr/>
        </p:nvSpPr>
        <p:spPr bwMode="auto">
          <a:xfrm flipV="1">
            <a:off x="1903413" y="26670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7" name="Line 34"/>
          <p:cNvSpPr>
            <a:spLocks noChangeShapeType="1"/>
          </p:cNvSpPr>
          <p:nvPr/>
        </p:nvSpPr>
        <p:spPr bwMode="auto">
          <a:xfrm flipV="1">
            <a:off x="2786063" y="32813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8" name="Line 35"/>
          <p:cNvSpPr>
            <a:spLocks noChangeShapeType="1"/>
          </p:cNvSpPr>
          <p:nvPr/>
        </p:nvSpPr>
        <p:spPr bwMode="auto">
          <a:xfrm flipV="1">
            <a:off x="2787650" y="402431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9" name="Line 36"/>
          <p:cNvSpPr>
            <a:spLocks noChangeShapeType="1"/>
          </p:cNvSpPr>
          <p:nvPr/>
        </p:nvSpPr>
        <p:spPr bwMode="auto">
          <a:xfrm>
            <a:off x="3044825" y="4038600"/>
            <a:ext cx="3175" cy="1889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0" name="Line 37"/>
          <p:cNvSpPr>
            <a:spLocks noChangeShapeType="1"/>
          </p:cNvSpPr>
          <p:nvPr/>
        </p:nvSpPr>
        <p:spPr bwMode="auto">
          <a:xfrm>
            <a:off x="2743200" y="4038600"/>
            <a:ext cx="3175" cy="1889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1" name="Line 38"/>
          <p:cNvSpPr>
            <a:spLocks noChangeShapeType="1"/>
          </p:cNvSpPr>
          <p:nvPr/>
        </p:nvSpPr>
        <p:spPr bwMode="auto">
          <a:xfrm>
            <a:off x="3005138" y="3130550"/>
            <a:ext cx="1587" cy="100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2" name="Line 39"/>
          <p:cNvSpPr>
            <a:spLocks noChangeShapeType="1"/>
          </p:cNvSpPr>
          <p:nvPr/>
        </p:nvSpPr>
        <p:spPr bwMode="auto">
          <a:xfrm>
            <a:off x="2781300" y="3140075"/>
            <a:ext cx="1588" cy="100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3" name="Line 40"/>
          <p:cNvSpPr>
            <a:spLocks noChangeShapeType="1"/>
          </p:cNvSpPr>
          <p:nvPr/>
        </p:nvSpPr>
        <p:spPr bwMode="auto">
          <a:xfrm flipV="1">
            <a:off x="1903413" y="38100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4" name="Line 41"/>
          <p:cNvSpPr>
            <a:spLocks noChangeShapeType="1"/>
          </p:cNvSpPr>
          <p:nvPr/>
        </p:nvSpPr>
        <p:spPr bwMode="auto">
          <a:xfrm flipV="1">
            <a:off x="1903413" y="35052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5" name="Line 42"/>
          <p:cNvSpPr>
            <a:spLocks noChangeShapeType="1"/>
          </p:cNvSpPr>
          <p:nvPr/>
        </p:nvSpPr>
        <p:spPr bwMode="auto">
          <a:xfrm flipV="1">
            <a:off x="1903413" y="42672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6" name="Line 43"/>
          <p:cNvSpPr>
            <a:spLocks noChangeShapeType="1"/>
          </p:cNvSpPr>
          <p:nvPr/>
        </p:nvSpPr>
        <p:spPr bwMode="auto">
          <a:xfrm flipV="1">
            <a:off x="1885950" y="40386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7" name="Line 44"/>
          <p:cNvSpPr>
            <a:spLocks noChangeShapeType="1"/>
          </p:cNvSpPr>
          <p:nvPr/>
        </p:nvSpPr>
        <p:spPr bwMode="auto">
          <a:xfrm flipV="1">
            <a:off x="1903413" y="32766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8" name="Line 45"/>
          <p:cNvSpPr>
            <a:spLocks noChangeShapeType="1"/>
          </p:cNvSpPr>
          <p:nvPr/>
        </p:nvSpPr>
        <p:spPr bwMode="auto">
          <a:xfrm flipV="1">
            <a:off x="1903413" y="31242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39" name="Line 46"/>
          <p:cNvSpPr>
            <a:spLocks noChangeShapeType="1"/>
          </p:cNvSpPr>
          <p:nvPr/>
        </p:nvSpPr>
        <p:spPr bwMode="auto">
          <a:xfrm>
            <a:off x="2320925" y="4641850"/>
            <a:ext cx="0" cy="1539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0" name="Line 47"/>
          <p:cNvSpPr>
            <a:spLocks noChangeShapeType="1"/>
          </p:cNvSpPr>
          <p:nvPr/>
        </p:nvSpPr>
        <p:spPr bwMode="auto">
          <a:xfrm>
            <a:off x="1852613" y="4649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1" name="Line 48"/>
          <p:cNvSpPr>
            <a:spLocks noChangeShapeType="1"/>
          </p:cNvSpPr>
          <p:nvPr/>
        </p:nvSpPr>
        <p:spPr bwMode="auto">
          <a:xfrm>
            <a:off x="1408113" y="4649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2" name="Line 49"/>
          <p:cNvSpPr>
            <a:spLocks noChangeShapeType="1"/>
          </p:cNvSpPr>
          <p:nvPr/>
        </p:nvSpPr>
        <p:spPr bwMode="auto">
          <a:xfrm>
            <a:off x="3451225" y="4649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3" name="Line 50"/>
          <p:cNvSpPr>
            <a:spLocks noChangeShapeType="1"/>
          </p:cNvSpPr>
          <p:nvPr/>
        </p:nvSpPr>
        <p:spPr bwMode="auto">
          <a:xfrm>
            <a:off x="3444875" y="2530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4" name="Line 51"/>
          <p:cNvSpPr>
            <a:spLocks noChangeShapeType="1"/>
          </p:cNvSpPr>
          <p:nvPr/>
        </p:nvSpPr>
        <p:spPr bwMode="auto">
          <a:xfrm>
            <a:off x="1408113" y="25320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5" name="Line 52"/>
          <p:cNvSpPr>
            <a:spLocks noChangeShapeType="1"/>
          </p:cNvSpPr>
          <p:nvPr/>
        </p:nvSpPr>
        <p:spPr bwMode="auto">
          <a:xfrm>
            <a:off x="1851025" y="25114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6" name="Line 53"/>
          <p:cNvSpPr>
            <a:spLocks noChangeShapeType="1"/>
          </p:cNvSpPr>
          <p:nvPr/>
        </p:nvSpPr>
        <p:spPr bwMode="auto">
          <a:xfrm>
            <a:off x="2316163" y="25114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7" name="Line 54"/>
          <p:cNvSpPr>
            <a:spLocks noChangeShapeType="1"/>
          </p:cNvSpPr>
          <p:nvPr/>
        </p:nvSpPr>
        <p:spPr bwMode="auto">
          <a:xfrm flipV="1">
            <a:off x="1219200" y="2667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8" name="Line 55"/>
          <p:cNvSpPr>
            <a:spLocks noChangeShapeType="1"/>
          </p:cNvSpPr>
          <p:nvPr/>
        </p:nvSpPr>
        <p:spPr bwMode="auto">
          <a:xfrm flipV="1">
            <a:off x="1219200" y="3505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49" name="Line 56"/>
          <p:cNvSpPr>
            <a:spLocks noChangeShapeType="1"/>
          </p:cNvSpPr>
          <p:nvPr/>
        </p:nvSpPr>
        <p:spPr bwMode="auto">
          <a:xfrm flipV="1">
            <a:off x="1219200" y="3810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0" name="Line 57"/>
          <p:cNvSpPr>
            <a:spLocks noChangeShapeType="1"/>
          </p:cNvSpPr>
          <p:nvPr/>
        </p:nvSpPr>
        <p:spPr bwMode="auto">
          <a:xfrm flipV="1">
            <a:off x="1219200" y="4649788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1" name="Line 58"/>
          <p:cNvSpPr>
            <a:spLocks noChangeShapeType="1"/>
          </p:cNvSpPr>
          <p:nvPr/>
        </p:nvSpPr>
        <p:spPr bwMode="auto">
          <a:xfrm flipV="1">
            <a:off x="3505200" y="2667000"/>
            <a:ext cx="1539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2" name="Line 59"/>
          <p:cNvSpPr>
            <a:spLocks noChangeShapeType="1"/>
          </p:cNvSpPr>
          <p:nvPr/>
        </p:nvSpPr>
        <p:spPr bwMode="auto">
          <a:xfrm flipV="1">
            <a:off x="3505200" y="3124200"/>
            <a:ext cx="1539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3" name="Line 60"/>
          <p:cNvSpPr>
            <a:spLocks noChangeShapeType="1"/>
          </p:cNvSpPr>
          <p:nvPr/>
        </p:nvSpPr>
        <p:spPr bwMode="auto">
          <a:xfrm flipV="1">
            <a:off x="3503613" y="3276600"/>
            <a:ext cx="1539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4" name="Line 61"/>
          <p:cNvSpPr>
            <a:spLocks noChangeShapeType="1"/>
          </p:cNvSpPr>
          <p:nvPr/>
        </p:nvSpPr>
        <p:spPr bwMode="auto">
          <a:xfrm flipV="1">
            <a:off x="3505200" y="4038600"/>
            <a:ext cx="1539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5" name="Line 62"/>
          <p:cNvSpPr>
            <a:spLocks noChangeShapeType="1"/>
          </p:cNvSpPr>
          <p:nvPr/>
        </p:nvSpPr>
        <p:spPr bwMode="auto">
          <a:xfrm flipV="1">
            <a:off x="3505200" y="4267200"/>
            <a:ext cx="1539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56" name="Line 63"/>
          <p:cNvSpPr>
            <a:spLocks noChangeShapeType="1"/>
          </p:cNvSpPr>
          <p:nvPr/>
        </p:nvSpPr>
        <p:spPr bwMode="auto">
          <a:xfrm flipV="1">
            <a:off x="3505200" y="4649788"/>
            <a:ext cx="1539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64666" name="Group 90"/>
          <p:cNvGrpSpPr>
            <a:grpSpLocks/>
          </p:cNvGrpSpPr>
          <p:nvPr/>
        </p:nvGrpSpPr>
        <p:grpSpPr bwMode="auto">
          <a:xfrm>
            <a:off x="1141413" y="2362200"/>
            <a:ext cx="2592387" cy="2516188"/>
            <a:chOff x="719" y="1488"/>
            <a:chExt cx="1633" cy="1585"/>
          </a:xfrm>
        </p:grpSpPr>
        <p:sp>
          <p:nvSpPr>
            <p:cNvPr id="43086" name="Oval 23"/>
            <p:cNvSpPr>
              <a:spLocks noChangeArrowheads="1"/>
            </p:cNvSpPr>
            <p:nvPr/>
          </p:nvSpPr>
          <p:spPr bwMode="auto">
            <a:xfrm>
              <a:off x="719" y="1488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43087" name="Oval 24"/>
            <p:cNvSpPr>
              <a:spLocks noChangeArrowheads="1"/>
            </p:cNvSpPr>
            <p:nvPr/>
          </p:nvSpPr>
          <p:spPr bwMode="auto">
            <a:xfrm>
              <a:off x="720" y="2160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43088" name="Oval 25"/>
            <p:cNvSpPr>
              <a:spLocks noChangeArrowheads="1"/>
            </p:cNvSpPr>
            <p:nvPr/>
          </p:nvSpPr>
          <p:spPr bwMode="auto">
            <a:xfrm>
              <a:off x="720" y="2832"/>
              <a:ext cx="240" cy="24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43089" name="Oval 26"/>
            <p:cNvSpPr>
              <a:spLocks noChangeArrowheads="1"/>
            </p:cNvSpPr>
            <p:nvPr/>
          </p:nvSpPr>
          <p:spPr bwMode="auto">
            <a:xfrm>
              <a:off x="1199" y="1488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43090" name="Oval 27"/>
            <p:cNvSpPr>
              <a:spLocks noChangeArrowheads="1"/>
            </p:cNvSpPr>
            <p:nvPr/>
          </p:nvSpPr>
          <p:spPr bwMode="auto">
            <a:xfrm>
              <a:off x="1199" y="1872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43091" name="Oval 64"/>
            <p:cNvSpPr>
              <a:spLocks noChangeArrowheads="1"/>
            </p:cNvSpPr>
            <p:nvPr/>
          </p:nvSpPr>
          <p:spPr bwMode="auto">
            <a:xfrm>
              <a:off x="1199" y="2160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43092" name="Oval 65"/>
            <p:cNvSpPr>
              <a:spLocks noChangeArrowheads="1"/>
            </p:cNvSpPr>
            <p:nvPr/>
          </p:nvSpPr>
          <p:spPr bwMode="auto">
            <a:xfrm>
              <a:off x="1199" y="2497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43093" name="Oval 66"/>
            <p:cNvSpPr>
              <a:spLocks noChangeArrowheads="1"/>
            </p:cNvSpPr>
            <p:nvPr/>
          </p:nvSpPr>
          <p:spPr bwMode="auto">
            <a:xfrm>
              <a:off x="1199" y="2832"/>
              <a:ext cx="241" cy="24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43094" name="Oval 67"/>
            <p:cNvSpPr>
              <a:spLocks noChangeArrowheads="1"/>
            </p:cNvSpPr>
            <p:nvPr/>
          </p:nvSpPr>
          <p:spPr bwMode="auto">
            <a:xfrm>
              <a:off x="1699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  <p:sp>
          <p:nvSpPr>
            <p:cNvPr id="43095" name="Oval 68"/>
            <p:cNvSpPr>
              <a:spLocks noChangeArrowheads="1"/>
            </p:cNvSpPr>
            <p:nvPr/>
          </p:nvSpPr>
          <p:spPr bwMode="auto">
            <a:xfrm>
              <a:off x="1700" y="2489"/>
              <a:ext cx="240" cy="24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10</a:t>
              </a:r>
              <a:endParaRPr lang="en-US" altLang="de-DE" sz="1800" b="1"/>
            </a:p>
          </p:txBody>
        </p:sp>
        <p:sp>
          <p:nvSpPr>
            <p:cNvPr id="43096" name="Oval 69"/>
            <p:cNvSpPr>
              <a:spLocks noChangeArrowheads="1"/>
            </p:cNvSpPr>
            <p:nvPr/>
          </p:nvSpPr>
          <p:spPr bwMode="auto">
            <a:xfrm>
              <a:off x="2112" y="1488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11</a:t>
              </a:r>
              <a:endParaRPr lang="en-US" altLang="de-DE" sz="1800" b="1"/>
            </a:p>
          </p:txBody>
        </p:sp>
        <p:sp>
          <p:nvSpPr>
            <p:cNvPr id="43097" name="Oval 70"/>
            <p:cNvSpPr>
              <a:spLocks noChangeArrowheads="1"/>
            </p:cNvSpPr>
            <p:nvPr/>
          </p:nvSpPr>
          <p:spPr bwMode="auto">
            <a:xfrm>
              <a:off x="2112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12</a:t>
              </a:r>
              <a:endParaRPr lang="en-US" altLang="de-DE" sz="1800" b="1"/>
            </a:p>
          </p:txBody>
        </p:sp>
        <p:sp>
          <p:nvSpPr>
            <p:cNvPr id="43098" name="Oval 71"/>
            <p:cNvSpPr>
              <a:spLocks noChangeArrowheads="1"/>
            </p:cNvSpPr>
            <p:nvPr/>
          </p:nvSpPr>
          <p:spPr bwMode="auto">
            <a:xfrm>
              <a:off x="2112" y="249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13</a:t>
              </a:r>
              <a:endParaRPr lang="en-US" altLang="de-DE" sz="1800" b="1"/>
            </a:p>
          </p:txBody>
        </p:sp>
        <p:sp>
          <p:nvSpPr>
            <p:cNvPr id="43099" name="Oval 72"/>
            <p:cNvSpPr>
              <a:spLocks noChangeArrowheads="1"/>
            </p:cNvSpPr>
            <p:nvPr/>
          </p:nvSpPr>
          <p:spPr bwMode="auto">
            <a:xfrm>
              <a:off x="2112" y="2832"/>
              <a:ext cx="240" cy="24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14</a:t>
              </a:r>
              <a:endParaRPr lang="en-US" altLang="de-DE" sz="1800" b="1"/>
            </a:p>
          </p:txBody>
        </p:sp>
      </p:grpSp>
      <p:grpSp>
        <p:nvGrpSpPr>
          <p:cNvPr id="664667" name="Group 91"/>
          <p:cNvGrpSpPr>
            <a:grpSpLocks/>
          </p:cNvGrpSpPr>
          <p:nvPr/>
        </p:nvGrpSpPr>
        <p:grpSpPr bwMode="auto">
          <a:xfrm>
            <a:off x="4267200" y="2362200"/>
            <a:ext cx="3278188" cy="2516188"/>
            <a:chOff x="2688" y="1488"/>
            <a:chExt cx="2065" cy="1585"/>
          </a:xfrm>
        </p:grpSpPr>
        <p:sp>
          <p:nvSpPr>
            <p:cNvPr id="43061" name="Line 4"/>
            <p:cNvSpPr>
              <a:spLocks noChangeShapeType="1"/>
            </p:cNvSpPr>
            <p:nvPr/>
          </p:nvSpPr>
          <p:spPr bwMode="auto">
            <a:xfrm>
              <a:off x="4636" y="1592"/>
              <a:ext cx="0" cy="1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2" name="Line 5"/>
            <p:cNvSpPr>
              <a:spLocks noChangeShapeType="1"/>
            </p:cNvSpPr>
            <p:nvPr/>
          </p:nvSpPr>
          <p:spPr bwMode="auto">
            <a:xfrm>
              <a:off x="4225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3" name="Line 6"/>
            <p:cNvSpPr>
              <a:spLocks noChangeShapeType="1"/>
            </p:cNvSpPr>
            <p:nvPr/>
          </p:nvSpPr>
          <p:spPr bwMode="auto">
            <a:xfrm>
              <a:off x="3705" y="262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4" name="Line 7"/>
            <p:cNvSpPr>
              <a:spLocks noChangeShapeType="1"/>
            </p:cNvSpPr>
            <p:nvPr/>
          </p:nvSpPr>
          <p:spPr bwMode="auto">
            <a:xfrm>
              <a:off x="3667" y="1994"/>
              <a:ext cx="10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5" name="Line 8"/>
            <p:cNvSpPr>
              <a:spLocks noChangeShapeType="1"/>
            </p:cNvSpPr>
            <p:nvPr/>
          </p:nvSpPr>
          <p:spPr bwMode="auto">
            <a:xfrm>
              <a:off x="3237" y="2279"/>
              <a:ext cx="4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6" name="Line 9"/>
            <p:cNvSpPr>
              <a:spLocks noChangeShapeType="1"/>
            </p:cNvSpPr>
            <p:nvPr/>
          </p:nvSpPr>
          <p:spPr bwMode="auto">
            <a:xfrm>
              <a:off x="3719" y="1580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7" name="Line 10"/>
            <p:cNvSpPr>
              <a:spLocks noChangeShapeType="1"/>
            </p:cNvSpPr>
            <p:nvPr/>
          </p:nvSpPr>
          <p:spPr bwMode="auto">
            <a:xfrm>
              <a:off x="3265" y="2971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8" name="Line 11"/>
            <p:cNvSpPr>
              <a:spLocks noChangeShapeType="1"/>
            </p:cNvSpPr>
            <p:nvPr/>
          </p:nvSpPr>
          <p:spPr bwMode="auto">
            <a:xfrm>
              <a:off x="3244" y="1680"/>
              <a:ext cx="0" cy="1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69" name="Line 12"/>
            <p:cNvSpPr>
              <a:spLocks noChangeShapeType="1"/>
            </p:cNvSpPr>
            <p:nvPr/>
          </p:nvSpPr>
          <p:spPr bwMode="auto">
            <a:xfrm>
              <a:off x="3261" y="1601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70" name="AutoShape 20"/>
            <p:cNvSpPr>
              <a:spLocks noChangeArrowheads="1"/>
            </p:cNvSpPr>
            <p:nvPr/>
          </p:nvSpPr>
          <p:spPr bwMode="auto">
            <a:xfrm>
              <a:off x="2688" y="2064"/>
              <a:ext cx="191" cy="48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71" name="Rectangle 73"/>
            <p:cNvSpPr>
              <a:spLocks noChangeArrowheads="1"/>
            </p:cNvSpPr>
            <p:nvPr/>
          </p:nvSpPr>
          <p:spPr bwMode="auto">
            <a:xfrm>
              <a:off x="4074" y="1680"/>
              <a:ext cx="288" cy="24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072" name="Oval 74"/>
            <p:cNvSpPr>
              <a:spLocks noChangeArrowheads="1"/>
            </p:cNvSpPr>
            <p:nvPr/>
          </p:nvSpPr>
          <p:spPr bwMode="auto">
            <a:xfrm>
              <a:off x="3120" y="1488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43073" name="Oval 75"/>
            <p:cNvSpPr>
              <a:spLocks noChangeArrowheads="1"/>
            </p:cNvSpPr>
            <p:nvPr/>
          </p:nvSpPr>
          <p:spPr bwMode="auto">
            <a:xfrm>
              <a:off x="3121" y="216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43074" name="Oval 76"/>
            <p:cNvSpPr>
              <a:spLocks noChangeArrowheads="1"/>
            </p:cNvSpPr>
            <p:nvPr/>
          </p:nvSpPr>
          <p:spPr bwMode="auto">
            <a:xfrm>
              <a:off x="3121" y="2832"/>
              <a:ext cx="240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43075" name="Oval 77"/>
            <p:cNvSpPr>
              <a:spLocks noChangeArrowheads="1"/>
            </p:cNvSpPr>
            <p:nvPr/>
          </p:nvSpPr>
          <p:spPr bwMode="auto">
            <a:xfrm>
              <a:off x="3600" y="1488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43076" name="Oval 78"/>
            <p:cNvSpPr>
              <a:spLocks noChangeArrowheads="1"/>
            </p:cNvSpPr>
            <p:nvPr/>
          </p:nvSpPr>
          <p:spPr bwMode="auto">
            <a:xfrm>
              <a:off x="3600" y="1872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43077" name="Oval 79"/>
            <p:cNvSpPr>
              <a:spLocks noChangeArrowheads="1"/>
            </p:cNvSpPr>
            <p:nvPr/>
          </p:nvSpPr>
          <p:spPr bwMode="auto">
            <a:xfrm>
              <a:off x="3600" y="2160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43078" name="Oval 80"/>
            <p:cNvSpPr>
              <a:spLocks noChangeArrowheads="1"/>
            </p:cNvSpPr>
            <p:nvPr/>
          </p:nvSpPr>
          <p:spPr bwMode="auto">
            <a:xfrm>
              <a:off x="3600" y="2497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43079" name="Oval 81"/>
            <p:cNvSpPr>
              <a:spLocks noChangeArrowheads="1"/>
            </p:cNvSpPr>
            <p:nvPr/>
          </p:nvSpPr>
          <p:spPr bwMode="auto">
            <a:xfrm>
              <a:off x="3600" y="2832"/>
              <a:ext cx="241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43080" name="Oval 82"/>
            <p:cNvSpPr>
              <a:spLocks noChangeArrowheads="1"/>
            </p:cNvSpPr>
            <p:nvPr/>
          </p:nvSpPr>
          <p:spPr bwMode="auto">
            <a:xfrm>
              <a:off x="4100" y="187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  <p:sp>
          <p:nvSpPr>
            <p:cNvPr id="43081" name="Oval 83"/>
            <p:cNvSpPr>
              <a:spLocks noChangeArrowheads="1"/>
            </p:cNvSpPr>
            <p:nvPr/>
          </p:nvSpPr>
          <p:spPr bwMode="auto">
            <a:xfrm>
              <a:off x="4101" y="2489"/>
              <a:ext cx="240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10</a:t>
              </a:r>
              <a:endParaRPr lang="en-US" altLang="de-DE" sz="1800" b="1"/>
            </a:p>
          </p:txBody>
        </p:sp>
        <p:sp>
          <p:nvSpPr>
            <p:cNvPr id="43082" name="Oval 84"/>
            <p:cNvSpPr>
              <a:spLocks noChangeArrowheads="1"/>
            </p:cNvSpPr>
            <p:nvPr/>
          </p:nvSpPr>
          <p:spPr bwMode="auto">
            <a:xfrm>
              <a:off x="4513" y="1488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11</a:t>
              </a:r>
              <a:endParaRPr lang="en-US" altLang="de-DE" sz="1800" b="1"/>
            </a:p>
          </p:txBody>
        </p:sp>
        <p:sp>
          <p:nvSpPr>
            <p:cNvPr id="43083" name="Oval 85"/>
            <p:cNvSpPr>
              <a:spLocks noChangeArrowheads="1"/>
            </p:cNvSpPr>
            <p:nvPr/>
          </p:nvSpPr>
          <p:spPr bwMode="auto">
            <a:xfrm>
              <a:off x="4513" y="187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12</a:t>
              </a:r>
              <a:endParaRPr lang="en-US" altLang="de-DE" sz="1800" b="1"/>
            </a:p>
          </p:txBody>
        </p:sp>
        <p:sp>
          <p:nvSpPr>
            <p:cNvPr id="43084" name="Oval 86"/>
            <p:cNvSpPr>
              <a:spLocks noChangeArrowheads="1"/>
            </p:cNvSpPr>
            <p:nvPr/>
          </p:nvSpPr>
          <p:spPr bwMode="auto">
            <a:xfrm>
              <a:off x="4513" y="249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13</a:t>
              </a:r>
              <a:endParaRPr lang="en-US" altLang="de-DE" sz="1800" b="1"/>
            </a:p>
          </p:txBody>
        </p:sp>
        <p:sp>
          <p:nvSpPr>
            <p:cNvPr id="43085" name="Oval 87"/>
            <p:cNvSpPr>
              <a:spLocks noChangeArrowheads="1"/>
            </p:cNvSpPr>
            <p:nvPr/>
          </p:nvSpPr>
          <p:spPr bwMode="auto">
            <a:xfrm>
              <a:off x="4513" y="2832"/>
              <a:ext cx="240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14</a:t>
              </a:r>
              <a:endParaRPr lang="en-US" altLang="de-DE" sz="1800" b="1"/>
            </a:p>
          </p:txBody>
        </p:sp>
      </p:grpSp>
      <p:sp>
        <p:nvSpPr>
          <p:cNvPr id="43059" name="Text Box 88"/>
          <p:cNvSpPr txBox="1">
            <a:spLocks noChangeArrowheads="1"/>
          </p:cNvSpPr>
          <p:nvPr/>
        </p:nvSpPr>
        <p:spPr bwMode="auto">
          <a:xfrm>
            <a:off x="835025" y="1522413"/>
            <a:ext cx="5921375" cy="371475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Switchbox-Verbindungsgraph (Channel Intersection Graph)</a:t>
            </a:r>
            <a:endParaRPr lang="en-US" altLang="de-DE"/>
          </a:p>
        </p:txBody>
      </p:sp>
      <p:sp>
        <p:nvSpPr>
          <p:cNvPr id="43060" name="Text Box 89"/>
          <p:cNvSpPr txBox="1">
            <a:spLocks noChangeArrowheads="1"/>
          </p:cNvSpPr>
          <p:nvPr/>
        </p:nvSpPr>
        <p:spPr bwMode="auto">
          <a:xfrm>
            <a:off x="830263" y="5360988"/>
            <a:ext cx="7629525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Graph </a:t>
            </a:r>
            <a:r>
              <a:rPr lang="de-DE" altLang="de-DE" i="1"/>
              <a:t>G </a:t>
            </a:r>
            <a:r>
              <a:rPr lang="de-DE" altLang="de-DE"/>
              <a:t>= (</a:t>
            </a:r>
            <a:r>
              <a:rPr lang="de-DE" altLang="de-DE" i="1"/>
              <a:t>V</a:t>
            </a:r>
            <a:r>
              <a:rPr lang="de-DE" altLang="de-DE"/>
              <a:t>,</a:t>
            </a:r>
            <a:r>
              <a:rPr lang="de-DE" altLang="de-DE" i="1"/>
              <a:t> E</a:t>
            </a:r>
            <a:r>
              <a:rPr lang="de-DE" altLang="de-DE"/>
              <a:t>), wobei die</a:t>
            </a:r>
            <a:r>
              <a:rPr lang="de-DE" altLang="de-DE" i="1"/>
              <a:t> </a:t>
            </a:r>
            <a:r>
              <a:rPr lang="de-DE" altLang="de-DE">
                <a:solidFill>
                  <a:srgbClr val="CC0000"/>
                </a:solidFill>
              </a:rPr>
              <a:t>Switchboxen</a:t>
            </a:r>
            <a:r>
              <a:rPr lang="de-DE" altLang="de-DE" i="1"/>
              <a:t> </a:t>
            </a:r>
            <a:r>
              <a:rPr lang="de-DE" altLang="de-DE"/>
              <a:t>als Knoten </a:t>
            </a:r>
            <a:r>
              <a:rPr lang="de-DE" altLang="de-DE" i="1"/>
              <a:t>V</a:t>
            </a:r>
            <a:r>
              <a:rPr lang="de-DE" altLang="de-DE"/>
              <a:t> modelliert werden. Zwischen den Knoten befindet sich eine Kante </a:t>
            </a:r>
            <a:r>
              <a:rPr lang="de-DE" altLang="de-DE" i="1"/>
              <a:t>E</a:t>
            </a:r>
            <a:r>
              <a:rPr lang="de-DE" altLang="de-DE"/>
              <a:t>, wenn die Switchboxen durch einen Kanal direkt miteinander verbunden sind. 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4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4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4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4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5.4	Abbildung von Verdrahtungsregionen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225550" y="2522538"/>
            <a:ext cx="2424113" cy="2273300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6" name="Rectangle 14"/>
          <p:cNvSpPr>
            <a:spLocks noChangeArrowheads="1"/>
          </p:cNvSpPr>
          <p:nvPr/>
        </p:nvSpPr>
        <p:spPr bwMode="auto">
          <a:xfrm>
            <a:off x="1404938" y="3810000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7" name="Rectangle 15"/>
          <p:cNvSpPr>
            <a:spLocks noChangeArrowheads="1"/>
          </p:cNvSpPr>
          <p:nvPr/>
        </p:nvSpPr>
        <p:spPr bwMode="auto">
          <a:xfrm rot="-5400000">
            <a:off x="2663825" y="2322513"/>
            <a:ext cx="457200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8" name="Rectangle 16"/>
          <p:cNvSpPr>
            <a:spLocks noChangeArrowheads="1"/>
          </p:cNvSpPr>
          <p:nvPr/>
        </p:nvSpPr>
        <p:spPr bwMode="auto">
          <a:xfrm>
            <a:off x="3006725" y="3275013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39" name="Rectangle 17"/>
          <p:cNvSpPr>
            <a:spLocks noChangeArrowheads="1"/>
          </p:cNvSpPr>
          <p:nvPr/>
        </p:nvSpPr>
        <p:spPr bwMode="auto">
          <a:xfrm>
            <a:off x="2320925" y="3275013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0" name="Rectangle 18"/>
          <p:cNvSpPr>
            <a:spLocks noChangeArrowheads="1"/>
          </p:cNvSpPr>
          <p:nvPr/>
        </p:nvSpPr>
        <p:spPr bwMode="auto">
          <a:xfrm rot="-5400000">
            <a:off x="2701131" y="3885407"/>
            <a:ext cx="382587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1" name="Rectangle 19"/>
          <p:cNvSpPr>
            <a:spLocks noChangeArrowheads="1"/>
          </p:cNvSpPr>
          <p:nvPr/>
        </p:nvSpPr>
        <p:spPr bwMode="auto">
          <a:xfrm>
            <a:off x="1404938" y="2665413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2" name="Rectangle 20"/>
          <p:cNvSpPr>
            <a:spLocks noChangeArrowheads="1"/>
          </p:cNvSpPr>
          <p:nvPr/>
        </p:nvSpPr>
        <p:spPr bwMode="auto">
          <a:xfrm>
            <a:off x="2655888" y="2665413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043" name="Line 22"/>
          <p:cNvSpPr>
            <a:spLocks noChangeShapeType="1"/>
          </p:cNvSpPr>
          <p:nvPr/>
        </p:nvSpPr>
        <p:spPr bwMode="auto">
          <a:xfrm>
            <a:off x="1674813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4" name="Line 28"/>
          <p:cNvSpPr>
            <a:spLocks noChangeShapeType="1"/>
          </p:cNvSpPr>
          <p:nvPr/>
        </p:nvSpPr>
        <p:spPr bwMode="auto">
          <a:xfrm flipV="1">
            <a:off x="1219200" y="2970213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5" name="Line 29"/>
          <p:cNvSpPr>
            <a:spLocks noChangeShapeType="1"/>
          </p:cNvSpPr>
          <p:nvPr/>
        </p:nvSpPr>
        <p:spPr bwMode="auto">
          <a:xfrm>
            <a:off x="2162175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6" name="Line 30"/>
          <p:cNvSpPr>
            <a:spLocks noChangeShapeType="1"/>
          </p:cNvSpPr>
          <p:nvPr/>
        </p:nvSpPr>
        <p:spPr bwMode="auto">
          <a:xfrm>
            <a:off x="2667000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7" name="Line 31"/>
          <p:cNvSpPr>
            <a:spLocks noChangeShapeType="1"/>
          </p:cNvSpPr>
          <p:nvPr/>
        </p:nvSpPr>
        <p:spPr bwMode="auto">
          <a:xfrm>
            <a:off x="3124200" y="2513013"/>
            <a:ext cx="0" cy="2287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8" name="Line 32"/>
          <p:cNvSpPr>
            <a:spLocks noChangeShapeType="1"/>
          </p:cNvSpPr>
          <p:nvPr/>
        </p:nvSpPr>
        <p:spPr bwMode="auto">
          <a:xfrm flipV="1">
            <a:off x="1219200" y="3427413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49" name="Line 33"/>
          <p:cNvSpPr>
            <a:spLocks noChangeShapeType="1"/>
          </p:cNvSpPr>
          <p:nvPr/>
        </p:nvSpPr>
        <p:spPr bwMode="auto">
          <a:xfrm flipV="1">
            <a:off x="1219200" y="3883025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0" name="Line 34"/>
          <p:cNvSpPr>
            <a:spLocks noChangeShapeType="1"/>
          </p:cNvSpPr>
          <p:nvPr/>
        </p:nvSpPr>
        <p:spPr bwMode="auto">
          <a:xfrm flipV="1">
            <a:off x="1219200" y="4341813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65682" name="Group 82"/>
          <p:cNvGrpSpPr>
            <a:grpSpLocks/>
          </p:cNvGrpSpPr>
          <p:nvPr/>
        </p:nvGrpSpPr>
        <p:grpSpPr bwMode="auto">
          <a:xfrm>
            <a:off x="1219200" y="2513013"/>
            <a:ext cx="2362200" cy="2211387"/>
            <a:chOff x="768" y="1583"/>
            <a:chExt cx="1488" cy="1393"/>
          </a:xfrm>
        </p:grpSpPr>
        <p:sp>
          <p:nvSpPr>
            <p:cNvPr id="44091" name="Oval 23"/>
            <p:cNvSpPr>
              <a:spLocks noChangeArrowheads="1"/>
            </p:cNvSpPr>
            <p:nvPr/>
          </p:nvSpPr>
          <p:spPr bwMode="auto">
            <a:xfrm>
              <a:off x="768" y="1583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44092" name="Oval 24"/>
            <p:cNvSpPr>
              <a:spLocks noChangeArrowheads="1"/>
            </p:cNvSpPr>
            <p:nvPr/>
          </p:nvSpPr>
          <p:spPr bwMode="auto">
            <a:xfrm>
              <a:off x="1079" y="158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44093" name="Oval 25"/>
            <p:cNvSpPr>
              <a:spLocks noChangeArrowheads="1"/>
            </p:cNvSpPr>
            <p:nvPr/>
          </p:nvSpPr>
          <p:spPr bwMode="auto">
            <a:xfrm>
              <a:off x="1391" y="158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44094" name="Oval 26"/>
            <p:cNvSpPr>
              <a:spLocks noChangeArrowheads="1"/>
            </p:cNvSpPr>
            <p:nvPr/>
          </p:nvSpPr>
          <p:spPr bwMode="auto">
            <a:xfrm>
              <a:off x="1703" y="1584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44095" name="Oval 27"/>
            <p:cNvSpPr>
              <a:spLocks noChangeArrowheads="1"/>
            </p:cNvSpPr>
            <p:nvPr/>
          </p:nvSpPr>
          <p:spPr bwMode="auto">
            <a:xfrm>
              <a:off x="2016" y="158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44096" name="Oval 35"/>
            <p:cNvSpPr>
              <a:spLocks noChangeArrowheads="1"/>
            </p:cNvSpPr>
            <p:nvPr/>
          </p:nvSpPr>
          <p:spPr bwMode="auto">
            <a:xfrm>
              <a:off x="768" y="1871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44097" name="Oval 36"/>
            <p:cNvSpPr>
              <a:spLocks noChangeArrowheads="1"/>
            </p:cNvSpPr>
            <p:nvPr/>
          </p:nvSpPr>
          <p:spPr bwMode="auto">
            <a:xfrm>
              <a:off x="1079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44098" name="Oval 37"/>
            <p:cNvSpPr>
              <a:spLocks noChangeArrowheads="1"/>
            </p:cNvSpPr>
            <p:nvPr/>
          </p:nvSpPr>
          <p:spPr bwMode="auto">
            <a:xfrm>
              <a:off x="1391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44099" name="Oval 38"/>
            <p:cNvSpPr>
              <a:spLocks noChangeArrowheads="1"/>
            </p:cNvSpPr>
            <p:nvPr/>
          </p:nvSpPr>
          <p:spPr bwMode="auto">
            <a:xfrm>
              <a:off x="1703" y="1872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  <p:sp>
          <p:nvSpPr>
            <p:cNvPr id="44100" name="Oval 39"/>
            <p:cNvSpPr>
              <a:spLocks noChangeArrowheads="1"/>
            </p:cNvSpPr>
            <p:nvPr/>
          </p:nvSpPr>
          <p:spPr bwMode="auto">
            <a:xfrm>
              <a:off x="2016" y="1872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10</a:t>
              </a:r>
              <a:endParaRPr lang="en-US" altLang="de-DE" sz="1800" b="1"/>
            </a:p>
          </p:txBody>
        </p:sp>
        <p:sp>
          <p:nvSpPr>
            <p:cNvPr id="44101" name="Oval 40"/>
            <p:cNvSpPr>
              <a:spLocks noChangeArrowheads="1"/>
            </p:cNvSpPr>
            <p:nvPr/>
          </p:nvSpPr>
          <p:spPr bwMode="auto">
            <a:xfrm>
              <a:off x="768" y="2158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11</a:t>
              </a:r>
              <a:endParaRPr lang="en-US" altLang="de-DE" sz="1800" b="1"/>
            </a:p>
          </p:txBody>
        </p:sp>
        <p:sp>
          <p:nvSpPr>
            <p:cNvPr id="44102" name="Oval 41"/>
            <p:cNvSpPr>
              <a:spLocks noChangeArrowheads="1"/>
            </p:cNvSpPr>
            <p:nvPr/>
          </p:nvSpPr>
          <p:spPr bwMode="auto">
            <a:xfrm>
              <a:off x="1079" y="2159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12</a:t>
              </a:r>
              <a:endParaRPr lang="en-US" altLang="de-DE" sz="1800" b="1"/>
            </a:p>
          </p:txBody>
        </p:sp>
        <p:sp>
          <p:nvSpPr>
            <p:cNvPr id="44103" name="Oval 42"/>
            <p:cNvSpPr>
              <a:spLocks noChangeArrowheads="1"/>
            </p:cNvSpPr>
            <p:nvPr/>
          </p:nvSpPr>
          <p:spPr bwMode="auto">
            <a:xfrm>
              <a:off x="1391" y="2159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13</a:t>
              </a:r>
              <a:endParaRPr lang="en-US" altLang="de-DE" sz="1800" b="1"/>
            </a:p>
          </p:txBody>
        </p:sp>
        <p:sp>
          <p:nvSpPr>
            <p:cNvPr id="44104" name="Oval 43"/>
            <p:cNvSpPr>
              <a:spLocks noChangeArrowheads="1"/>
            </p:cNvSpPr>
            <p:nvPr/>
          </p:nvSpPr>
          <p:spPr bwMode="auto">
            <a:xfrm>
              <a:off x="1703" y="2159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14</a:t>
              </a:r>
              <a:endParaRPr lang="en-US" altLang="de-DE" sz="1800" b="1"/>
            </a:p>
          </p:txBody>
        </p:sp>
        <p:sp>
          <p:nvSpPr>
            <p:cNvPr id="44105" name="Oval 44"/>
            <p:cNvSpPr>
              <a:spLocks noChangeArrowheads="1"/>
            </p:cNvSpPr>
            <p:nvPr/>
          </p:nvSpPr>
          <p:spPr bwMode="auto">
            <a:xfrm>
              <a:off x="2016" y="2159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15</a:t>
              </a:r>
              <a:endParaRPr lang="en-US" altLang="de-DE" sz="1800" b="1"/>
            </a:p>
          </p:txBody>
        </p:sp>
        <p:sp>
          <p:nvSpPr>
            <p:cNvPr id="44106" name="Oval 45"/>
            <p:cNvSpPr>
              <a:spLocks noChangeArrowheads="1"/>
            </p:cNvSpPr>
            <p:nvPr/>
          </p:nvSpPr>
          <p:spPr bwMode="auto">
            <a:xfrm>
              <a:off x="768" y="244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16</a:t>
              </a:r>
              <a:endParaRPr lang="en-US" altLang="de-DE" sz="1800" b="1"/>
            </a:p>
          </p:txBody>
        </p:sp>
        <p:sp>
          <p:nvSpPr>
            <p:cNvPr id="44107" name="Oval 46"/>
            <p:cNvSpPr>
              <a:spLocks noChangeArrowheads="1"/>
            </p:cNvSpPr>
            <p:nvPr/>
          </p:nvSpPr>
          <p:spPr bwMode="auto">
            <a:xfrm>
              <a:off x="1079" y="244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17</a:t>
              </a:r>
              <a:endParaRPr lang="en-US" altLang="de-DE" sz="1800" b="1"/>
            </a:p>
          </p:txBody>
        </p:sp>
        <p:sp>
          <p:nvSpPr>
            <p:cNvPr id="44108" name="Oval 47"/>
            <p:cNvSpPr>
              <a:spLocks noChangeArrowheads="1"/>
            </p:cNvSpPr>
            <p:nvPr/>
          </p:nvSpPr>
          <p:spPr bwMode="auto">
            <a:xfrm>
              <a:off x="1391" y="244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18</a:t>
              </a:r>
              <a:endParaRPr lang="en-US" altLang="de-DE" sz="1800" b="1"/>
            </a:p>
          </p:txBody>
        </p:sp>
        <p:sp>
          <p:nvSpPr>
            <p:cNvPr id="44109" name="Oval 48"/>
            <p:cNvSpPr>
              <a:spLocks noChangeArrowheads="1"/>
            </p:cNvSpPr>
            <p:nvPr/>
          </p:nvSpPr>
          <p:spPr bwMode="auto">
            <a:xfrm>
              <a:off x="1703" y="2447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19</a:t>
              </a:r>
              <a:endParaRPr lang="en-US" altLang="de-DE" sz="1800" b="1"/>
            </a:p>
          </p:txBody>
        </p:sp>
        <p:sp>
          <p:nvSpPr>
            <p:cNvPr id="44110" name="Oval 49"/>
            <p:cNvSpPr>
              <a:spLocks noChangeArrowheads="1"/>
            </p:cNvSpPr>
            <p:nvPr/>
          </p:nvSpPr>
          <p:spPr bwMode="auto">
            <a:xfrm>
              <a:off x="2016" y="2447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20</a:t>
              </a:r>
              <a:endParaRPr lang="en-US" altLang="de-DE" sz="1800" b="1"/>
            </a:p>
          </p:txBody>
        </p:sp>
        <p:sp>
          <p:nvSpPr>
            <p:cNvPr id="44111" name="Oval 50"/>
            <p:cNvSpPr>
              <a:spLocks noChangeArrowheads="1"/>
            </p:cNvSpPr>
            <p:nvPr/>
          </p:nvSpPr>
          <p:spPr bwMode="auto">
            <a:xfrm>
              <a:off x="768" y="2735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21</a:t>
              </a:r>
              <a:endParaRPr lang="en-US" altLang="de-DE" sz="1800" b="1"/>
            </a:p>
          </p:txBody>
        </p:sp>
        <p:sp>
          <p:nvSpPr>
            <p:cNvPr id="44112" name="Oval 51"/>
            <p:cNvSpPr>
              <a:spLocks noChangeArrowheads="1"/>
            </p:cNvSpPr>
            <p:nvPr/>
          </p:nvSpPr>
          <p:spPr bwMode="auto">
            <a:xfrm>
              <a:off x="1079" y="273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22</a:t>
              </a:r>
              <a:endParaRPr lang="en-US" altLang="de-DE" sz="1800" b="1"/>
            </a:p>
          </p:txBody>
        </p:sp>
        <p:sp>
          <p:nvSpPr>
            <p:cNvPr id="44113" name="Oval 52"/>
            <p:cNvSpPr>
              <a:spLocks noChangeArrowheads="1"/>
            </p:cNvSpPr>
            <p:nvPr/>
          </p:nvSpPr>
          <p:spPr bwMode="auto">
            <a:xfrm>
              <a:off x="1391" y="273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23</a:t>
              </a:r>
              <a:endParaRPr lang="en-US" altLang="de-DE" sz="1800" b="1"/>
            </a:p>
          </p:txBody>
        </p:sp>
        <p:sp>
          <p:nvSpPr>
            <p:cNvPr id="44114" name="Oval 53"/>
            <p:cNvSpPr>
              <a:spLocks noChangeArrowheads="1"/>
            </p:cNvSpPr>
            <p:nvPr/>
          </p:nvSpPr>
          <p:spPr bwMode="auto">
            <a:xfrm>
              <a:off x="1703" y="2736"/>
              <a:ext cx="241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24</a:t>
              </a:r>
              <a:endParaRPr lang="en-US" altLang="de-DE" sz="1800" b="1"/>
            </a:p>
          </p:txBody>
        </p:sp>
        <p:sp>
          <p:nvSpPr>
            <p:cNvPr id="44115" name="Oval 54"/>
            <p:cNvSpPr>
              <a:spLocks noChangeArrowheads="1"/>
            </p:cNvSpPr>
            <p:nvPr/>
          </p:nvSpPr>
          <p:spPr bwMode="auto">
            <a:xfrm>
              <a:off x="2016" y="273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25</a:t>
              </a:r>
              <a:endParaRPr lang="en-US" altLang="de-DE" sz="1800" b="1"/>
            </a:p>
          </p:txBody>
        </p:sp>
      </p:grpSp>
      <p:grpSp>
        <p:nvGrpSpPr>
          <p:cNvPr id="665683" name="Group 83"/>
          <p:cNvGrpSpPr>
            <a:grpSpLocks/>
          </p:cNvGrpSpPr>
          <p:nvPr/>
        </p:nvGrpSpPr>
        <p:grpSpPr bwMode="auto">
          <a:xfrm>
            <a:off x="4267200" y="2513013"/>
            <a:ext cx="3125788" cy="2211387"/>
            <a:chOff x="2688" y="1583"/>
            <a:chExt cx="1969" cy="1393"/>
          </a:xfrm>
        </p:grpSpPr>
        <p:sp>
          <p:nvSpPr>
            <p:cNvPr id="44055" name="Line 4"/>
            <p:cNvSpPr>
              <a:spLocks noChangeShapeType="1"/>
            </p:cNvSpPr>
            <p:nvPr/>
          </p:nvSpPr>
          <p:spPr bwMode="auto">
            <a:xfrm>
              <a:off x="4531" y="1675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6" name="Line 5"/>
            <p:cNvSpPr>
              <a:spLocks noChangeShapeType="1"/>
            </p:cNvSpPr>
            <p:nvPr/>
          </p:nvSpPr>
          <p:spPr bwMode="auto">
            <a:xfrm>
              <a:off x="4225" y="1679"/>
              <a:ext cx="0" cy="1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7" name="Line 6"/>
            <p:cNvSpPr>
              <a:spLocks noChangeShapeType="1"/>
            </p:cNvSpPr>
            <p:nvPr/>
          </p:nvSpPr>
          <p:spPr bwMode="auto">
            <a:xfrm>
              <a:off x="3914" y="1671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8" name="Line 7"/>
            <p:cNvSpPr>
              <a:spLocks noChangeShapeType="1"/>
            </p:cNvSpPr>
            <p:nvPr/>
          </p:nvSpPr>
          <p:spPr bwMode="auto">
            <a:xfrm>
              <a:off x="3600" y="1679"/>
              <a:ext cx="0" cy="1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9" name="Line 8"/>
            <p:cNvSpPr>
              <a:spLocks noChangeShapeType="1"/>
            </p:cNvSpPr>
            <p:nvPr/>
          </p:nvSpPr>
          <p:spPr bwMode="auto">
            <a:xfrm>
              <a:off x="3299" y="1679"/>
              <a:ext cx="0" cy="1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0" name="Line 9"/>
            <p:cNvSpPr>
              <a:spLocks noChangeShapeType="1"/>
            </p:cNvSpPr>
            <p:nvPr/>
          </p:nvSpPr>
          <p:spPr bwMode="auto">
            <a:xfrm>
              <a:off x="3312" y="2855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1" name="Line 10"/>
            <p:cNvSpPr>
              <a:spLocks noChangeShapeType="1"/>
            </p:cNvSpPr>
            <p:nvPr/>
          </p:nvSpPr>
          <p:spPr bwMode="auto">
            <a:xfrm>
              <a:off x="3325" y="257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2" name="Line 11"/>
            <p:cNvSpPr>
              <a:spLocks noChangeShapeType="1"/>
            </p:cNvSpPr>
            <p:nvPr/>
          </p:nvSpPr>
          <p:spPr bwMode="auto">
            <a:xfrm>
              <a:off x="3273" y="229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3" name="Line 12"/>
            <p:cNvSpPr>
              <a:spLocks noChangeShapeType="1"/>
            </p:cNvSpPr>
            <p:nvPr/>
          </p:nvSpPr>
          <p:spPr bwMode="auto">
            <a:xfrm>
              <a:off x="3291" y="200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4" name="Line 13"/>
            <p:cNvSpPr>
              <a:spLocks noChangeShapeType="1"/>
            </p:cNvSpPr>
            <p:nvPr/>
          </p:nvSpPr>
          <p:spPr bwMode="auto">
            <a:xfrm>
              <a:off x="3265" y="171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5" name="AutoShape 21"/>
            <p:cNvSpPr>
              <a:spLocks noChangeArrowheads="1"/>
            </p:cNvSpPr>
            <p:nvPr/>
          </p:nvSpPr>
          <p:spPr bwMode="auto">
            <a:xfrm>
              <a:off x="2688" y="2063"/>
              <a:ext cx="191" cy="48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066" name="Oval 55"/>
            <p:cNvSpPr>
              <a:spLocks noChangeArrowheads="1"/>
            </p:cNvSpPr>
            <p:nvPr/>
          </p:nvSpPr>
          <p:spPr bwMode="auto">
            <a:xfrm>
              <a:off x="3168" y="1583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44067" name="Oval 56"/>
            <p:cNvSpPr>
              <a:spLocks noChangeArrowheads="1"/>
            </p:cNvSpPr>
            <p:nvPr/>
          </p:nvSpPr>
          <p:spPr bwMode="auto">
            <a:xfrm>
              <a:off x="3480" y="158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44068" name="Oval 57"/>
            <p:cNvSpPr>
              <a:spLocks noChangeArrowheads="1"/>
            </p:cNvSpPr>
            <p:nvPr/>
          </p:nvSpPr>
          <p:spPr bwMode="auto">
            <a:xfrm>
              <a:off x="3792" y="158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44069" name="Oval 58"/>
            <p:cNvSpPr>
              <a:spLocks noChangeArrowheads="1"/>
            </p:cNvSpPr>
            <p:nvPr/>
          </p:nvSpPr>
          <p:spPr bwMode="auto">
            <a:xfrm>
              <a:off x="4104" y="1584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44070" name="Oval 59"/>
            <p:cNvSpPr>
              <a:spLocks noChangeArrowheads="1"/>
            </p:cNvSpPr>
            <p:nvPr/>
          </p:nvSpPr>
          <p:spPr bwMode="auto">
            <a:xfrm>
              <a:off x="4417" y="158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44071" name="Oval 60"/>
            <p:cNvSpPr>
              <a:spLocks noChangeArrowheads="1"/>
            </p:cNvSpPr>
            <p:nvPr/>
          </p:nvSpPr>
          <p:spPr bwMode="auto">
            <a:xfrm>
              <a:off x="3168" y="1871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44072" name="Oval 61"/>
            <p:cNvSpPr>
              <a:spLocks noChangeArrowheads="1"/>
            </p:cNvSpPr>
            <p:nvPr/>
          </p:nvSpPr>
          <p:spPr bwMode="auto">
            <a:xfrm>
              <a:off x="3480" y="187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44073" name="Oval 62"/>
            <p:cNvSpPr>
              <a:spLocks noChangeArrowheads="1"/>
            </p:cNvSpPr>
            <p:nvPr/>
          </p:nvSpPr>
          <p:spPr bwMode="auto">
            <a:xfrm>
              <a:off x="3792" y="187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44074" name="Oval 63"/>
            <p:cNvSpPr>
              <a:spLocks noChangeArrowheads="1"/>
            </p:cNvSpPr>
            <p:nvPr/>
          </p:nvSpPr>
          <p:spPr bwMode="auto">
            <a:xfrm>
              <a:off x="4104" y="1872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  <p:sp>
          <p:nvSpPr>
            <p:cNvPr id="44075" name="Oval 64"/>
            <p:cNvSpPr>
              <a:spLocks noChangeArrowheads="1"/>
            </p:cNvSpPr>
            <p:nvPr/>
          </p:nvSpPr>
          <p:spPr bwMode="auto">
            <a:xfrm>
              <a:off x="4417" y="187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10</a:t>
              </a:r>
              <a:endParaRPr lang="en-US" altLang="de-DE" sz="1800" b="1"/>
            </a:p>
          </p:txBody>
        </p:sp>
        <p:sp>
          <p:nvSpPr>
            <p:cNvPr id="44076" name="Oval 65"/>
            <p:cNvSpPr>
              <a:spLocks noChangeArrowheads="1"/>
            </p:cNvSpPr>
            <p:nvPr/>
          </p:nvSpPr>
          <p:spPr bwMode="auto">
            <a:xfrm>
              <a:off x="3168" y="2158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11</a:t>
              </a:r>
              <a:endParaRPr lang="en-US" altLang="de-DE" sz="1800" b="1"/>
            </a:p>
          </p:txBody>
        </p:sp>
        <p:sp>
          <p:nvSpPr>
            <p:cNvPr id="44077" name="Oval 66"/>
            <p:cNvSpPr>
              <a:spLocks noChangeArrowheads="1"/>
            </p:cNvSpPr>
            <p:nvPr/>
          </p:nvSpPr>
          <p:spPr bwMode="auto">
            <a:xfrm>
              <a:off x="3480" y="215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12</a:t>
              </a:r>
              <a:endParaRPr lang="en-US" altLang="de-DE" sz="1800" b="1"/>
            </a:p>
          </p:txBody>
        </p:sp>
        <p:sp>
          <p:nvSpPr>
            <p:cNvPr id="44078" name="Oval 67"/>
            <p:cNvSpPr>
              <a:spLocks noChangeArrowheads="1"/>
            </p:cNvSpPr>
            <p:nvPr/>
          </p:nvSpPr>
          <p:spPr bwMode="auto">
            <a:xfrm>
              <a:off x="3792" y="215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13</a:t>
              </a:r>
              <a:endParaRPr lang="en-US" altLang="de-DE" sz="1800" b="1"/>
            </a:p>
          </p:txBody>
        </p:sp>
        <p:sp>
          <p:nvSpPr>
            <p:cNvPr id="44079" name="Oval 68"/>
            <p:cNvSpPr>
              <a:spLocks noChangeArrowheads="1"/>
            </p:cNvSpPr>
            <p:nvPr/>
          </p:nvSpPr>
          <p:spPr bwMode="auto">
            <a:xfrm>
              <a:off x="4104" y="2159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14</a:t>
              </a:r>
              <a:endParaRPr lang="en-US" altLang="de-DE" sz="1800" b="1"/>
            </a:p>
          </p:txBody>
        </p:sp>
        <p:sp>
          <p:nvSpPr>
            <p:cNvPr id="44080" name="Oval 69"/>
            <p:cNvSpPr>
              <a:spLocks noChangeArrowheads="1"/>
            </p:cNvSpPr>
            <p:nvPr/>
          </p:nvSpPr>
          <p:spPr bwMode="auto">
            <a:xfrm>
              <a:off x="4417" y="215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15</a:t>
              </a:r>
              <a:endParaRPr lang="en-US" altLang="de-DE" sz="1800" b="1"/>
            </a:p>
          </p:txBody>
        </p:sp>
        <p:sp>
          <p:nvSpPr>
            <p:cNvPr id="44081" name="Oval 70"/>
            <p:cNvSpPr>
              <a:spLocks noChangeArrowheads="1"/>
            </p:cNvSpPr>
            <p:nvPr/>
          </p:nvSpPr>
          <p:spPr bwMode="auto">
            <a:xfrm>
              <a:off x="3168" y="2446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16</a:t>
              </a:r>
              <a:endParaRPr lang="en-US" altLang="de-DE" sz="1800" b="1"/>
            </a:p>
          </p:txBody>
        </p:sp>
        <p:sp>
          <p:nvSpPr>
            <p:cNvPr id="44082" name="Oval 71"/>
            <p:cNvSpPr>
              <a:spLocks noChangeArrowheads="1"/>
            </p:cNvSpPr>
            <p:nvPr/>
          </p:nvSpPr>
          <p:spPr bwMode="auto">
            <a:xfrm>
              <a:off x="3480" y="244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17</a:t>
              </a:r>
              <a:endParaRPr lang="en-US" altLang="de-DE" sz="1800" b="1"/>
            </a:p>
          </p:txBody>
        </p:sp>
        <p:sp>
          <p:nvSpPr>
            <p:cNvPr id="44083" name="Oval 72"/>
            <p:cNvSpPr>
              <a:spLocks noChangeArrowheads="1"/>
            </p:cNvSpPr>
            <p:nvPr/>
          </p:nvSpPr>
          <p:spPr bwMode="auto">
            <a:xfrm>
              <a:off x="3793" y="244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18</a:t>
              </a:r>
              <a:endParaRPr lang="en-US" altLang="de-DE" sz="1800" b="1"/>
            </a:p>
          </p:txBody>
        </p:sp>
        <p:sp>
          <p:nvSpPr>
            <p:cNvPr id="44084" name="Oval 73"/>
            <p:cNvSpPr>
              <a:spLocks noChangeArrowheads="1"/>
            </p:cNvSpPr>
            <p:nvPr/>
          </p:nvSpPr>
          <p:spPr bwMode="auto">
            <a:xfrm>
              <a:off x="4104" y="2447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19</a:t>
              </a:r>
              <a:endParaRPr lang="en-US" altLang="de-DE" sz="1800" b="1"/>
            </a:p>
          </p:txBody>
        </p:sp>
        <p:sp>
          <p:nvSpPr>
            <p:cNvPr id="44085" name="Oval 74"/>
            <p:cNvSpPr>
              <a:spLocks noChangeArrowheads="1"/>
            </p:cNvSpPr>
            <p:nvPr/>
          </p:nvSpPr>
          <p:spPr bwMode="auto">
            <a:xfrm>
              <a:off x="4417" y="244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20</a:t>
              </a:r>
              <a:endParaRPr lang="en-US" altLang="de-DE" sz="1800" b="1"/>
            </a:p>
          </p:txBody>
        </p:sp>
        <p:sp>
          <p:nvSpPr>
            <p:cNvPr id="44086" name="Oval 75"/>
            <p:cNvSpPr>
              <a:spLocks noChangeArrowheads="1"/>
            </p:cNvSpPr>
            <p:nvPr/>
          </p:nvSpPr>
          <p:spPr bwMode="auto">
            <a:xfrm>
              <a:off x="3168" y="2735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21</a:t>
              </a:r>
              <a:endParaRPr lang="en-US" altLang="de-DE" sz="1800" b="1"/>
            </a:p>
          </p:txBody>
        </p:sp>
        <p:sp>
          <p:nvSpPr>
            <p:cNvPr id="44087" name="Oval 76"/>
            <p:cNvSpPr>
              <a:spLocks noChangeArrowheads="1"/>
            </p:cNvSpPr>
            <p:nvPr/>
          </p:nvSpPr>
          <p:spPr bwMode="auto">
            <a:xfrm>
              <a:off x="3480" y="273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22</a:t>
              </a:r>
              <a:endParaRPr lang="en-US" altLang="de-DE" sz="1800" b="1"/>
            </a:p>
          </p:txBody>
        </p:sp>
        <p:sp>
          <p:nvSpPr>
            <p:cNvPr id="44088" name="Oval 77"/>
            <p:cNvSpPr>
              <a:spLocks noChangeArrowheads="1"/>
            </p:cNvSpPr>
            <p:nvPr/>
          </p:nvSpPr>
          <p:spPr bwMode="auto">
            <a:xfrm>
              <a:off x="3792" y="273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23</a:t>
              </a:r>
              <a:endParaRPr lang="en-US" altLang="de-DE" sz="1800" b="1"/>
            </a:p>
          </p:txBody>
        </p:sp>
        <p:sp>
          <p:nvSpPr>
            <p:cNvPr id="44089" name="Oval 78"/>
            <p:cNvSpPr>
              <a:spLocks noChangeArrowheads="1"/>
            </p:cNvSpPr>
            <p:nvPr/>
          </p:nvSpPr>
          <p:spPr bwMode="auto">
            <a:xfrm>
              <a:off x="4104" y="2736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24</a:t>
              </a:r>
              <a:endParaRPr lang="en-US" altLang="de-DE" sz="1800" b="1"/>
            </a:p>
          </p:txBody>
        </p:sp>
        <p:sp>
          <p:nvSpPr>
            <p:cNvPr id="44090" name="Oval 79"/>
            <p:cNvSpPr>
              <a:spLocks noChangeArrowheads="1"/>
            </p:cNvSpPr>
            <p:nvPr/>
          </p:nvSpPr>
          <p:spPr bwMode="auto">
            <a:xfrm>
              <a:off x="4417" y="273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25</a:t>
              </a:r>
              <a:endParaRPr lang="en-US" altLang="de-DE" sz="1800" b="1"/>
            </a:p>
          </p:txBody>
        </p:sp>
      </p:grpSp>
      <p:sp>
        <p:nvSpPr>
          <p:cNvPr id="44053" name="Text Box 80"/>
          <p:cNvSpPr txBox="1">
            <a:spLocks noChangeArrowheads="1"/>
          </p:cNvSpPr>
          <p:nvPr/>
        </p:nvSpPr>
        <p:spPr bwMode="auto">
          <a:xfrm>
            <a:off x="835025" y="1522413"/>
            <a:ext cx="3273425" cy="371475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Gittergraph (Grid Graph Model)</a:t>
            </a:r>
            <a:endParaRPr lang="en-US" altLang="de-DE"/>
          </a:p>
        </p:txBody>
      </p:sp>
      <p:sp>
        <p:nvSpPr>
          <p:cNvPr id="44054" name="Text Box 81"/>
          <p:cNvSpPr txBox="1">
            <a:spLocks noChangeArrowheads="1"/>
          </p:cNvSpPr>
          <p:nvPr/>
        </p:nvSpPr>
        <p:spPr bwMode="auto">
          <a:xfrm>
            <a:off x="830263" y="5360988"/>
            <a:ext cx="7629525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Graph </a:t>
            </a:r>
            <a:r>
              <a:rPr lang="de-DE" altLang="de-DE" i="1"/>
              <a:t>G </a:t>
            </a:r>
            <a:r>
              <a:rPr lang="de-DE" altLang="de-DE"/>
              <a:t>= (</a:t>
            </a:r>
            <a:r>
              <a:rPr lang="de-DE" altLang="de-DE" i="1"/>
              <a:t>V</a:t>
            </a:r>
            <a:r>
              <a:rPr lang="de-DE" altLang="de-DE"/>
              <a:t>,</a:t>
            </a:r>
            <a:r>
              <a:rPr lang="de-DE" altLang="de-DE" i="1"/>
              <a:t> E</a:t>
            </a:r>
            <a:r>
              <a:rPr lang="de-DE" altLang="de-DE"/>
              <a:t>), wobei sog. globale Zellen, welche </a:t>
            </a:r>
            <a:r>
              <a:rPr lang="de-DE" altLang="de-DE">
                <a:solidFill>
                  <a:srgbClr val="CC0000"/>
                </a:solidFill>
              </a:rPr>
              <a:t>gleichverteilte Layoutbereiche</a:t>
            </a:r>
            <a:r>
              <a:rPr lang="de-DE" altLang="de-DE"/>
              <a:t> darstellen, durch Knoten </a:t>
            </a:r>
            <a:r>
              <a:rPr lang="de-DE" altLang="de-DE" i="1"/>
              <a:t>V</a:t>
            </a:r>
            <a:r>
              <a:rPr lang="de-DE" altLang="de-DE"/>
              <a:t> und ihre Nachbarschaft durch Kanten </a:t>
            </a:r>
            <a:r>
              <a:rPr lang="de-DE" altLang="de-DE" i="1"/>
              <a:t>E</a:t>
            </a:r>
            <a:r>
              <a:rPr lang="de-DE" altLang="de-DE"/>
              <a:t> modelliert werden.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5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5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5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5.5	Ablauf der Globalverdrahtung</a:t>
            </a:r>
            <a:endParaRPr lang="en-US" altLang="de-D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24000"/>
            <a:ext cx="7691437" cy="4248150"/>
          </a:xfrm>
        </p:spPr>
        <p:txBody>
          <a:bodyPr/>
          <a:lstStyle/>
          <a:p>
            <a:pPr defTabSz="762000">
              <a:spcBef>
                <a:spcPct val="70000"/>
              </a:spcBef>
              <a:buFontTx/>
              <a:buAutoNum type="arabicPeriod"/>
              <a:tabLst/>
            </a:pPr>
            <a:r>
              <a:rPr lang="de-DE" altLang="de-DE"/>
              <a:t>Festlegung der Verdrahtungsregionen (Region definition)</a:t>
            </a:r>
          </a:p>
          <a:p>
            <a:pPr defTabSz="762000">
              <a:spcBef>
                <a:spcPct val="70000"/>
              </a:spcBef>
              <a:buFontTx/>
              <a:buAutoNum type="arabicPeriod"/>
              <a:tabLst/>
            </a:pPr>
            <a:r>
              <a:rPr lang="de-DE" altLang="de-DE"/>
              <a:t>Zuordnung der Netze zu den Verdrahtungsregionen (Region assignment)</a:t>
            </a:r>
          </a:p>
          <a:p>
            <a:pPr defTabSz="762000">
              <a:spcBef>
                <a:spcPct val="70000"/>
              </a:spcBef>
              <a:buFontTx/>
              <a:buAutoNum type="arabicPeriod"/>
              <a:tabLst/>
            </a:pPr>
            <a:r>
              <a:rPr lang="de-DE" altLang="de-DE"/>
              <a:t>Anschluss-Zuweisung (Pin assignment)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Kapitel 5 – Globalverdrahtung</a:t>
            </a:r>
            <a:endParaRPr lang="en-US" altLang="de-D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196975"/>
            <a:ext cx="8193087" cy="5032375"/>
          </a:xfrm>
        </p:spPr>
        <p:txBody>
          <a:bodyPr/>
          <a:lstStyle/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5.1	Einführung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5.1.1  Allgemeines Verdrahtungsproblem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5.1.2 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5.2	Begriffsbestimmungen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5.3	Optimierungsziele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		</a:t>
            </a:r>
            <a:r>
              <a:rPr lang="de-DE" altLang="de-DE" sz="1600">
                <a:solidFill>
                  <a:srgbClr val="C0C0C0"/>
                </a:solidFill>
              </a:rPr>
              <a:t>5.3.1  Kundenspezifischer 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5.3.2  Standardzellen-Entwurf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		5.3.3  Gate-Array-Entwurf 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5.4	Abbildung von Verdrahtungsregionen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0C0C0"/>
                </a:solidFill>
              </a:rPr>
              <a:t>5.5	Ablauf der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5.6	Algorithmen für die Globalverdrahtung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		</a:t>
            </a:r>
            <a:r>
              <a:rPr lang="de-DE" altLang="de-DE" sz="1600"/>
              <a:t>5.6.1  Steinerbaum-Verdrahtung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5.6.2  Globalverdrahtung im Verbindungsgraphen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5.6.3  Wegsuche mit dem Dijkstra-Algorithmus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>
                <a:solidFill>
                  <a:srgbClr val="C0C0C0"/>
                </a:solidFill>
              </a:rPr>
              <a:t>5.7		Aktuelle Globalverdrahter</a:t>
            </a:r>
            <a:r>
              <a:rPr lang="de-DE" altLang="de-DE" sz="1600"/>
              <a:t>	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endParaRPr lang="de-DE" altLang="de-DE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228600" y="4797425"/>
            <a:ext cx="411163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	Algorithmen für die Globalverdrahtung</a:t>
            </a:r>
            <a:endParaRPr lang="en-US" altLang="de-DE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1524000"/>
            <a:ext cx="7691438" cy="4248150"/>
          </a:xfrm>
        </p:spPr>
        <p:txBody>
          <a:bodyPr/>
          <a:lstStyle/>
          <a:p>
            <a:pPr defTabSz="762000">
              <a:spcBef>
                <a:spcPct val="70000"/>
              </a:spcBef>
              <a:tabLst/>
            </a:pPr>
            <a:r>
              <a:rPr lang="de-DE" altLang="de-DE">
                <a:solidFill>
                  <a:srgbClr val="CC0000"/>
                </a:solidFill>
              </a:rPr>
              <a:t>Sequentielle Netzbetrachtung</a:t>
            </a:r>
            <a:r>
              <a:rPr lang="de-DE" altLang="de-DE"/>
              <a:t>, wie z.B. Steinerbaum-Verdrahtung, Globalverdrahtung im Verbindungsgraphen und mittels des Dijkstra-Algorithmus, bei denen die Netze nacheinander verdrahtet werden.</a:t>
            </a:r>
            <a:endParaRPr lang="de-DE" altLang="de-DE" b="1"/>
          </a:p>
          <a:p>
            <a:pPr defTabSz="762000">
              <a:spcBef>
                <a:spcPct val="70000"/>
              </a:spcBef>
              <a:tabLst/>
            </a:pPr>
            <a:r>
              <a:rPr lang="de-DE" altLang="de-DE">
                <a:solidFill>
                  <a:srgbClr val="CC0000"/>
                </a:solidFill>
              </a:rPr>
              <a:t>Parallele Netzbetrachtung</a:t>
            </a:r>
            <a:r>
              <a:rPr lang="de-DE" altLang="de-DE" b="1"/>
              <a:t> </a:t>
            </a:r>
            <a:r>
              <a:rPr lang="de-DE" altLang="de-DE"/>
              <a:t>durch hierarchische Aufteilung (Hierarchical decomposition) des Layouts in sukzessive immer kleinere „Quadranten“. In jedem Schritt erfolgt eine Zuweisung der Netze auf diese Regionen (Parallelbearbeitung von Netzen). </a:t>
            </a:r>
          </a:p>
          <a:p>
            <a:pPr defTabSz="762000">
              <a:spcBef>
                <a:spcPct val="70000"/>
              </a:spcBef>
              <a:tabLst/>
            </a:pPr>
            <a:r>
              <a:rPr lang="de-DE" altLang="de-DE">
                <a:solidFill>
                  <a:srgbClr val="CC0000"/>
                </a:solidFill>
              </a:rPr>
              <a:t>Numerische Methoden</a:t>
            </a:r>
            <a:r>
              <a:rPr lang="de-DE" altLang="de-DE"/>
              <a:t>, bei denen das Globalverdrahtungsproblem in Form eines Gleichungssystems abgebildet wird. Damit lassen sich jeweils sämtliche Verdrahtungswege eines Netzes betrachten.</a:t>
            </a:r>
            <a:endParaRPr lang="de-DE" altLang="de-DE" b="1"/>
          </a:p>
          <a:p>
            <a:pPr defTabSz="762000">
              <a:spcBef>
                <a:spcPct val="70000"/>
              </a:spcBef>
              <a:tabLst/>
            </a:pPr>
            <a:r>
              <a:rPr lang="de-DE" altLang="de-DE">
                <a:solidFill>
                  <a:srgbClr val="CC0000"/>
                </a:solidFill>
              </a:rPr>
              <a:t>Stochastische Wegsuche-Algorithmen</a:t>
            </a:r>
            <a:r>
              <a:rPr lang="de-DE" altLang="de-DE"/>
              <a:t>, wie z.B. Simulated Annealing und evolutionäre Algorithmen.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	Algorithmen für die Globalverdrahtung</a:t>
            </a:r>
            <a:endParaRPr lang="en-US" altLang="de-DE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1524000"/>
            <a:ext cx="7691438" cy="4248150"/>
          </a:xfrm>
        </p:spPr>
        <p:txBody>
          <a:bodyPr/>
          <a:lstStyle/>
          <a:p>
            <a:pPr defTabSz="762000">
              <a:spcBef>
                <a:spcPct val="70000"/>
              </a:spcBef>
              <a:tabLst/>
            </a:pPr>
            <a:r>
              <a:rPr lang="de-DE" altLang="de-DE"/>
              <a:t>Sequentielle Netzbetrachtung, wie z.B. </a:t>
            </a:r>
            <a:r>
              <a:rPr lang="de-DE" altLang="de-DE">
                <a:solidFill>
                  <a:srgbClr val="CC0000"/>
                </a:solidFill>
              </a:rPr>
              <a:t>Steinerbaum-Verdrahtung</a:t>
            </a:r>
            <a:r>
              <a:rPr lang="de-DE" altLang="de-DE"/>
              <a:t>, </a:t>
            </a:r>
            <a:r>
              <a:rPr lang="de-DE" altLang="de-DE">
                <a:solidFill>
                  <a:srgbClr val="CC0000"/>
                </a:solidFill>
              </a:rPr>
              <a:t>Globalverdrahtung im Verbindungsgraphen</a:t>
            </a:r>
            <a:r>
              <a:rPr lang="de-DE" altLang="de-DE"/>
              <a:t> und mittels des </a:t>
            </a:r>
            <a:r>
              <a:rPr lang="de-DE" altLang="de-DE">
                <a:solidFill>
                  <a:srgbClr val="CC0000"/>
                </a:solidFill>
              </a:rPr>
              <a:t>Dijkstra-Algorithmus</a:t>
            </a:r>
            <a:r>
              <a:rPr lang="de-DE" altLang="de-DE"/>
              <a:t>, bei denen die Netze nacheinander verdrahtet werden.</a:t>
            </a:r>
            <a:endParaRPr lang="de-DE" altLang="de-DE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11288"/>
            <a:ext cx="8385175" cy="43815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 dirty="0"/>
              <a:t>Vorbemerkungen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 dirty="0"/>
              <a:t>Gegeben seien die </a:t>
            </a:r>
            <a:r>
              <a:rPr lang="de-DE" altLang="de-DE" i="1" dirty="0"/>
              <a:t>p</a:t>
            </a:r>
            <a:r>
              <a:rPr lang="de-DE" altLang="de-DE" dirty="0"/>
              <a:t> Pins eines Netzes auf einem HV-Raster. Ein Rasterbaum heißt </a:t>
            </a:r>
            <a:r>
              <a:rPr lang="de-DE" altLang="de-DE" dirty="0" err="1">
                <a:solidFill>
                  <a:srgbClr val="CC0000"/>
                </a:solidFill>
              </a:rPr>
              <a:t>rektilinearer</a:t>
            </a:r>
            <a:r>
              <a:rPr lang="de-DE" altLang="de-DE" dirty="0">
                <a:solidFill>
                  <a:srgbClr val="CC0000"/>
                </a:solidFill>
              </a:rPr>
              <a:t> Steinerbaum (RST)</a:t>
            </a:r>
            <a:r>
              <a:rPr lang="de-DE" altLang="de-DE" dirty="0"/>
              <a:t>, wenn er alle </a:t>
            </a:r>
            <a:r>
              <a:rPr lang="de-DE" altLang="de-DE" i="1" dirty="0"/>
              <a:t>p</a:t>
            </a:r>
            <a:r>
              <a:rPr lang="de-DE" altLang="de-DE" dirty="0"/>
              <a:t> Pins und beliebig viele Rasterpunkte als Knoten enthält. Knoten des RST, die nicht Pins des Netzes sind, heißen </a:t>
            </a:r>
            <a:r>
              <a:rPr lang="de-DE" altLang="de-DE" dirty="0">
                <a:solidFill>
                  <a:srgbClr val="CC0000"/>
                </a:solidFill>
              </a:rPr>
              <a:t>Steinerknoten</a:t>
            </a:r>
            <a:r>
              <a:rPr lang="de-DE" altLang="de-DE" dirty="0"/>
              <a:t>.</a:t>
            </a:r>
            <a:endParaRPr lang="en-US" altLang="de-DE" dirty="0"/>
          </a:p>
        </p:txBody>
      </p:sp>
      <p:grpSp>
        <p:nvGrpSpPr>
          <p:cNvPr id="716838" name="Group 38"/>
          <p:cNvGrpSpPr>
            <a:grpSpLocks/>
          </p:cNvGrpSpPr>
          <p:nvPr/>
        </p:nvGrpSpPr>
        <p:grpSpPr bwMode="auto">
          <a:xfrm>
            <a:off x="1103313" y="3213100"/>
            <a:ext cx="3108325" cy="3168650"/>
            <a:chOff x="695" y="2024"/>
            <a:chExt cx="1958" cy="1996"/>
          </a:xfrm>
        </p:grpSpPr>
        <p:sp>
          <p:nvSpPr>
            <p:cNvPr id="49158" name="Text Box 36"/>
            <p:cNvSpPr txBox="1">
              <a:spLocks noChangeArrowheads="1"/>
            </p:cNvSpPr>
            <p:nvPr/>
          </p:nvSpPr>
          <p:spPr bwMode="auto">
            <a:xfrm>
              <a:off x="748" y="3816"/>
              <a:ext cx="944" cy="204"/>
            </a:xfrm>
            <a:prstGeom prst="rect">
              <a:avLst/>
            </a:prstGeom>
            <a:solidFill>
              <a:srgbClr val="A7CE7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2" tIns="48402" rIns="96802" bIns="48402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de-DE" altLang="de-DE" sz="1500" dirty="0">
                  <a:solidFill>
                    <a:srgbClr val="000000"/>
                  </a:solidFill>
                </a:rPr>
                <a:t>Pinknoten</a:t>
              </a:r>
              <a:endParaRPr lang="en-US" altLang="de-DE" sz="1500" dirty="0">
                <a:solidFill>
                  <a:srgbClr val="000000"/>
                </a:solidFill>
              </a:endParaRPr>
            </a:p>
          </p:txBody>
        </p:sp>
        <p:sp>
          <p:nvSpPr>
            <p:cNvPr id="49159" name="Rectangle 4"/>
            <p:cNvSpPr>
              <a:spLocks noChangeArrowheads="1"/>
            </p:cNvSpPr>
            <p:nvPr/>
          </p:nvSpPr>
          <p:spPr bwMode="auto">
            <a:xfrm>
              <a:off x="732" y="2024"/>
              <a:ext cx="1921" cy="16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60" name="Line 5"/>
            <p:cNvSpPr>
              <a:spLocks noChangeShapeType="1"/>
            </p:cNvSpPr>
            <p:nvPr/>
          </p:nvSpPr>
          <p:spPr bwMode="auto">
            <a:xfrm>
              <a:off x="732" y="2744"/>
              <a:ext cx="1921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61" name="Line 6"/>
            <p:cNvSpPr>
              <a:spLocks noChangeShapeType="1"/>
            </p:cNvSpPr>
            <p:nvPr/>
          </p:nvSpPr>
          <p:spPr bwMode="auto">
            <a:xfrm>
              <a:off x="2173" y="2024"/>
              <a:ext cx="0" cy="168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62" name="Rectangle 7"/>
            <p:cNvSpPr>
              <a:spLocks noChangeArrowheads="1"/>
            </p:cNvSpPr>
            <p:nvPr/>
          </p:nvSpPr>
          <p:spPr bwMode="auto">
            <a:xfrm>
              <a:off x="1934" y="2771"/>
              <a:ext cx="463" cy="16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63" name="Line 8"/>
            <p:cNvSpPr>
              <a:spLocks noChangeShapeType="1"/>
            </p:cNvSpPr>
            <p:nvPr/>
          </p:nvSpPr>
          <p:spPr bwMode="auto">
            <a:xfrm>
              <a:off x="1213" y="2024"/>
              <a:ext cx="0" cy="168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64" name="Rectangle 9"/>
            <p:cNvSpPr>
              <a:spLocks noChangeArrowheads="1"/>
            </p:cNvSpPr>
            <p:nvPr/>
          </p:nvSpPr>
          <p:spPr bwMode="auto">
            <a:xfrm>
              <a:off x="985" y="2050"/>
              <a:ext cx="464" cy="15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65" name="Rectangle 10"/>
            <p:cNvSpPr>
              <a:spLocks noChangeArrowheads="1"/>
            </p:cNvSpPr>
            <p:nvPr/>
          </p:nvSpPr>
          <p:spPr bwMode="auto">
            <a:xfrm>
              <a:off x="981" y="3521"/>
              <a:ext cx="464" cy="15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66" name="Line 11"/>
            <p:cNvSpPr>
              <a:spLocks noChangeShapeType="1"/>
            </p:cNvSpPr>
            <p:nvPr/>
          </p:nvSpPr>
          <p:spPr bwMode="auto">
            <a:xfrm>
              <a:off x="1213" y="2264"/>
              <a:ext cx="0" cy="12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67" name="Line 12"/>
            <p:cNvSpPr>
              <a:spLocks noChangeShapeType="1"/>
            </p:cNvSpPr>
            <p:nvPr/>
          </p:nvSpPr>
          <p:spPr bwMode="auto">
            <a:xfrm>
              <a:off x="1214" y="2744"/>
              <a:ext cx="95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68" name="Line 13"/>
            <p:cNvSpPr>
              <a:spLocks noChangeShapeType="1"/>
            </p:cNvSpPr>
            <p:nvPr/>
          </p:nvSpPr>
          <p:spPr bwMode="auto">
            <a:xfrm flipH="1">
              <a:off x="2172" y="2744"/>
              <a:ext cx="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69" name="Text Box 14"/>
            <p:cNvSpPr txBox="1">
              <a:spLocks noChangeArrowheads="1"/>
            </p:cNvSpPr>
            <p:nvPr/>
          </p:nvSpPr>
          <p:spPr bwMode="auto">
            <a:xfrm>
              <a:off x="943" y="2024"/>
              <a:ext cx="75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2" tIns="48402" rIns="96802" bIns="48402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000000"/>
                  </a:solidFill>
                </a:rPr>
                <a:t>B</a:t>
              </a:r>
              <a:r>
                <a:rPr lang="de-DE" altLang="de-DE" sz="1500">
                  <a:solidFill>
                    <a:srgbClr val="000000"/>
                  </a:solidFill>
                </a:rPr>
                <a:t> (2, 6)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  <p:sp>
          <p:nvSpPr>
            <p:cNvPr id="49170" name="Text Box 15"/>
            <p:cNvSpPr txBox="1">
              <a:spLocks noChangeArrowheads="1"/>
            </p:cNvSpPr>
            <p:nvPr/>
          </p:nvSpPr>
          <p:spPr bwMode="auto">
            <a:xfrm>
              <a:off x="950" y="3495"/>
              <a:ext cx="520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2" tIns="48402" rIns="96802" bIns="48402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000000"/>
                  </a:solidFill>
                </a:rPr>
                <a:t>A</a:t>
              </a:r>
              <a:r>
                <a:rPr lang="de-DE" altLang="de-DE" sz="1500">
                  <a:solidFill>
                    <a:srgbClr val="000000"/>
                  </a:solidFill>
                </a:rPr>
                <a:t> (2, 1)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  <p:sp>
          <p:nvSpPr>
            <p:cNvPr id="49171" name="Text Box 16"/>
            <p:cNvSpPr txBox="1">
              <a:spLocks noChangeArrowheads="1"/>
            </p:cNvSpPr>
            <p:nvPr/>
          </p:nvSpPr>
          <p:spPr bwMode="auto">
            <a:xfrm>
              <a:off x="1902" y="2767"/>
              <a:ext cx="527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2" tIns="48402" rIns="96802" bIns="48402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000000"/>
                  </a:solidFill>
                </a:rPr>
                <a:t>C</a:t>
              </a:r>
              <a:r>
                <a:rPr lang="de-DE" altLang="de-DE" sz="1500">
                  <a:solidFill>
                    <a:srgbClr val="000000"/>
                  </a:solidFill>
                </a:rPr>
                <a:t> (6, 4)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  <p:sp>
          <p:nvSpPr>
            <p:cNvPr id="49172" name="Line 17"/>
            <p:cNvSpPr>
              <a:spLocks noChangeShapeType="1"/>
            </p:cNvSpPr>
            <p:nvPr/>
          </p:nvSpPr>
          <p:spPr bwMode="auto">
            <a:xfrm>
              <a:off x="732" y="3465"/>
              <a:ext cx="1921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73" name="Line 18"/>
            <p:cNvSpPr>
              <a:spLocks noChangeShapeType="1"/>
            </p:cNvSpPr>
            <p:nvPr/>
          </p:nvSpPr>
          <p:spPr bwMode="auto">
            <a:xfrm>
              <a:off x="732" y="3224"/>
              <a:ext cx="1921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74" name="Line 19"/>
            <p:cNvSpPr>
              <a:spLocks noChangeShapeType="1"/>
            </p:cNvSpPr>
            <p:nvPr/>
          </p:nvSpPr>
          <p:spPr bwMode="auto">
            <a:xfrm>
              <a:off x="732" y="2984"/>
              <a:ext cx="1921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75" name="Line 20"/>
            <p:cNvSpPr>
              <a:spLocks noChangeShapeType="1"/>
            </p:cNvSpPr>
            <p:nvPr/>
          </p:nvSpPr>
          <p:spPr bwMode="auto">
            <a:xfrm>
              <a:off x="732" y="2503"/>
              <a:ext cx="1921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76" name="Line 21"/>
            <p:cNvSpPr>
              <a:spLocks noChangeShapeType="1"/>
            </p:cNvSpPr>
            <p:nvPr/>
          </p:nvSpPr>
          <p:spPr bwMode="auto">
            <a:xfrm>
              <a:off x="732" y="2264"/>
              <a:ext cx="1921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77" name="Line 22"/>
            <p:cNvSpPr>
              <a:spLocks noChangeShapeType="1"/>
            </p:cNvSpPr>
            <p:nvPr/>
          </p:nvSpPr>
          <p:spPr bwMode="auto">
            <a:xfrm>
              <a:off x="972" y="2024"/>
              <a:ext cx="0" cy="168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78" name="Line 23"/>
            <p:cNvSpPr>
              <a:spLocks noChangeShapeType="1"/>
            </p:cNvSpPr>
            <p:nvPr/>
          </p:nvSpPr>
          <p:spPr bwMode="auto">
            <a:xfrm>
              <a:off x="1453" y="2024"/>
              <a:ext cx="0" cy="168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79" name="Line 24"/>
            <p:cNvSpPr>
              <a:spLocks noChangeShapeType="1"/>
            </p:cNvSpPr>
            <p:nvPr/>
          </p:nvSpPr>
          <p:spPr bwMode="auto">
            <a:xfrm>
              <a:off x="1692" y="2024"/>
              <a:ext cx="0" cy="168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80" name="Line 25"/>
            <p:cNvSpPr>
              <a:spLocks noChangeShapeType="1"/>
            </p:cNvSpPr>
            <p:nvPr/>
          </p:nvSpPr>
          <p:spPr bwMode="auto">
            <a:xfrm>
              <a:off x="1933" y="2024"/>
              <a:ext cx="0" cy="168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81" name="Line 26"/>
            <p:cNvSpPr>
              <a:spLocks noChangeShapeType="1"/>
            </p:cNvSpPr>
            <p:nvPr/>
          </p:nvSpPr>
          <p:spPr bwMode="auto">
            <a:xfrm>
              <a:off x="2413" y="2024"/>
              <a:ext cx="0" cy="168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82" name="Line 27"/>
            <p:cNvSpPr>
              <a:spLocks noChangeShapeType="1"/>
            </p:cNvSpPr>
            <p:nvPr/>
          </p:nvSpPr>
          <p:spPr bwMode="auto">
            <a:xfrm flipH="1">
              <a:off x="1260" y="2504"/>
              <a:ext cx="144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183" name="Oval 28"/>
            <p:cNvSpPr>
              <a:spLocks noChangeAspect="1" noChangeArrowheads="1"/>
            </p:cNvSpPr>
            <p:nvPr/>
          </p:nvSpPr>
          <p:spPr bwMode="auto">
            <a:xfrm>
              <a:off x="1181" y="2232"/>
              <a:ext cx="60" cy="61"/>
            </a:xfrm>
            <a:prstGeom prst="ellipse">
              <a:avLst/>
            </a:prstGeom>
            <a:solidFill>
              <a:srgbClr val="FFCC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84" name="Oval 29"/>
            <p:cNvSpPr>
              <a:spLocks noChangeAspect="1" noChangeArrowheads="1"/>
            </p:cNvSpPr>
            <p:nvPr/>
          </p:nvSpPr>
          <p:spPr bwMode="auto">
            <a:xfrm>
              <a:off x="2142" y="2712"/>
              <a:ext cx="60" cy="60"/>
            </a:xfrm>
            <a:prstGeom prst="ellipse">
              <a:avLst/>
            </a:prstGeom>
            <a:solidFill>
              <a:srgbClr val="FFCC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85" name="Oval 30"/>
            <p:cNvSpPr>
              <a:spLocks noChangeAspect="1" noChangeArrowheads="1"/>
            </p:cNvSpPr>
            <p:nvPr/>
          </p:nvSpPr>
          <p:spPr bwMode="auto">
            <a:xfrm>
              <a:off x="1185" y="3432"/>
              <a:ext cx="60" cy="60"/>
            </a:xfrm>
            <a:prstGeom prst="ellipse">
              <a:avLst/>
            </a:prstGeom>
            <a:solidFill>
              <a:srgbClr val="FFCC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86" name="Rectangle 31"/>
            <p:cNvSpPr>
              <a:spLocks noChangeArrowheads="1"/>
            </p:cNvSpPr>
            <p:nvPr/>
          </p:nvSpPr>
          <p:spPr bwMode="auto">
            <a:xfrm>
              <a:off x="1404" y="2328"/>
              <a:ext cx="721" cy="136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87" name="Text Box 32"/>
            <p:cNvSpPr txBox="1">
              <a:spLocks noChangeArrowheads="1"/>
            </p:cNvSpPr>
            <p:nvPr/>
          </p:nvSpPr>
          <p:spPr bwMode="auto">
            <a:xfrm>
              <a:off x="1357" y="2300"/>
              <a:ext cx="864" cy="204"/>
            </a:xfrm>
            <a:prstGeom prst="rect">
              <a:avLst/>
            </a:prstGeom>
            <a:solidFill>
              <a:srgbClr val="A7CE7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2" tIns="48402" rIns="96802" bIns="48402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>
                  <a:solidFill>
                    <a:srgbClr val="000000"/>
                  </a:solidFill>
                </a:rPr>
                <a:t>Steinerknoten</a:t>
              </a:r>
              <a:endParaRPr lang="en-US" altLang="de-DE" sz="1500">
                <a:solidFill>
                  <a:srgbClr val="000000"/>
                </a:solidFill>
              </a:endParaRPr>
            </a:p>
          </p:txBody>
        </p:sp>
        <p:sp>
          <p:nvSpPr>
            <p:cNvPr id="49188" name="Rectangle 33"/>
            <p:cNvSpPr>
              <a:spLocks noChangeArrowheads="1"/>
            </p:cNvSpPr>
            <p:nvPr/>
          </p:nvSpPr>
          <p:spPr bwMode="auto">
            <a:xfrm>
              <a:off x="771" y="2694"/>
              <a:ext cx="391" cy="13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189" name="Text Box 34"/>
            <p:cNvSpPr txBox="1">
              <a:spLocks noChangeArrowheads="1"/>
            </p:cNvSpPr>
            <p:nvPr/>
          </p:nvSpPr>
          <p:spPr bwMode="auto">
            <a:xfrm>
              <a:off x="695" y="2647"/>
              <a:ext cx="758" cy="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2" tIns="48402" rIns="96802" bIns="48402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000000"/>
                  </a:solidFill>
                </a:rPr>
                <a:t>S</a:t>
              </a:r>
              <a:r>
                <a:rPr lang="de-DE" altLang="de-DE" sz="1500">
                  <a:solidFill>
                    <a:srgbClr val="000000"/>
                  </a:solidFill>
                </a:rPr>
                <a:t> (2, 4)</a:t>
              </a:r>
              <a:endParaRPr lang="en-US" altLang="de-DE" sz="1900">
                <a:solidFill>
                  <a:srgbClr val="000000"/>
                </a:solidFill>
              </a:endParaRPr>
            </a:p>
          </p:txBody>
        </p:sp>
        <p:sp>
          <p:nvSpPr>
            <p:cNvPr id="49190" name="Oval 37"/>
            <p:cNvSpPr>
              <a:spLocks noChangeAspect="1" noChangeArrowheads="1"/>
            </p:cNvSpPr>
            <p:nvPr/>
          </p:nvSpPr>
          <p:spPr bwMode="auto">
            <a:xfrm>
              <a:off x="839" y="3884"/>
              <a:ext cx="60" cy="61"/>
            </a:xfrm>
            <a:prstGeom prst="ellipse">
              <a:avLst/>
            </a:prstGeom>
            <a:solidFill>
              <a:srgbClr val="FFCC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716839" name="Oval 39"/>
          <p:cNvSpPr>
            <a:spLocks noChangeAspect="1" noChangeArrowheads="1"/>
          </p:cNvSpPr>
          <p:nvPr/>
        </p:nvSpPr>
        <p:spPr bwMode="auto">
          <a:xfrm>
            <a:off x="1884363" y="4313238"/>
            <a:ext cx="95250" cy="96837"/>
          </a:xfrm>
          <a:prstGeom prst="ellipse">
            <a:avLst/>
          </a:prstGeom>
          <a:solidFill>
            <a:srgbClr val="A7CE7C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3" grpId="0" build="p"/>
      <p:bldP spid="71683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11288"/>
            <a:ext cx="8385175" cy="43815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Vorbemerkungen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Gegeben seien die </a:t>
            </a:r>
            <a:r>
              <a:rPr lang="de-DE" altLang="de-DE" i="1"/>
              <a:t>p</a:t>
            </a:r>
            <a:r>
              <a:rPr lang="de-DE" altLang="de-DE"/>
              <a:t> Pins eines Netzes auf einem HV-Raster. Ein Rasterbaum heißt </a:t>
            </a:r>
            <a:r>
              <a:rPr lang="de-DE" altLang="de-DE">
                <a:solidFill>
                  <a:srgbClr val="CC0000"/>
                </a:solidFill>
              </a:rPr>
              <a:t>rektilinearer Steinerbaum (RST)</a:t>
            </a:r>
            <a:r>
              <a:rPr lang="de-DE" altLang="de-DE"/>
              <a:t>, wenn er alle </a:t>
            </a:r>
            <a:r>
              <a:rPr lang="de-DE" altLang="de-DE" i="1"/>
              <a:t>p</a:t>
            </a:r>
            <a:r>
              <a:rPr lang="de-DE" altLang="de-DE"/>
              <a:t> Pins und beliebig viele Rasterpunkte als Knoten enthält. Knoten des RST, die nicht Pins des Netzes sind, heißen </a:t>
            </a:r>
            <a:r>
              <a:rPr lang="de-DE" altLang="de-DE">
                <a:solidFill>
                  <a:srgbClr val="CC0000"/>
                </a:solidFill>
              </a:rPr>
              <a:t>Steinerknoten</a:t>
            </a:r>
            <a:r>
              <a:rPr lang="de-DE" altLang="de-DE"/>
              <a:t>.</a:t>
            </a:r>
          </a:p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Eigenschaften des minimalen rektilinearen Steinerbaums (MRST):</a:t>
            </a:r>
            <a:endParaRPr lang="de-DE" altLang="de-DE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Die Zahl </a:t>
            </a:r>
            <a:r>
              <a:rPr lang="de-DE" altLang="de-DE" i="1"/>
              <a:t>s</a:t>
            </a:r>
            <a:r>
              <a:rPr lang="de-DE" altLang="de-DE"/>
              <a:t> der Steinerknoten ist   0  </a:t>
            </a:r>
            <a:r>
              <a:rPr lang="de-DE" altLang="de-DE" i="1"/>
              <a:t>s</a:t>
            </a:r>
            <a:r>
              <a:rPr lang="de-DE" altLang="de-DE"/>
              <a:t>  </a:t>
            </a:r>
            <a:r>
              <a:rPr lang="de-DE" altLang="de-DE" i="1"/>
              <a:t>p</a:t>
            </a:r>
            <a:r>
              <a:rPr lang="de-DE" altLang="de-DE"/>
              <a:t>-2   (</a:t>
            </a:r>
            <a:r>
              <a:rPr lang="de-DE" altLang="de-DE" i="1"/>
              <a:t>p</a:t>
            </a:r>
            <a:r>
              <a:rPr lang="de-DE" altLang="de-DE"/>
              <a:t> … Anzahl der Pinknoten)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Der Knotengrad von Pinknoten ist 1, 2, 3 oder 4, der Knotengrad von Steinerknoten 3 oder 4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Der MRST eines Netzes liegt stets innerhalb des umschließenden Rechtecks (MR) aller Pins dieses Netzes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Für die Länge gilt </a:t>
            </a:r>
            <a:r>
              <a:rPr lang="de-DE" altLang="de-DE" i="1"/>
              <a:t>L</a:t>
            </a:r>
            <a:r>
              <a:rPr lang="de-DE" altLang="de-DE" baseline="-25000"/>
              <a:t>MRST</a:t>
            </a:r>
            <a:r>
              <a:rPr lang="de-DE" altLang="de-DE"/>
              <a:t>  </a:t>
            </a:r>
            <a:r>
              <a:rPr lang="de-DE" altLang="de-DE" i="1"/>
              <a:t>L</a:t>
            </a:r>
            <a:r>
              <a:rPr lang="de-DE" altLang="de-DE" baseline="-25000"/>
              <a:t>MR</a:t>
            </a:r>
            <a:r>
              <a:rPr lang="de-DE" altLang="de-DE"/>
              <a:t>   (</a:t>
            </a:r>
            <a:r>
              <a:rPr lang="de-DE" altLang="de-DE" i="1"/>
              <a:t>L</a:t>
            </a:r>
            <a:r>
              <a:rPr lang="de-DE" altLang="de-DE" baseline="-25000"/>
              <a:t>MR</a:t>
            </a:r>
            <a:r>
              <a:rPr lang="de-DE" altLang="de-DE"/>
              <a:t> … halber Umfang des umschließenden Rechtecks)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836613" y="2106613"/>
            <a:ext cx="3051175" cy="2667000"/>
          </a:xfrm>
          <a:prstGeom prst="rect">
            <a:avLst/>
          </a:prstGeom>
          <a:solidFill>
            <a:srgbClr val="EAEAEA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36613" y="2487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3124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744788" y="3292475"/>
            <a:ext cx="735012" cy="2667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1600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238250" y="2162175"/>
            <a:ext cx="736600" cy="228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1231900" y="4483100"/>
            <a:ext cx="736600" cy="2508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00200" y="2487613"/>
            <a:ext cx="0" cy="1906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01788" y="2487613"/>
            <a:ext cx="15224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3122613" y="2487613"/>
            <a:ext cx="1587" cy="762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171575" y="2106613"/>
            <a:ext cx="12033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B</a:t>
            </a:r>
            <a:r>
              <a:rPr lang="de-DE" altLang="de-DE" sz="1500">
                <a:solidFill>
                  <a:srgbClr val="000000"/>
                </a:solidFill>
              </a:rPr>
              <a:t> (2, 6)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182688" y="4441825"/>
            <a:ext cx="825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A</a:t>
            </a:r>
            <a:r>
              <a:rPr lang="de-DE" altLang="de-DE" sz="1500">
                <a:solidFill>
                  <a:srgbClr val="000000"/>
                </a:solidFill>
              </a:rPr>
              <a:t> (2, 1)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2693988" y="3286125"/>
            <a:ext cx="8366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C</a:t>
            </a:r>
            <a:r>
              <a:rPr lang="de-DE" altLang="de-DE" sz="1500">
                <a:solidFill>
                  <a:srgbClr val="000000"/>
                </a:solidFill>
              </a:rPr>
              <a:t> (6, 4)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836613" y="4394200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836613" y="4011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836613" y="3630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836613" y="3249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836613" y="2867025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1219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>
            <a:off x="1981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2360613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2743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>
            <a:off x="3505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6" name="Oval 26"/>
          <p:cNvSpPr>
            <a:spLocks noChangeAspect="1" noChangeArrowheads="1"/>
          </p:cNvSpPr>
          <p:nvPr/>
        </p:nvSpPr>
        <p:spPr bwMode="auto">
          <a:xfrm>
            <a:off x="1549400" y="2436813"/>
            <a:ext cx="95250" cy="96837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27" name="Oval 27"/>
          <p:cNvSpPr>
            <a:spLocks noChangeAspect="1" noChangeArrowheads="1"/>
          </p:cNvSpPr>
          <p:nvPr/>
        </p:nvSpPr>
        <p:spPr bwMode="auto">
          <a:xfrm>
            <a:off x="3074988" y="3198813"/>
            <a:ext cx="96837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28" name="Oval 28"/>
          <p:cNvSpPr>
            <a:spLocks noChangeAspect="1" noChangeArrowheads="1"/>
          </p:cNvSpPr>
          <p:nvPr/>
        </p:nvSpPr>
        <p:spPr bwMode="auto">
          <a:xfrm>
            <a:off x="1555750" y="4341813"/>
            <a:ext cx="96838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5332413" y="2106613"/>
            <a:ext cx="3049587" cy="2667000"/>
          </a:xfrm>
          <a:prstGeom prst="rect">
            <a:avLst/>
          </a:prstGeom>
          <a:solidFill>
            <a:srgbClr val="EAEAEA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5332413" y="3249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7620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32" name="Rectangle 32"/>
          <p:cNvSpPr>
            <a:spLocks noChangeArrowheads="1"/>
          </p:cNvSpPr>
          <p:nvPr/>
        </p:nvSpPr>
        <p:spPr bwMode="auto">
          <a:xfrm>
            <a:off x="7240588" y="3292475"/>
            <a:ext cx="735012" cy="2667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>
            <a:off x="6096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5734050" y="2147888"/>
            <a:ext cx="736600" cy="2428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35" name="Rectangle 35"/>
          <p:cNvSpPr>
            <a:spLocks noChangeArrowheads="1"/>
          </p:cNvSpPr>
          <p:nvPr/>
        </p:nvSpPr>
        <p:spPr bwMode="auto">
          <a:xfrm>
            <a:off x="5727700" y="4483100"/>
            <a:ext cx="735013" cy="2508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>
            <a:off x="6096000" y="2487613"/>
            <a:ext cx="0" cy="1906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6097588" y="3249613"/>
            <a:ext cx="15224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 flipH="1">
            <a:off x="7618413" y="3249613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667375" y="2106613"/>
            <a:ext cx="12033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B</a:t>
            </a:r>
            <a:r>
              <a:rPr lang="de-DE" altLang="de-DE" sz="1500">
                <a:solidFill>
                  <a:srgbClr val="000000"/>
                </a:solidFill>
              </a:rPr>
              <a:t> (2, 6)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5678488" y="4441825"/>
            <a:ext cx="825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A</a:t>
            </a:r>
            <a:r>
              <a:rPr lang="de-DE" altLang="de-DE" sz="1500">
                <a:solidFill>
                  <a:srgbClr val="000000"/>
                </a:solidFill>
              </a:rPr>
              <a:t> (2, 1)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7189788" y="3286125"/>
            <a:ext cx="8366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C</a:t>
            </a:r>
            <a:r>
              <a:rPr lang="de-DE" altLang="de-DE" sz="1500">
                <a:solidFill>
                  <a:srgbClr val="000000"/>
                </a:solidFill>
              </a:rPr>
              <a:t> (6, 4)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1242" name="Line 42"/>
          <p:cNvSpPr>
            <a:spLocks noChangeShapeType="1"/>
          </p:cNvSpPr>
          <p:nvPr/>
        </p:nvSpPr>
        <p:spPr bwMode="auto">
          <a:xfrm>
            <a:off x="5332413" y="4394200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3" name="Line 43"/>
          <p:cNvSpPr>
            <a:spLocks noChangeShapeType="1"/>
          </p:cNvSpPr>
          <p:nvPr/>
        </p:nvSpPr>
        <p:spPr bwMode="auto">
          <a:xfrm>
            <a:off x="5332413" y="4011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4" name="Line 44"/>
          <p:cNvSpPr>
            <a:spLocks noChangeShapeType="1"/>
          </p:cNvSpPr>
          <p:nvPr/>
        </p:nvSpPr>
        <p:spPr bwMode="auto">
          <a:xfrm>
            <a:off x="5332413" y="3630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>
            <a:off x="5332413" y="2867025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>
            <a:off x="5332413" y="2487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7" name="Line 47"/>
          <p:cNvSpPr>
            <a:spLocks noChangeShapeType="1"/>
          </p:cNvSpPr>
          <p:nvPr/>
        </p:nvSpPr>
        <p:spPr bwMode="auto">
          <a:xfrm>
            <a:off x="5713413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8" name="Line 48"/>
          <p:cNvSpPr>
            <a:spLocks noChangeShapeType="1"/>
          </p:cNvSpPr>
          <p:nvPr/>
        </p:nvSpPr>
        <p:spPr bwMode="auto">
          <a:xfrm>
            <a:off x="6477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6856413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50" name="Line 50"/>
          <p:cNvSpPr>
            <a:spLocks noChangeShapeType="1"/>
          </p:cNvSpPr>
          <p:nvPr/>
        </p:nvSpPr>
        <p:spPr bwMode="auto">
          <a:xfrm>
            <a:off x="7239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51" name="Line 51"/>
          <p:cNvSpPr>
            <a:spLocks noChangeShapeType="1"/>
          </p:cNvSpPr>
          <p:nvPr/>
        </p:nvSpPr>
        <p:spPr bwMode="auto">
          <a:xfrm>
            <a:off x="8001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52" name="Oval 53"/>
          <p:cNvSpPr>
            <a:spLocks noChangeAspect="1" noChangeArrowheads="1"/>
          </p:cNvSpPr>
          <p:nvPr/>
        </p:nvSpPr>
        <p:spPr bwMode="auto">
          <a:xfrm>
            <a:off x="6045200" y="2436813"/>
            <a:ext cx="95250" cy="96837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53" name="Oval 54"/>
          <p:cNvSpPr>
            <a:spLocks noChangeAspect="1" noChangeArrowheads="1"/>
          </p:cNvSpPr>
          <p:nvPr/>
        </p:nvSpPr>
        <p:spPr bwMode="auto">
          <a:xfrm>
            <a:off x="7570788" y="3198813"/>
            <a:ext cx="95250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54" name="Oval 55"/>
          <p:cNvSpPr>
            <a:spLocks noChangeAspect="1" noChangeArrowheads="1"/>
          </p:cNvSpPr>
          <p:nvPr/>
        </p:nvSpPr>
        <p:spPr bwMode="auto">
          <a:xfrm>
            <a:off x="6051550" y="4341813"/>
            <a:ext cx="95250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55" name="Rectangle 58"/>
          <p:cNvSpPr>
            <a:spLocks noChangeArrowheads="1"/>
          </p:cNvSpPr>
          <p:nvPr/>
        </p:nvSpPr>
        <p:spPr bwMode="auto">
          <a:xfrm>
            <a:off x="5394325" y="3170238"/>
            <a:ext cx="620713" cy="2111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56" name="Text Box 59"/>
          <p:cNvSpPr txBox="1">
            <a:spLocks noChangeArrowheads="1"/>
          </p:cNvSpPr>
          <p:nvPr/>
        </p:nvSpPr>
        <p:spPr bwMode="auto">
          <a:xfrm>
            <a:off x="5273675" y="3095625"/>
            <a:ext cx="1203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S</a:t>
            </a:r>
            <a:r>
              <a:rPr lang="de-DE" altLang="de-DE" sz="1500">
                <a:solidFill>
                  <a:srgbClr val="000000"/>
                </a:solidFill>
              </a:rPr>
              <a:t> (2, 4)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1257" name="Text Box 60"/>
          <p:cNvSpPr txBox="1">
            <a:spLocks noChangeAspect="1" noChangeArrowheads="1"/>
          </p:cNvSpPr>
          <p:nvPr/>
        </p:nvSpPr>
        <p:spPr bwMode="auto">
          <a:xfrm>
            <a:off x="5334000" y="5102225"/>
            <a:ext cx="243522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Minimaler rektilinearer Steinerbaum (MRST)</a:t>
            </a:r>
            <a:endParaRPr lang="en-US" altLang="de-DE"/>
          </a:p>
        </p:txBody>
      </p:sp>
      <p:sp>
        <p:nvSpPr>
          <p:cNvPr id="51258" name="Text Box 61"/>
          <p:cNvSpPr txBox="1">
            <a:spLocks noChangeAspect="1" noChangeArrowheads="1"/>
          </p:cNvSpPr>
          <p:nvPr/>
        </p:nvSpPr>
        <p:spPr bwMode="auto">
          <a:xfrm>
            <a:off x="839788" y="5106988"/>
            <a:ext cx="2435225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Minimaler rektilinearer Spannbaum</a:t>
            </a:r>
            <a:endParaRPr lang="en-US" altLang="de-DE"/>
          </a:p>
        </p:txBody>
      </p:sp>
      <p:sp>
        <p:nvSpPr>
          <p:cNvPr id="51259" name="Oval 62"/>
          <p:cNvSpPr>
            <a:spLocks noChangeAspect="1" noChangeArrowheads="1"/>
          </p:cNvSpPr>
          <p:nvPr/>
        </p:nvSpPr>
        <p:spPr bwMode="auto">
          <a:xfrm>
            <a:off x="6051550" y="3201988"/>
            <a:ext cx="95250" cy="96837"/>
          </a:xfrm>
          <a:prstGeom prst="ellipse">
            <a:avLst/>
          </a:prstGeom>
          <a:solidFill>
            <a:srgbClr val="A7CE7C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60" name="AutoShape 63"/>
          <p:cNvSpPr>
            <a:spLocks noChangeArrowheads="1"/>
          </p:cNvSpPr>
          <p:nvPr/>
        </p:nvSpPr>
        <p:spPr bwMode="auto">
          <a:xfrm>
            <a:off x="4700588" y="3068638"/>
            <a:ext cx="303212" cy="7620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261" name="AutoShape 64"/>
          <p:cNvSpPr>
            <a:spLocks noChangeArrowheads="1"/>
          </p:cNvSpPr>
          <p:nvPr/>
        </p:nvSpPr>
        <p:spPr bwMode="auto">
          <a:xfrm rot="10800000">
            <a:off x="4325938" y="3068638"/>
            <a:ext cx="303212" cy="7620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5.1.1	Allgemeines Verdrahtungsproblem</a:t>
            </a:r>
          </a:p>
        </p:txBody>
      </p:sp>
      <p:sp>
        <p:nvSpPr>
          <p:cNvPr id="650243" name="Text Box 3"/>
          <p:cNvSpPr txBox="1">
            <a:spLocks noChangeArrowheads="1"/>
          </p:cNvSpPr>
          <p:nvPr/>
        </p:nvSpPr>
        <p:spPr bwMode="auto">
          <a:xfrm>
            <a:off x="5067300" y="3151188"/>
            <a:ext cx="1487488" cy="64293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/>
              <a:t>Flächen-</a:t>
            </a:r>
            <a:br>
              <a:rPr lang="en-US" altLang="de-DE"/>
            </a:br>
            <a:r>
              <a:rPr lang="en-US" altLang="de-DE"/>
              <a:t>verdrahtung</a:t>
            </a:r>
          </a:p>
        </p:txBody>
      </p:sp>
      <p:sp>
        <p:nvSpPr>
          <p:cNvPr id="650244" name="Text Box 4"/>
          <p:cNvSpPr txBox="1">
            <a:spLocks noChangeArrowheads="1"/>
          </p:cNvSpPr>
          <p:nvPr/>
        </p:nvSpPr>
        <p:spPr bwMode="auto">
          <a:xfrm>
            <a:off x="403225" y="3151188"/>
            <a:ext cx="1500188" cy="64293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/>
              <a:t>Global-</a:t>
            </a:r>
            <a:br>
              <a:rPr lang="en-US" altLang="de-DE"/>
            </a:br>
            <a:r>
              <a:rPr lang="en-US" altLang="de-DE"/>
              <a:t>verdrahtung</a:t>
            </a:r>
          </a:p>
        </p:txBody>
      </p:sp>
      <p:sp>
        <p:nvSpPr>
          <p:cNvPr id="650245" name="Text Box 5"/>
          <p:cNvSpPr txBox="1">
            <a:spLocks noChangeArrowheads="1"/>
          </p:cNvSpPr>
          <p:nvPr/>
        </p:nvSpPr>
        <p:spPr bwMode="auto">
          <a:xfrm>
            <a:off x="2722563" y="3151188"/>
            <a:ext cx="1392237" cy="64293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/>
              <a:t>Fein-</a:t>
            </a:r>
            <a:br>
              <a:rPr lang="de-DE" altLang="de-DE"/>
            </a:br>
            <a:r>
              <a:rPr lang="de-DE" altLang="de-DE"/>
              <a:t>verdrahtung</a:t>
            </a:r>
            <a:endParaRPr lang="en-US" altLang="de-DE"/>
          </a:p>
        </p:txBody>
      </p:sp>
      <p:sp>
        <p:nvSpPr>
          <p:cNvPr id="650246" name="Line 6"/>
          <p:cNvSpPr>
            <a:spLocks noChangeShapeType="1"/>
          </p:cNvSpPr>
          <p:nvPr/>
        </p:nvSpPr>
        <p:spPr bwMode="auto">
          <a:xfrm flipH="1">
            <a:off x="1257300" y="2767013"/>
            <a:ext cx="490538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82800" bIns="82800" anchor="ctr">
            <a:spAutoFit/>
          </a:bodyPr>
          <a:lstStyle/>
          <a:p>
            <a:endParaRPr lang="de-DE"/>
          </a:p>
        </p:txBody>
      </p:sp>
      <p:sp>
        <p:nvSpPr>
          <p:cNvPr id="650247" name="Line 7"/>
          <p:cNvSpPr>
            <a:spLocks noChangeShapeType="1"/>
          </p:cNvSpPr>
          <p:nvPr/>
        </p:nvSpPr>
        <p:spPr bwMode="auto">
          <a:xfrm>
            <a:off x="2514600" y="2767013"/>
            <a:ext cx="430213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82800" bIns="82800" anchor="ctr">
            <a:spAutoFit/>
          </a:bodyPr>
          <a:lstStyle/>
          <a:p>
            <a:endParaRPr lang="de-DE"/>
          </a:p>
        </p:txBody>
      </p:sp>
      <p:sp>
        <p:nvSpPr>
          <p:cNvPr id="650248" name="Text Box 8"/>
          <p:cNvSpPr txBox="1">
            <a:spLocks noChangeArrowheads="1"/>
          </p:cNvSpPr>
          <p:nvPr/>
        </p:nvSpPr>
        <p:spPr bwMode="auto">
          <a:xfrm>
            <a:off x="7358063" y="3151188"/>
            <a:ext cx="1482725" cy="64293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/>
              <a:t>Spezial-</a:t>
            </a:r>
            <a:br>
              <a:rPr lang="en-US" altLang="de-DE"/>
            </a:br>
            <a:r>
              <a:rPr lang="en-US" altLang="de-DE"/>
              <a:t>verdrahtung</a:t>
            </a:r>
          </a:p>
        </p:txBody>
      </p:sp>
      <p:sp>
        <p:nvSpPr>
          <p:cNvPr id="650249" name="Freeform 9"/>
          <p:cNvSpPr>
            <a:spLocks/>
          </p:cNvSpPr>
          <p:nvPr/>
        </p:nvSpPr>
        <p:spPr bwMode="auto">
          <a:xfrm>
            <a:off x="3074988" y="1879600"/>
            <a:ext cx="481012" cy="252413"/>
          </a:xfrm>
          <a:custGeom>
            <a:avLst/>
            <a:gdLst>
              <a:gd name="T0" fmla="*/ 2147483647 w 286"/>
              <a:gd name="T1" fmla="*/ 0 h 150"/>
              <a:gd name="T2" fmla="*/ 0 w 286"/>
              <a:gd name="T3" fmla="*/ 2147483647 h 15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6" h="150">
                <a:moveTo>
                  <a:pt x="286" y="0"/>
                </a:moveTo>
                <a:lnTo>
                  <a:pt x="0" y="15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82800" bIns="82800" anchor="ctr">
            <a:spAutoFit/>
          </a:bodyPr>
          <a:lstStyle/>
          <a:p>
            <a:endParaRPr lang="de-DE"/>
          </a:p>
        </p:txBody>
      </p:sp>
      <p:sp>
        <p:nvSpPr>
          <p:cNvPr id="650250" name="Line 10"/>
          <p:cNvSpPr>
            <a:spLocks noChangeShapeType="1"/>
          </p:cNvSpPr>
          <p:nvPr/>
        </p:nvSpPr>
        <p:spPr bwMode="auto">
          <a:xfrm>
            <a:off x="4419600" y="1879600"/>
            <a:ext cx="923925" cy="1131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>
            <a:spAutoFit/>
          </a:bodyPr>
          <a:lstStyle/>
          <a:p>
            <a:endParaRPr lang="de-DE"/>
          </a:p>
        </p:txBody>
      </p:sp>
      <p:sp>
        <p:nvSpPr>
          <p:cNvPr id="650251" name="Line 11"/>
          <p:cNvSpPr>
            <a:spLocks noChangeShapeType="1"/>
          </p:cNvSpPr>
          <p:nvPr/>
        </p:nvSpPr>
        <p:spPr bwMode="auto">
          <a:xfrm>
            <a:off x="5640388" y="1879600"/>
            <a:ext cx="1892300" cy="1131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 bIns="82800" anchor="ctr">
            <a:spAutoFit/>
          </a:bodyPr>
          <a:lstStyle/>
          <a:p>
            <a:endParaRPr lang="de-DE"/>
          </a:p>
        </p:txBody>
      </p:sp>
      <p:sp>
        <p:nvSpPr>
          <p:cNvPr id="650252" name="Text Box 12"/>
          <p:cNvSpPr txBox="1">
            <a:spLocks noChangeArrowheads="1"/>
          </p:cNvSpPr>
          <p:nvPr/>
        </p:nvSpPr>
        <p:spPr bwMode="auto">
          <a:xfrm>
            <a:off x="346075" y="3794125"/>
            <a:ext cx="1674813" cy="138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Zuordnung der</a:t>
            </a:r>
          </a:p>
          <a:p>
            <a:pPr eaLnBrk="1" hangingPunct="1"/>
            <a:r>
              <a:rPr lang="de-DE" altLang="de-DE"/>
              <a:t>Verdrahtung zu</a:t>
            </a:r>
          </a:p>
          <a:p>
            <a:pPr eaLnBrk="1" hangingPunct="1"/>
            <a:r>
              <a:rPr lang="de-DE" altLang="de-DE"/>
              <a:t>Verdrahtungs-</a:t>
            </a:r>
          </a:p>
          <a:p>
            <a:pPr eaLnBrk="1" hangingPunct="1"/>
            <a:r>
              <a:rPr lang="de-DE" altLang="de-DE"/>
              <a:t>regionen</a:t>
            </a:r>
          </a:p>
          <a:p>
            <a:pPr eaLnBrk="1" hangingPunct="1"/>
            <a:r>
              <a:rPr lang="de-DE" altLang="de-DE"/>
              <a:t>(Kap. 5)</a:t>
            </a:r>
            <a:endParaRPr lang="en-US" altLang="de-DE"/>
          </a:p>
        </p:txBody>
      </p:sp>
      <p:sp>
        <p:nvSpPr>
          <p:cNvPr id="650253" name="Text Box 13"/>
          <p:cNvSpPr txBox="1">
            <a:spLocks noChangeArrowheads="1"/>
          </p:cNvSpPr>
          <p:nvPr/>
        </p:nvSpPr>
        <p:spPr bwMode="auto">
          <a:xfrm>
            <a:off x="2697163" y="3794125"/>
            <a:ext cx="1565275" cy="138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Verdrahtung</a:t>
            </a:r>
          </a:p>
          <a:p>
            <a:pPr eaLnBrk="1" hangingPunct="1"/>
            <a:r>
              <a:rPr lang="de-DE" altLang="de-DE"/>
              <a:t>innerhalb der</a:t>
            </a:r>
          </a:p>
          <a:p>
            <a:pPr eaLnBrk="1" hangingPunct="1"/>
            <a:r>
              <a:rPr lang="de-DE" altLang="de-DE"/>
              <a:t>Verdrahtungs-</a:t>
            </a:r>
          </a:p>
          <a:p>
            <a:pPr eaLnBrk="1" hangingPunct="1"/>
            <a:r>
              <a:rPr lang="de-DE" altLang="de-DE"/>
              <a:t>regionen</a:t>
            </a:r>
          </a:p>
          <a:p>
            <a:pPr eaLnBrk="1" hangingPunct="1"/>
            <a:r>
              <a:rPr lang="de-DE" altLang="de-DE"/>
              <a:t>(Kap. 6)</a:t>
            </a:r>
            <a:endParaRPr lang="en-US" altLang="de-DE"/>
          </a:p>
        </p:txBody>
      </p:sp>
      <p:sp>
        <p:nvSpPr>
          <p:cNvPr id="650254" name="Text Box 14"/>
          <p:cNvSpPr txBox="1">
            <a:spLocks noChangeArrowheads="1"/>
          </p:cNvSpPr>
          <p:nvPr/>
        </p:nvSpPr>
        <p:spPr bwMode="auto">
          <a:xfrm>
            <a:off x="5054600" y="3794125"/>
            <a:ext cx="16383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Verdrahtung</a:t>
            </a:r>
          </a:p>
          <a:p>
            <a:pPr eaLnBrk="1" hangingPunct="1"/>
            <a:r>
              <a:rPr lang="de-DE" altLang="de-DE"/>
              <a:t>auf gesamter </a:t>
            </a:r>
          </a:p>
          <a:p>
            <a:pPr eaLnBrk="1" hangingPunct="1"/>
            <a:r>
              <a:rPr lang="de-DE" altLang="de-DE"/>
              <a:t>Layoutfläche </a:t>
            </a:r>
          </a:p>
          <a:p>
            <a:pPr eaLnBrk="1" hangingPunct="1"/>
            <a:r>
              <a:rPr lang="de-DE" altLang="de-DE"/>
              <a:t>ohne vorherige</a:t>
            </a:r>
          </a:p>
          <a:p>
            <a:pPr eaLnBrk="1" hangingPunct="1"/>
            <a:r>
              <a:rPr lang="de-DE" altLang="de-DE"/>
              <a:t>Zuweisung</a:t>
            </a:r>
          </a:p>
          <a:p>
            <a:pPr eaLnBrk="1" hangingPunct="1"/>
            <a:r>
              <a:rPr lang="de-DE" altLang="de-DE"/>
              <a:t>(Kap. 7)</a:t>
            </a:r>
            <a:endParaRPr lang="en-US" altLang="de-DE"/>
          </a:p>
        </p:txBody>
      </p:sp>
      <p:sp>
        <p:nvSpPr>
          <p:cNvPr id="650255" name="Text Box 15"/>
          <p:cNvSpPr txBox="1">
            <a:spLocks noChangeArrowheads="1"/>
          </p:cNvSpPr>
          <p:nvPr/>
        </p:nvSpPr>
        <p:spPr bwMode="auto">
          <a:xfrm>
            <a:off x="7327900" y="3794125"/>
            <a:ext cx="1385888" cy="138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Verdrahtung</a:t>
            </a:r>
          </a:p>
          <a:p>
            <a:pPr eaLnBrk="1" hangingPunct="1"/>
            <a:r>
              <a:rPr lang="de-DE" altLang="de-DE"/>
              <a:t>der Versor-</a:t>
            </a:r>
          </a:p>
          <a:p>
            <a:pPr eaLnBrk="1" hangingPunct="1"/>
            <a:r>
              <a:rPr lang="de-DE" altLang="de-DE"/>
              <a:t>gungs- und</a:t>
            </a:r>
            <a:br>
              <a:rPr lang="de-DE" altLang="de-DE"/>
            </a:br>
            <a:r>
              <a:rPr lang="de-DE" altLang="de-DE"/>
              <a:t>Taktnetze</a:t>
            </a:r>
          </a:p>
          <a:p>
            <a:pPr eaLnBrk="1" hangingPunct="1"/>
            <a:r>
              <a:rPr lang="de-DE" altLang="de-DE"/>
              <a:t>(Kap. 7)</a:t>
            </a:r>
            <a:endParaRPr lang="en-US" altLang="de-DE"/>
          </a:p>
        </p:txBody>
      </p:sp>
      <p:sp>
        <p:nvSpPr>
          <p:cNvPr id="650256" name="Text Box 16"/>
          <p:cNvSpPr txBox="1">
            <a:spLocks noChangeArrowheads="1"/>
          </p:cNvSpPr>
          <p:nvPr/>
        </p:nvSpPr>
        <p:spPr bwMode="auto">
          <a:xfrm>
            <a:off x="1098550" y="2112963"/>
            <a:ext cx="2317750" cy="6921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87660" rIns="96808" bIns="87660" anchor="ctr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/>
              <a:t>Zweistufige Verdrahtung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951163" y="1522413"/>
            <a:ext cx="3130550" cy="3571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96808" tIns="48404" rIns="96808" bIns="48404" anchor="ctr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/>
              <a:t>Verdrahtungsverfahren</a:t>
            </a:r>
            <a:endParaRPr lang="en-US" altLang="de-DE"/>
          </a:p>
        </p:txBody>
      </p:sp>
      <p:sp>
        <p:nvSpPr>
          <p:cNvPr id="650258" name="Oval 18"/>
          <p:cNvSpPr>
            <a:spLocks noChangeArrowheads="1"/>
          </p:cNvSpPr>
          <p:nvPr/>
        </p:nvSpPr>
        <p:spPr bwMode="auto">
          <a:xfrm>
            <a:off x="46038" y="2847975"/>
            <a:ext cx="2005012" cy="259715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5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5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5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5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5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5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5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5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5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5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5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3" grpId="0" animBg="1"/>
      <p:bldP spid="650244" grpId="0" animBg="1"/>
      <p:bldP spid="650245" grpId="0" animBg="1"/>
      <p:bldP spid="650246" grpId="0" animBg="1"/>
      <p:bldP spid="650247" grpId="0" animBg="1"/>
      <p:bldP spid="650248" grpId="0" animBg="1"/>
      <p:bldP spid="650249" grpId="0" animBg="1"/>
      <p:bldP spid="650250" grpId="0" animBg="1"/>
      <p:bldP spid="650251" grpId="0" animBg="1"/>
      <p:bldP spid="650252" grpId="0"/>
      <p:bldP spid="650253" grpId="0"/>
      <p:bldP spid="650254" grpId="0"/>
      <p:bldP spid="650255" grpId="0"/>
      <p:bldP spid="650256" grpId="0" animBg="1"/>
      <p:bldP spid="65025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63"/>
          <p:cNvSpPr txBox="1">
            <a:spLocks noChangeArrowheads="1"/>
          </p:cNvSpPr>
          <p:nvPr/>
        </p:nvSpPr>
        <p:spPr bwMode="auto">
          <a:xfrm>
            <a:off x="4079875" y="2997200"/>
            <a:ext cx="654050" cy="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4800" b="1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836613" y="2106613"/>
            <a:ext cx="3051175" cy="2667000"/>
          </a:xfrm>
          <a:prstGeom prst="rect">
            <a:avLst/>
          </a:prstGeom>
          <a:solidFill>
            <a:srgbClr val="EAEAEA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29" name="Line 4"/>
          <p:cNvSpPr>
            <a:spLocks noChangeShapeType="1"/>
          </p:cNvSpPr>
          <p:nvPr/>
        </p:nvSpPr>
        <p:spPr bwMode="auto">
          <a:xfrm>
            <a:off x="836613" y="2487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3124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1" name="Rectangle 6"/>
          <p:cNvSpPr>
            <a:spLocks noChangeArrowheads="1"/>
          </p:cNvSpPr>
          <p:nvPr/>
        </p:nvSpPr>
        <p:spPr bwMode="auto">
          <a:xfrm>
            <a:off x="2744788" y="3292475"/>
            <a:ext cx="735012" cy="2667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32" name="Line 7"/>
          <p:cNvSpPr>
            <a:spLocks noChangeShapeType="1"/>
          </p:cNvSpPr>
          <p:nvPr/>
        </p:nvSpPr>
        <p:spPr bwMode="auto">
          <a:xfrm>
            <a:off x="1600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3" name="Rectangle 8"/>
          <p:cNvSpPr>
            <a:spLocks noChangeArrowheads="1"/>
          </p:cNvSpPr>
          <p:nvPr/>
        </p:nvSpPr>
        <p:spPr bwMode="auto">
          <a:xfrm>
            <a:off x="1238250" y="2162175"/>
            <a:ext cx="736600" cy="228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34" name="Rectangle 9"/>
          <p:cNvSpPr>
            <a:spLocks noChangeArrowheads="1"/>
          </p:cNvSpPr>
          <p:nvPr/>
        </p:nvSpPr>
        <p:spPr bwMode="auto">
          <a:xfrm>
            <a:off x="1231900" y="4483100"/>
            <a:ext cx="736600" cy="2508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35" name="Line 10"/>
          <p:cNvSpPr>
            <a:spLocks noChangeShapeType="1"/>
          </p:cNvSpPr>
          <p:nvPr/>
        </p:nvSpPr>
        <p:spPr bwMode="auto">
          <a:xfrm>
            <a:off x="1600200" y="2487613"/>
            <a:ext cx="0" cy="1906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6" name="Line 11"/>
          <p:cNvSpPr>
            <a:spLocks noChangeShapeType="1"/>
          </p:cNvSpPr>
          <p:nvPr/>
        </p:nvSpPr>
        <p:spPr bwMode="auto">
          <a:xfrm>
            <a:off x="1601788" y="2487613"/>
            <a:ext cx="15224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7" name="Line 12"/>
          <p:cNvSpPr>
            <a:spLocks noChangeShapeType="1"/>
          </p:cNvSpPr>
          <p:nvPr/>
        </p:nvSpPr>
        <p:spPr bwMode="auto">
          <a:xfrm flipH="1">
            <a:off x="3122613" y="2487613"/>
            <a:ext cx="1587" cy="762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38" name="Text Box 13"/>
          <p:cNvSpPr txBox="1">
            <a:spLocks noChangeArrowheads="1"/>
          </p:cNvSpPr>
          <p:nvPr/>
        </p:nvSpPr>
        <p:spPr bwMode="auto">
          <a:xfrm>
            <a:off x="1171575" y="2106613"/>
            <a:ext cx="12033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B</a:t>
            </a:r>
            <a:r>
              <a:rPr lang="de-DE" altLang="de-DE" sz="1500">
                <a:solidFill>
                  <a:srgbClr val="000000"/>
                </a:solidFill>
              </a:rPr>
              <a:t> (2, 6)</a:t>
            </a:r>
          </a:p>
        </p:txBody>
      </p:sp>
      <p:sp>
        <p:nvSpPr>
          <p:cNvPr id="52239" name="Text Box 14"/>
          <p:cNvSpPr txBox="1">
            <a:spLocks noChangeArrowheads="1"/>
          </p:cNvSpPr>
          <p:nvPr/>
        </p:nvSpPr>
        <p:spPr bwMode="auto">
          <a:xfrm>
            <a:off x="1182688" y="4441825"/>
            <a:ext cx="825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A</a:t>
            </a:r>
            <a:r>
              <a:rPr lang="de-DE" altLang="de-DE" sz="1500">
                <a:solidFill>
                  <a:srgbClr val="000000"/>
                </a:solidFill>
              </a:rPr>
              <a:t> (2, 1)</a:t>
            </a:r>
          </a:p>
        </p:txBody>
      </p:sp>
      <p:sp>
        <p:nvSpPr>
          <p:cNvPr id="52240" name="Text Box 15"/>
          <p:cNvSpPr txBox="1">
            <a:spLocks noChangeArrowheads="1"/>
          </p:cNvSpPr>
          <p:nvPr/>
        </p:nvSpPr>
        <p:spPr bwMode="auto">
          <a:xfrm>
            <a:off x="2693988" y="3286125"/>
            <a:ext cx="8366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C</a:t>
            </a:r>
            <a:r>
              <a:rPr lang="de-DE" altLang="de-DE" sz="1500">
                <a:solidFill>
                  <a:srgbClr val="000000"/>
                </a:solidFill>
              </a:rPr>
              <a:t> (6, 4)</a:t>
            </a:r>
          </a:p>
        </p:txBody>
      </p:sp>
      <p:sp>
        <p:nvSpPr>
          <p:cNvPr id="52241" name="Line 16"/>
          <p:cNvSpPr>
            <a:spLocks noChangeShapeType="1"/>
          </p:cNvSpPr>
          <p:nvPr/>
        </p:nvSpPr>
        <p:spPr bwMode="auto">
          <a:xfrm>
            <a:off x="836613" y="4394200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2" name="Line 17"/>
          <p:cNvSpPr>
            <a:spLocks noChangeShapeType="1"/>
          </p:cNvSpPr>
          <p:nvPr/>
        </p:nvSpPr>
        <p:spPr bwMode="auto">
          <a:xfrm>
            <a:off x="836613" y="4011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3" name="Line 18"/>
          <p:cNvSpPr>
            <a:spLocks noChangeShapeType="1"/>
          </p:cNvSpPr>
          <p:nvPr/>
        </p:nvSpPr>
        <p:spPr bwMode="auto">
          <a:xfrm>
            <a:off x="836613" y="3630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4" name="Line 19"/>
          <p:cNvSpPr>
            <a:spLocks noChangeShapeType="1"/>
          </p:cNvSpPr>
          <p:nvPr/>
        </p:nvSpPr>
        <p:spPr bwMode="auto">
          <a:xfrm>
            <a:off x="836613" y="3249613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5" name="Line 20"/>
          <p:cNvSpPr>
            <a:spLocks noChangeShapeType="1"/>
          </p:cNvSpPr>
          <p:nvPr/>
        </p:nvSpPr>
        <p:spPr bwMode="auto">
          <a:xfrm>
            <a:off x="836613" y="2867025"/>
            <a:ext cx="3051175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6" name="Line 21"/>
          <p:cNvSpPr>
            <a:spLocks noChangeShapeType="1"/>
          </p:cNvSpPr>
          <p:nvPr/>
        </p:nvSpPr>
        <p:spPr bwMode="auto">
          <a:xfrm>
            <a:off x="1219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7" name="Line 22"/>
          <p:cNvSpPr>
            <a:spLocks noChangeShapeType="1"/>
          </p:cNvSpPr>
          <p:nvPr/>
        </p:nvSpPr>
        <p:spPr bwMode="auto">
          <a:xfrm>
            <a:off x="1981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8" name="Line 23"/>
          <p:cNvSpPr>
            <a:spLocks noChangeShapeType="1"/>
          </p:cNvSpPr>
          <p:nvPr/>
        </p:nvSpPr>
        <p:spPr bwMode="auto">
          <a:xfrm>
            <a:off x="2360613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9" name="Line 24"/>
          <p:cNvSpPr>
            <a:spLocks noChangeShapeType="1"/>
          </p:cNvSpPr>
          <p:nvPr/>
        </p:nvSpPr>
        <p:spPr bwMode="auto">
          <a:xfrm>
            <a:off x="2743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50" name="Line 25"/>
          <p:cNvSpPr>
            <a:spLocks noChangeShapeType="1"/>
          </p:cNvSpPr>
          <p:nvPr/>
        </p:nvSpPr>
        <p:spPr bwMode="auto">
          <a:xfrm>
            <a:off x="35052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51" name="Oval 26"/>
          <p:cNvSpPr>
            <a:spLocks noChangeAspect="1" noChangeArrowheads="1"/>
          </p:cNvSpPr>
          <p:nvPr/>
        </p:nvSpPr>
        <p:spPr bwMode="auto">
          <a:xfrm>
            <a:off x="1549400" y="2436813"/>
            <a:ext cx="95250" cy="96837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52" name="Oval 27"/>
          <p:cNvSpPr>
            <a:spLocks noChangeAspect="1" noChangeArrowheads="1"/>
          </p:cNvSpPr>
          <p:nvPr/>
        </p:nvSpPr>
        <p:spPr bwMode="auto">
          <a:xfrm>
            <a:off x="3074988" y="3198813"/>
            <a:ext cx="96837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53" name="Oval 28"/>
          <p:cNvSpPr>
            <a:spLocks noChangeAspect="1" noChangeArrowheads="1"/>
          </p:cNvSpPr>
          <p:nvPr/>
        </p:nvSpPr>
        <p:spPr bwMode="auto">
          <a:xfrm>
            <a:off x="1555750" y="4341813"/>
            <a:ext cx="96838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54" name="Rectangle 29"/>
          <p:cNvSpPr>
            <a:spLocks noChangeArrowheads="1"/>
          </p:cNvSpPr>
          <p:nvPr/>
        </p:nvSpPr>
        <p:spPr bwMode="auto">
          <a:xfrm>
            <a:off x="5332413" y="2106613"/>
            <a:ext cx="3049587" cy="2667000"/>
          </a:xfrm>
          <a:prstGeom prst="rect">
            <a:avLst/>
          </a:prstGeom>
          <a:solidFill>
            <a:srgbClr val="EAEAEA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55" name="Line 30"/>
          <p:cNvSpPr>
            <a:spLocks noChangeShapeType="1"/>
          </p:cNvSpPr>
          <p:nvPr/>
        </p:nvSpPr>
        <p:spPr bwMode="auto">
          <a:xfrm>
            <a:off x="5332413" y="3249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56" name="Line 31"/>
          <p:cNvSpPr>
            <a:spLocks noChangeShapeType="1"/>
          </p:cNvSpPr>
          <p:nvPr/>
        </p:nvSpPr>
        <p:spPr bwMode="auto">
          <a:xfrm>
            <a:off x="7620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57" name="Rectangle 32"/>
          <p:cNvSpPr>
            <a:spLocks noChangeArrowheads="1"/>
          </p:cNvSpPr>
          <p:nvPr/>
        </p:nvSpPr>
        <p:spPr bwMode="auto">
          <a:xfrm>
            <a:off x="7240588" y="3292475"/>
            <a:ext cx="735012" cy="2667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58" name="Line 33"/>
          <p:cNvSpPr>
            <a:spLocks noChangeShapeType="1"/>
          </p:cNvSpPr>
          <p:nvPr/>
        </p:nvSpPr>
        <p:spPr bwMode="auto">
          <a:xfrm>
            <a:off x="6096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59" name="Rectangle 34"/>
          <p:cNvSpPr>
            <a:spLocks noChangeArrowheads="1"/>
          </p:cNvSpPr>
          <p:nvPr/>
        </p:nvSpPr>
        <p:spPr bwMode="auto">
          <a:xfrm>
            <a:off x="5734050" y="2147888"/>
            <a:ext cx="736600" cy="2428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60" name="Rectangle 35"/>
          <p:cNvSpPr>
            <a:spLocks noChangeArrowheads="1"/>
          </p:cNvSpPr>
          <p:nvPr/>
        </p:nvSpPr>
        <p:spPr bwMode="auto">
          <a:xfrm>
            <a:off x="5727700" y="4483100"/>
            <a:ext cx="735013" cy="2508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61" name="Line 36"/>
          <p:cNvSpPr>
            <a:spLocks noChangeShapeType="1"/>
          </p:cNvSpPr>
          <p:nvPr/>
        </p:nvSpPr>
        <p:spPr bwMode="auto">
          <a:xfrm>
            <a:off x="6096000" y="2487613"/>
            <a:ext cx="0" cy="1906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62" name="Line 37"/>
          <p:cNvSpPr>
            <a:spLocks noChangeShapeType="1"/>
          </p:cNvSpPr>
          <p:nvPr/>
        </p:nvSpPr>
        <p:spPr bwMode="auto">
          <a:xfrm>
            <a:off x="6097588" y="3249613"/>
            <a:ext cx="15224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63" name="Line 38"/>
          <p:cNvSpPr>
            <a:spLocks noChangeShapeType="1"/>
          </p:cNvSpPr>
          <p:nvPr/>
        </p:nvSpPr>
        <p:spPr bwMode="auto">
          <a:xfrm flipH="1">
            <a:off x="7618413" y="3249613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64" name="Text Box 39"/>
          <p:cNvSpPr txBox="1">
            <a:spLocks noChangeArrowheads="1"/>
          </p:cNvSpPr>
          <p:nvPr/>
        </p:nvSpPr>
        <p:spPr bwMode="auto">
          <a:xfrm>
            <a:off x="5667375" y="2106613"/>
            <a:ext cx="12033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B</a:t>
            </a:r>
            <a:r>
              <a:rPr lang="de-DE" altLang="de-DE" sz="1500">
                <a:solidFill>
                  <a:srgbClr val="000000"/>
                </a:solidFill>
              </a:rPr>
              <a:t> (2, 6)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2265" name="Text Box 40"/>
          <p:cNvSpPr txBox="1">
            <a:spLocks noChangeArrowheads="1"/>
          </p:cNvSpPr>
          <p:nvPr/>
        </p:nvSpPr>
        <p:spPr bwMode="auto">
          <a:xfrm>
            <a:off x="5678488" y="4441825"/>
            <a:ext cx="825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A</a:t>
            </a:r>
            <a:r>
              <a:rPr lang="de-DE" altLang="de-DE" sz="1500">
                <a:solidFill>
                  <a:srgbClr val="000000"/>
                </a:solidFill>
              </a:rPr>
              <a:t> (2, 1)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2266" name="Text Box 41"/>
          <p:cNvSpPr txBox="1">
            <a:spLocks noChangeArrowheads="1"/>
          </p:cNvSpPr>
          <p:nvPr/>
        </p:nvSpPr>
        <p:spPr bwMode="auto">
          <a:xfrm>
            <a:off x="7189788" y="3286125"/>
            <a:ext cx="8366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C</a:t>
            </a:r>
            <a:r>
              <a:rPr lang="de-DE" altLang="de-DE" sz="1500">
                <a:solidFill>
                  <a:srgbClr val="000000"/>
                </a:solidFill>
              </a:rPr>
              <a:t> (6, 4)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2267" name="Line 42"/>
          <p:cNvSpPr>
            <a:spLocks noChangeShapeType="1"/>
          </p:cNvSpPr>
          <p:nvPr/>
        </p:nvSpPr>
        <p:spPr bwMode="auto">
          <a:xfrm>
            <a:off x="5332413" y="4394200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68" name="Line 43"/>
          <p:cNvSpPr>
            <a:spLocks noChangeShapeType="1"/>
          </p:cNvSpPr>
          <p:nvPr/>
        </p:nvSpPr>
        <p:spPr bwMode="auto">
          <a:xfrm>
            <a:off x="5332413" y="4011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69" name="Line 44"/>
          <p:cNvSpPr>
            <a:spLocks noChangeShapeType="1"/>
          </p:cNvSpPr>
          <p:nvPr/>
        </p:nvSpPr>
        <p:spPr bwMode="auto">
          <a:xfrm>
            <a:off x="5332413" y="3630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0" name="Line 45"/>
          <p:cNvSpPr>
            <a:spLocks noChangeShapeType="1"/>
          </p:cNvSpPr>
          <p:nvPr/>
        </p:nvSpPr>
        <p:spPr bwMode="auto">
          <a:xfrm>
            <a:off x="5332413" y="2867025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1" name="Line 46"/>
          <p:cNvSpPr>
            <a:spLocks noChangeShapeType="1"/>
          </p:cNvSpPr>
          <p:nvPr/>
        </p:nvSpPr>
        <p:spPr bwMode="auto">
          <a:xfrm>
            <a:off x="5332413" y="2487613"/>
            <a:ext cx="3049587" cy="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2" name="Line 47"/>
          <p:cNvSpPr>
            <a:spLocks noChangeShapeType="1"/>
          </p:cNvSpPr>
          <p:nvPr/>
        </p:nvSpPr>
        <p:spPr bwMode="auto">
          <a:xfrm>
            <a:off x="5713413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3" name="Line 48"/>
          <p:cNvSpPr>
            <a:spLocks noChangeShapeType="1"/>
          </p:cNvSpPr>
          <p:nvPr/>
        </p:nvSpPr>
        <p:spPr bwMode="auto">
          <a:xfrm>
            <a:off x="6477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4" name="Line 49"/>
          <p:cNvSpPr>
            <a:spLocks noChangeShapeType="1"/>
          </p:cNvSpPr>
          <p:nvPr/>
        </p:nvSpPr>
        <p:spPr bwMode="auto">
          <a:xfrm>
            <a:off x="6856413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5" name="Line 50"/>
          <p:cNvSpPr>
            <a:spLocks noChangeShapeType="1"/>
          </p:cNvSpPr>
          <p:nvPr/>
        </p:nvSpPr>
        <p:spPr bwMode="auto">
          <a:xfrm>
            <a:off x="7239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6" name="Line 51"/>
          <p:cNvSpPr>
            <a:spLocks noChangeShapeType="1"/>
          </p:cNvSpPr>
          <p:nvPr/>
        </p:nvSpPr>
        <p:spPr bwMode="auto">
          <a:xfrm>
            <a:off x="8001000" y="2106613"/>
            <a:ext cx="0" cy="2667000"/>
          </a:xfrm>
          <a:prstGeom prst="line">
            <a:avLst/>
          </a:prstGeom>
          <a:noFill/>
          <a:ln w="12700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77" name="Oval 52"/>
          <p:cNvSpPr>
            <a:spLocks noChangeAspect="1" noChangeArrowheads="1"/>
          </p:cNvSpPr>
          <p:nvPr/>
        </p:nvSpPr>
        <p:spPr bwMode="auto">
          <a:xfrm>
            <a:off x="6045200" y="2436813"/>
            <a:ext cx="95250" cy="96837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78" name="Oval 53"/>
          <p:cNvSpPr>
            <a:spLocks noChangeAspect="1" noChangeArrowheads="1"/>
          </p:cNvSpPr>
          <p:nvPr/>
        </p:nvSpPr>
        <p:spPr bwMode="auto">
          <a:xfrm>
            <a:off x="7570788" y="3198813"/>
            <a:ext cx="95250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79" name="Oval 54"/>
          <p:cNvSpPr>
            <a:spLocks noChangeAspect="1" noChangeArrowheads="1"/>
          </p:cNvSpPr>
          <p:nvPr/>
        </p:nvSpPr>
        <p:spPr bwMode="auto">
          <a:xfrm>
            <a:off x="6051550" y="4341813"/>
            <a:ext cx="95250" cy="9525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80" name="Rectangle 55"/>
          <p:cNvSpPr>
            <a:spLocks noChangeArrowheads="1"/>
          </p:cNvSpPr>
          <p:nvPr/>
        </p:nvSpPr>
        <p:spPr bwMode="auto">
          <a:xfrm>
            <a:off x="6399213" y="2589213"/>
            <a:ext cx="1144587" cy="2159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81" name="Rectangle 56"/>
          <p:cNvSpPr>
            <a:spLocks noChangeArrowheads="1"/>
          </p:cNvSpPr>
          <p:nvPr/>
        </p:nvSpPr>
        <p:spPr bwMode="auto">
          <a:xfrm>
            <a:off x="5394325" y="3170238"/>
            <a:ext cx="620713" cy="2111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82" name="Text Box 57"/>
          <p:cNvSpPr txBox="1">
            <a:spLocks noChangeArrowheads="1"/>
          </p:cNvSpPr>
          <p:nvPr/>
        </p:nvSpPr>
        <p:spPr bwMode="auto">
          <a:xfrm>
            <a:off x="5273675" y="3095625"/>
            <a:ext cx="1203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i="1">
                <a:solidFill>
                  <a:srgbClr val="000000"/>
                </a:solidFill>
              </a:rPr>
              <a:t>S</a:t>
            </a:r>
            <a:r>
              <a:rPr lang="de-DE" altLang="de-DE" sz="1500">
                <a:solidFill>
                  <a:srgbClr val="000000"/>
                </a:solidFill>
              </a:rPr>
              <a:t> (2, 4)</a:t>
            </a:r>
            <a:endParaRPr lang="en-US" altLang="de-DE" sz="1900">
              <a:solidFill>
                <a:srgbClr val="000000"/>
              </a:solidFill>
            </a:endParaRPr>
          </a:p>
        </p:txBody>
      </p:sp>
      <p:sp>
        <p:nvSpPr>
          <p:cNvPr id="52283" name="Text Box 58"/>
          <p:cNvSpPr txBox="1">
            <a:spLocks noChangeAspect="1" noChangeArrowheads="1"/>
          </p:cNvSpPr>
          <p:nvPr/>
        </p:nvSpPr>
        <p:spPr bwMode="auto">
          <a:xfrm>
            <a:off x="5334000" y="5102225"/>
            <a:ext cx="243522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Minimaler rektilinearer Steinerbaum (MRST)</a:t>
            </a:r>
            <a:endParaRPr lang="en-US" altLang="de-DE"/>
          </a:p>
        </p:txBody>
      </p:sp>
      <p:sp>
        <p:nvSpPr>
          <p:cNvPr id="52284" name="Text Box 59"/>
          <p:cNvSpPr txBox="1">
            <a:spLocks noChangeAspect="1" noChangeArrowheads="1"/>
          </p:cNvSpPr>
          <p:nvPr/>
        </p:nvSpPr>
        <p:spPr bwMode="auto">
          <a:xfrm>
            <a:off x="839788" y="5106988"/>
            <a:ext cx="2435225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Minimaler rektilinearer Spannbaum</a:t>
            </a:r>
            <a:endParaRPr lang="en-US" altLang="de-DE"/>
          </a:p>
        </p:txBody>
      </p:sp>
      <p:sp>
        <p:nvSpPr>
          <p:cNvPr id="52285" name="Oval 60"/>
          <p:cNvSpPr>
            <a:spLocks noChangeAspect="1" noChangeArrowheads="1"/>
          </p:cNvSpPr>
          <p:nvPr/>
        </p:nvSpPr>
        <p:spPr bwMode="auto">
          <a:xfrm>
            <a:off x="6051550" y="3201988"/>
            <a:ext cx="95250" cy="96837"/>
          </a:xfrm>
          <a:prstGeom prst="ellipse">
            <a:avLst/>
          </a:prstGeom>
          <a:solidFill>
            <a:srgbClr val="A7CE7C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286" name="AutoShape 61"/>
          <p:cNvSpPr>
            <a:spLocks noChangeArrowheads="1"/>
          </p:cNvSpPr>
          <p:nvPr/>
        </p:nvSpPr>
        <p:spPr bwMode="auto">
          <a:xfrm>
            <a:off x="4700588" y="3068638"/>
            <a:ext cx="303212" cy="7620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827088" y="1411288"/>
            <a:ext cx="3313112" cy="361950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11288"/>
            <a:ext cx="8193087" cy="43815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      Hanan-Punkte (Hanan Points)</a:t>
            </a:r>
            <a:br>
              <a:rPr lang="de-DE" altLang="de-DE"/>
            </a:br>
            <a:endParaRPr lang="de-DE" altLang="de-DE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Zur Erzeugung eines minimalen Steinerbaums aus einem Spannbaum sind Steinerknoten einzuführen, welche die Gesamtverbindungslänge verkürzen</a:t>
            </a:r>
            <a:r>
              <a:rPr lang="en-US" altLang="de-DE"/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M. Hanan zeigte 1966, dass sämtliche Steinerknoten eines minimalen rektilinearen Steinerbaumes auf den Kreuzungspunkten der Gitterlinien liegen, die von den Pinknoten gebildet werden</a:t>
            </a:r>
            <a:r>
              <a:rPr lang="en-US" altLang="de-DE"/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Diese Punkte werden als </a:t>
            </a:r>
            <a:r>
              <a:rPr lang="de-DE" altLang="de-DE">
                <a:solidFill>
                  <a:srgbClr val="CC0000"/>
                </a:solidFill>
              </a:rPr>
              <a:t>Hanan-Punkte</a:t>
            </a:r>
            <a:r>
              <a:rPr lang="de-DE" altLang="de-DE"/>
              <a:t> bezeichnet</a:t>
            </a:r>
            <a:endParaRPr lang="en-US" altLang="de-DE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Damit können alle weiteren Punkte ignoriert werden, was den Suchraum stark einschränkt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2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54275" name="Rectangle 5"/>
          <p:cNvSpPr>
            <a:spLocks noChangeAspect="1" noChangeArrowheads="1"/>
          </p:cNvSpPr>
          <p:nvPr/>
        </p:nvSpPr>
        <p:spPr bwMode="auto">
          <a:xfrm>
            <a:off x="658813" y="2362200"/>
            <a:ext cx="1473200" cy="1468438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276" name="Freeform 6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4277" name="Freeform 7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278" name="Freeform 8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4279" name="Freeform 9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4280" name="Freeform 10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4281" name="Freeform 12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4282" name="Freeform 13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283" name="Rectangle 86"/>
          <p:cNvSpPr>
            <a:spLocks noChangeAspect="1" noChangeArrowheads="1"/>
          </p:cNvSpPr>
          <p:nvPr/>
        </p:nvSpPr>
        <p:spPr bwMode="auto">
          <a:xfrm>
            <a:off x="825500" y="3233738"/>
            <a:ext cx="32543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284" name="Rectangle 87"/>
          <p:cNvSpPr>
            <a:spLocks noChangeAspect="1" noChangeArrowheads="1"/>
          </p:cNvSpPr>
          <p:nvPr/>
        </p:nvSpPr>
        <p:spPr bwMode="auto">
          <a:xfrm>
            <a:off x="1514475" y="3233738"/>
            <a:ext cx="54768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285" name="Rectangle 88"/>
          <p:cNvSpPr>
            <a:spLocks noChangeAspect="1" noChangeArrowheads="1"/>
          </p:cNvSpPr>
          <p:nvPr/>
        </p:nvSpPr>
        <p:spPr bwMode="auto">
          <a:xfrm>
            <a:off x="1358900" y="2468563"/>
            <a:ext cx="328613" cy="43497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286" name="Freeform 11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4287" name="Text Box 120"/>
          <p:cNvSpPr txBox="1">
            <a:spLocks noChangeAspect="1" noChangeArrowheads="1"/>
          </p:cNvSpPr>
          <p:nvPr/>
        </p:nvSpPr>
        <p:spPr bwMode="auto">
          <a:xfrm>
            <a:off x="608013" y="4095750"/>
            <a:ext cx="11572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Pinknoten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55299" name="Rectangle 5"/>
          <p:cNvSpPr>
            <a:spLocks noChangeAspect="1" noChangeArrowheads="1"/>
          </p:cNvSpPr>
          <p:nvPr/>
        </p:nvSpPr>
        <p:spPr bwMode="auto">
          <a:xfrm>
            <a:off x="658813" y="2362200"/>
            <a:ext cx="1473200" cy="1468438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300" name="Freeform 6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01" name="Freeform 7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2" name="Freeform 8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03" name="Freeform 9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04" name="Freeform 10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05" name="Freeform 11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06" name="Freeform 12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7" name="Text Box 13"/>
          <p:cNvSpPr txBox="1">
            <a:spLocks noChangeAspect="1" noChangeArrowheads="1"/>
          </p:cNvSpPr>
          <p:nvPr/>
        </p:nvSpPr>
        <p:spPr bwMode="auto">
          <a:xfrm>
            <a:off x="608013" y="4095750"/>
            <a:ext cx="11572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Pinknoten</a:t>
            </a:r>
            <a:endParaRPr lang="en-US" altLang="de-DE"/>
          </a:p>
        </p:txBody>
      </p:sp>
      <p:sp>
        <p:nvSpPr>
          <p:cNvPr id="55308" name="Rectangle 14"/>
          <p:cNvSpPr>
            <a:spLocks noChangeAspect="1" noChangeArrowheads="1"/>
          </p:cNvSpPr>
          <p:nvPr/>
        </p:nvSpPr>
        <p:spPr bwMode="auto">
          <a:xfrm>
            <a:off x="3048000" y="2493963"/>
            <a:ext cx="1019175" cy="10366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309" name="Line 15"/>
          <p:cNvSpPr>
            <a:spLocks noChangeAspect="1" noChangeShapeType="1"/>
          </p:cNvSpPr>
          <p:nvPr/>
        </p:nvSpPr>
        <p:spPr bwMode="auto">
          <a:xfrm flipH="1">
            <a:off x="3384550" y="2517775"/>
            <a:ext cx="1588" cy="1004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10" name="Line 16"/>
          <p:cNvSpPr>
            <a:spLocks noChangeAspect="1" noChangeShapeType="1"/>
          </p:cNvSpPr>
          <p:nvPr/>
        </p:nvSpPr>
        <p:spPr bwMode="auto">
          <a:xfrm flipH="1">
            <a:off x="3557588" y="2517775"/>
            <a:ext cx="1587" cy="1004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11" name="Line 17"/>
          <p:cNvSpPr>
            <a:spLocks noChangeAspect="1" noChangeShapeType="1"/>
          </p:cNvSpPr>
          <p:nvPr/>
        </p:nvSpPr>
        <p:spPr bwMode="auto">
          <a:xfrm flipV="1">
            <a:off x="3059113" y="3184525"/>
            <a:ext cx="1036637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312" name="Group 18"/>
          <p:cNvGrpSpPr>
            <a:grpSpLocks noChangeAspect="1"/>
          </p:cNvGrpSpPr>
          <p:nvPr/>
        </p:nvGrpSpPr>
        <p:grpSpPr bwMode="auto">
          <a:xfrm>
            <a:off x="3065463" y="3779838"/>
            <a:ext cx="1025525" cy="107950"/>
            <a:chOff x="534" y="2345"/>
            <a:chExt cx="427" cy="87"/>
          </a:xfrm>
        </p:grpSpPr>
        <p:sp>
          <p:nvSpPr>
            <p:cNvPr id="55336" name="Line 19"/>
            <p:cNvSpPr>
              <a:spLocks noChangeAspect="1" noChangeShapeType="1"/>
            </p:cNvSpPr>
            <p:nvPr/>
          </p:nvSpPr>
          <p:spPr bwMode="auto">
            <a:xfrm flipV="1">
              <a:off x="534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7" name="Line 20"/>
            <p:cNvSpPr>
              <a:spLocks noChangeAspect="1" noChangeShapeType="1"/>
            </p:cNvSpPr>
            <p:nvPr/>
          </p:nvSpPr>
          <p:spPr bwMode="auto">
            <a:xfrm flipV="1">
              <a:off x="605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8" name="Line 21"/>
            <p:cNvSpPr>
              <a:spLocks noChangeAspect="1" noChangeShapeType="1"/>
            </p:cNvSpPr>
            <p:nvPr/>
          </p:nvSpPr>
          <p:spPr bwMode="auto">
            <a:xfrm flipV="1">
              <a:off x="676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9" name="Line 22"/>
            <p:cNvSpPr>
              <a:spLocks noChangeAspect="1" noChangeShapeType="1"/>
            </p:cNvSpPr>
            <p:nvPr/>
          </p:nvSpPr>
          <p:spPr bwMode="auto">
            <a:xfrm flipV="1">
              <a:off x="747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0" name="Line 23"/>
            <p:cNvSpPr>
              <a:spLocks noChangeAspect="1" noChangeShapeType="1"/>
            </p:cNvSpPr>
            <p:nvPr/>
          </p:nvSpPr>
          <p:spPr bwMode="auto">
            <a:xfrm flipV="1">
              <a:off x="889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1" name="Line 24"/>
            <p:cNvSpPr>
              <a:spLocks noChangeAspect="1" noChangeShapeType="1"/>
            </p:cNvSpPr>
            <p:nvPr/>
          </p:nvSpPr>
          <p:spPr bwMode="auto">
            <a:xfrm flipV="1">
              <a:off x="960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2" name="Line 25"/>
            <p:cNvSpPr>
              <a:spLocks noChangeAspect="1" noChangeShapeType="1"/>
            </p:cNvSpPr>
            <p:nvPr/>
          </p:nvSpPr>
          <p:spPr bwMode="auto">
            <a:xfrm>
              <a:off x="534" y="2388"/>
              <a:ext cx="42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3" name="Line 26"/>
            <p:cNvSpPr>
              <a:spLocks noChangeAspect="1" noChangeShapeType="1"/>
            </p:cNvSpPr>
            <p:nvPr/>
          </p:nvSpPr>
          <p:spPr bwMode="auto">
            <a:xfrm flipV="1">
              <a:off x="818" y="2345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5313" name="Group 27"/>
          <p:cNvGrpSpPr>
            <a:grpSpLocks noChangeAspect="1"/>
          </p:cNvGrpSpPr>
          <p:nvPr/>
        </p:nvGrpSpPr>
        <p:grpSpPr bwMode="auto">
          <a:xfrm>
            <a:off x="2692400" y="2495550"/>
            <a:ext cx="111125" cy="1027113"/>
            <a:chOff x="385" y="1857"/>
            <a:chExt cx="87" cy="427"/>
          </a:xfrm>
        </p:grpSpPr>
        <p:sp>
          <p:nvSpPr>
            <p:cNvPr id="55328" name="Line 28"/>
            <p:cNvSpPr>
              <a:spLocks noChangeAspect="1" noChangeShapeType="1"/>
            </p:cNvSpPr>
            <p:nvPr/>
          </p:nvSpPr>
          <p:spPr bwMode="auto">
            <a:xfrm>
              <a:off x="385" y="1857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29" name="Line 29"/>
            <p:cNvSpPr>
              <a:spLocks noChangeAspect="1" noChangeShapeType="1"/>
            </p:cNvSpPr>
            <p:nvPr/>
          </p:nvSpPr>
          <p:spPr bwMode="auto">
            <a:xfrm>
              <a:off x="385" y="1928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0" name="Line 30"/>
            <p:cNvSpPr>
              <a:spLocks noChangeAspect="1" noChangeShapeType="1"/>
            </p:cNvSpPr>
            <p:nvPr/>
          </p:nvSpPr>
          <p:spPr bwMode="auto">
            <a:xfrm>
              <a:off x="385" y="1999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1" name="Line 31"/>
            <p:cNvSpPr>
              <a:spLocks noChangeAspect="1" noChangeShapeType="1"/>
            </p:cNvSpPr>
            <p:nvPr/>
          </p:nvSpPr>
          <p:spPr bwMode="auto">
            <a:xfrm>
              <a:off x="385" y="2070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2" name="Line 32"/>
            <p:cNvSpPr>
              <a:spLocks noChangeAspect="1" noChangeShapeType="1"/>
            </p:cNvSpPr>
            <p:nvPr/>
          </p:nvSpPr>
          <p:spPr bwMode="auto">
            <a:xfrm>
              <a:off x="385" y="2212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3" name="Line 33"/>
            <p:cNvSpPr>
              <a:spLocks noChangeAspect="1" noChangeShapeType="1"/>
            </p:cNvSpPr>
            <p:nvPr/>
          </p:nvSpPr>
          <p:spPr bwMode="auto">
            <a:xfrm>
              <a:off x="385" y="2283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4" name="Line 34"/>
            <p:cNvSpPr>
              <a:spLocks noChangeAspect="1" noChangeShapeType="1"/>
            </p:cNvSpPr>
            <p:nvPr/>
          </p:nvSpPr>
          <p:spPr bwMode="auto">
            <a:xfrm>
              <a:off x="428" y="1857"/>
              <a:ext cx="1" cy="4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5" name="Line 35"/>
            <p:cNvSpPr>
              <a:spLocks noChangeAspect="1" noChangeShapeType="1"/>
            </p:cNvSpPr>
            <p:nvPr/>
          </p:nvSpPr>
          <p:spPr bwMode="auto">
            <a:xfrm>
              <a:off x="386" y="2141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14" name="Text Box 36"/>
          <p:cNvSpPr txBox="1">
            <a:spLocks noChangeAspect="1" noChangeArrowheads="1"/>
          </p:cNvSpPr>
          <p:nvPr/>
        </p:nvSpPr>
        <p:spPr bwMode="auto">
          <a:xfrm>
            <a:off x="2898775" y="4095750"/>
            <a:ext cx="122713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Gitterlinien</a:t>
            </a:r>
            <a:endParaRPr lang="en-US" altLang="de-DE"/>
          </a:p>
        </p:txBody>
      </p:sp>
      <p:sp>
        <p:nvSpPr>
          <p:cNvPr id="55315" name="AutoShape 37"/>
          <p:cNvSpPr>
            <a:spLocks noChangeAspect="1" noChangeArrowheads="1"/>
          </p:cNvSpPr>
          <p:nvPr/>
        </p:nvSpPr>
        <p:spPr bwMode="auto">
          <a:xfrm>
            <a:off x="2241550" y="2906713"/>
            <a:ext cx="219075" cy="5461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316" name="Rectangle 75"/>
          <p:cNvSpPr>
            <a:spLocks noChangeAspect="1" noChangeArrowheads="1"/>
          </p:cNvSpPr>
          <p:nvPr/>
        </p:nvSpPr>
        <p:spPr bwMode="auto">
          <a:xfrm>
            <a:off x="825500" y="3233738"/>
            <a:ext cx="32543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317" name="Rectangle 76"/>
          <p:cNvSpPr>
            <a:spLocks noChangeAspect="1" noChangeArrowheads="1"/>
          </p:cNvSpPr>
          <p:nvPr/>
        </p:nvSpPr>
        <p:spPr bwMode="auto">
          <a:xfrm>
            <a:off x="1514475" y="3233738"/>
            <a:ext cx="54768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318" name="Rectangle 77"/>
          <p:cNvSpPr>
            <a:spLocks noChangeAspect="1" noChangeArrowheads="1"/>
          </p:cNvSpPr>
          <p:nvPr/>
        </p:nvSpPr>
        <p:spPr bwMode="auto">
          <a:xfrm>
            <a:off x="1358900" y="2468563"/>
            <a:ext cx="328613" cy="43497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319" name="Freeform 107"/>
          <p:cNvSpPr>
            <a:spLocks noChangeAspect="1"/>
          </p:cNvSpPr>
          <p:nvPr/>
        </p:nvSpPr>
        <p:spPr bwMode="auto">
          <a:xfrm>
            <a:off x="3019425" y="3151188"/>
            <a:ext cx="68263" cy="68262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0" name="Freeform 108"/>
          <p:cNvSpPr>
            <a:spLocks noChangeAspect="1"/>
          </p:cNvSpPr>
          <p:nvPr/>
        </p:nvSpPr>
        <p:spPr bwMode="auto">
          <a:xfrm>
            <a:off x="3019425" y="3151188"/>
            <a:ext cx="68263" cy="68262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1" name="Freeform 109"/>
          <p:cNvSpPr>
            <a:spLocks noChangeAspect="1"/>
          </p:cNvSpPr>
          <p:nvPr/>
        </p:nvSpPr>
        <p:spPr bwMode="auto">
          <a:xfrm>
            <a:off x="3360738" y="2468563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2" name="Freeform 110"/>
          <p:cNvSpPr>
            <a:spLocks noChangeAspect="1"/>
          </p:cNvSpPr>
          <p:nvPr/>
        </p:nvSpPr>
        <p:spPr bwMode="auto">
          <a:xfrm>
            <a:off x="3360738" y="2468563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3" name="Freeform 111"/>
          <p:cNvSpPr>
            <a:spLocks noChangeAspect="1"/>
          </p:cNvSpPr>
          <p:nvPr/>
        </p:nvSpPr>
        <p:spPr bwMode="auto">
          <a:xfrm>
            <a:off x="3530600" y="3494088"/>
            <a:ext cx="68263" cy="68262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4" name="Freeform 112"/>
          <p:cNvSpPr>
            <a:spLocks noChangeAspect="1"/>
          </p:cNvSpPr>
          <p:nvPr/>
        </p:nvSpPr>
        <p:spPr bwMode="auto">
          <a:xfrm>
            <a:off x="3530600" y="3494088"/>
            <a:ext cx="68263" cy="68262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5" name="Freeform 113"/>
          <p:cNvSpPr>
            <a:spLocks noChangeAspect="1"/>
          </p:cNvSpPr>
          <p:nvPr/>
        </p:nvSpPr>
        <p:spPr bwMode="auto">
          <a:xfrm>
            <a:off x="4043363" y="3151188"/>
            <a:ext cx="68262" cy="68262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6" name="Freeform 114"/>
          <p:cNvSpPr>
            <a:spLocks noChangeAspect="1"/>
          </p:cNvSpPr>
          <p:nvPr/>
        </p:nvSpPr>
        <p:spPr bwMode="auto">
          <a:xfrm>
            <a:off x="4043363" y="3151188"/>
            <a:ext cx="68262" cy="68262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27" name="Freeform 115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122"/>
          <p:cNvGrpSpPr>
            <a:grpSpLocks/>
          </p:cNvGrpSpPr>
          <p:nvPr/>
        </p:nvGrpSpPr>
        <p:grpSpPr bwMode="auto">
          <a:xfrm>
            <a:off x="5238750" y="2509838"/>
            <a:ext cx="1047750" cy="1036637"/>
            <a:chOff x="3300" y="1581"/>
            <a:chExt cx="660" cy="653"/>
          </a:xfrm>
        </p:grpSpPr>
        <p:sp>
          <p:nvSpPr>
            <p:cNvPr id="56406" name="Line 121"/>
            <p:cNvSpPr>
              <a:spLocks noChangeAspect="1" noChangeShapeType="1"/>
            </p:cNvSpPr>
            <p:nvPr/>
          </p:nvSpPr>
          <p:spPr bwMode="auto">
            <a:xfrm flipV="1">
              <a:off x="3307" y="2016"/>
              <a:ext cx="65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7" name="Rectangle 118"/>
            <p:cNvSpPr>
              <a:spLocks noChangeAspect="1" noChangeArrowheads="1"/>
            </p:cNvSpPr>
            <p:nvPr/>
          </p:nvSpPr>
          <p:spPr bwMode="auto">
            <a:xfrm>
              <a:off x="3300" y="1581"/>
              <a:ext cx="642" cy="6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6408" name="Line 119"/>
            <p:cNvSpPr>
              <a:spLocks noChangeAspect="1" noChangeShapeType="1"/>
            </p:cNvSpPr>
            <p:nvPr/>
          </p:nvSpPr>
          <p:spPr bwMode="auto">
            <a:xfrm flipH="1">
              <a:off x="3512" y="1596"/>
              <a:ext cx="1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9" name="Line 120"/>
            <p:cNvSpPr>
              <a:spLocks noChangeAspect="1" noChangeShapeType="1"/>
            </p:cNvSpPr>
            <p:nvPr/>
          </p:nvSpPr>
          <p:spPr bwMode="auto">
            <a:xfrm flipH="1">
              <a:off x="3621" y="1596"/>
              <a:ext cx="1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56324" name="Rectangle 5"/>
          <p:cNvSpPr>
            <a:spLocks noChangeAspect="1" noChangeArrowheads="1"/>
          </p:cNvSpPr>
          <p:nvPr/>
        </p:nvSpPr>
        <p:spPr bwMode="auto">
          <a:xfrm>
            <a:off x="658813" y="2362200"/>
            <a:ext cx="1473200" cy="1468438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325" name="Freeform 6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26" name="Freeform 7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27" name="Freeform 8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28" name="Freeform 9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29" name="Freeform 10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30" name="Freeform 11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31" name="Freeform 12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32" name="Rectangle 14"/>
          <p:cNvSpPr>
            <a:spLocks noChangeAspect="1" noChangeArrowheads="1"/>
          </p:cNvSpPr>
          <p:nvPr/>
        </p:nvSpPr>
        <p:spPr bwMode="auto">
          <a:xfrm>
            <a:off x="3048000" y="2493963"/>
            <a:ext cx="1019175" cy="10366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333" name="Line 15"/>
          <p:cNvSpPr>
            <a:spLocks noChangeAspect="1" noChangeShapeType="1"/>
          </p:cNvSpPr>
          <p:nvPr/>
        </p:nvSpPr>
        <p:spPr bwMode="auto">
          <a:xfrm flipH="1">
            <a:off x="3384550" y="2517775"/>
            <a:ext cx="1588" cy="1004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34" name="Line 16"/>
          <p:cNvSpPr>
            <a:spLocks noChangeAspect="1" noChangeShapeType="1"/>
          </p:cNvSpPr>
          <p:nvPr/>
        </p:nvSpPr>
        <p:spPr bwMode="auto">
          <a:xfrm flipH="1">
            <a:off x="3557588" y="2517775"/>
            <a:ext cx="1587" cy="1004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35" name="Line 17"/>
          <p:cNvSpPr>
            <a:spLocks noChangeAspect="1" noChangeShapeType="1"/>
          </p:cNvSpPr>
          <p:nvPr/>
        </p:nvSpPr>
        <p:spPr bwMode="auto">
          <a:xfrm flipV="1">
            <a:off x="3059113" y="3184525"/>
            <a:ext cx="1036637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6336" name="Group 18"/>
          <p:cNvGrpSpPr>
            <a:grpSpLocks noChangeAspect="1"/>
          </p:cNvGrpSpPr>
          <p:nvPr/>
        </p:nvGrpSpPr>
        <p:grpSpPr bwMode="auto">
          <a:xfrm>
            <a:off x="3065463" y="3779838"/>
            <a:ext cx="1025525" cy="107950"/>
            <a:chOff x="534" y="2345"/>
            <a:chExt cx="427" cy="87"/>
          </a:xfrm>
        </p:grpSpPr>
        <p:sp>
          <p:nvSpPr>
            <p:cNvPr id="56398" name="Line 19"/>
            <p:cNvSpPr>
              <a:spLocks noChangeAspect="1" noChangeShapeType="1"/>
            </p:cNvSpPr>
            <p:nvPr/>
          </p:nvSpPr>
          <p:spPr bwMode="auto">
            <a:xfrm flipV="1">
              <a:off x="534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9" name="Line 20"/>
            <p:cNvSpPr>
              <a:spLocks noChangeAspect="1" noChangeShapeType="1"/>
            </p:cNvSpPr>
            <p:nvPr/>
          </p:nvSpPr>
          <p:spPr bwMode="auto">
            <a:xfrm flipV="1">
              <a:off x="605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0" name="Line 21"/>
            <p:cNvSpPr>
              <a:spLocks noChangeAspect="1" noChangeShapeType="1"/>
            </p:cNvSpPr>
            <p:nvPr/>
          </p:nvSpPr>
          <p:spPr bwMode="auto">
            <a:xfrm flipV="1">
              <a:off x="676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1" name="Line 22"/>
            <p:cNvSpPr>
              <a:spLocks noChangeAspect="1" noChangeShapeType="1"/>
            </p:cNvSpPr>
            <p:nvPr/>
          </p:nvSpPr>
          <p:spPr bwMode="auto">
            <a:xfrm flipV="1">
              <a:off x="747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2" name="Line 23"/>
            <p:cNvSpPr>
              <a:spLocks noChangeAspect="1" noChangeShapeType="1"/>
            </p:cNvSpPr>
            <p:nvPr/>
          </p:nvSpPr>
          <p:spPr bwMode="auto">
            <a:xfrm flipV="1">
              <a:off x="889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3" name="Line 24"/>
            <p:cNvSpPr>
              <a:spLocks noChangeAspect="1" noChangeShapeType="1"/>
            </p:cNvSpPr>
            <p:nvPr/>
          </p:nvSpPr>
          <p:spPr bwMode="auto">
            <a:xfrm flipV="1">
              <a:off x="960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4" name="Line 25"/>
            <p:cNvSpPr>
              <a:spLocks noChangeAspect="1" noChangeShapeType="1"/>
            </p:cNvSpPr>
            <p:nvPr/>
          </p:nvSpPr>
          <p:spPr bwMode="auto">
            <a:xfrm>
              <a:off x="534" y="2388"/>
              <a:ext cx="42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405" name="Line 26"/>
            <p:cNvSpPr>
              <a:spLocks noChangeAspect="1" noChangeShapeType="1"/>
            </p:cNvSpPr>
            <p:nvPr/>
          </p:nvSpPr>
          <p:spPr bwMode="auto">
            <a:xfrm flipV="1">
              <a:off x="818" y="2345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6337" name="Group 27"/>
          <p:cNvGrpSpPr>
            <a:grpSpLocks noChangeAspect="1"/>
          </p:cNvGrpSpPr>
          <p:nvPr/>
        </p:nvGrpSpPr>
        <p:grpSpPr bwMode="auto">
          <a:xfrm>
            <a:off x="2692400" y="2495550"/>
            <a:ext cx="111125" cy="1027113"/>
            <a:chOff x="385" y="1857"/>
            <a:chExt cx="87" cy="427"/>
          </a:xfrm>
        </p:grpSpPr>
        <p:sp>
          <p:nvSpPr>
            <p:cNvPr id="56390" name="Line 28"/>
            <p:cNvSpPr>
              <a:spLocks noChangeAspect="1" noChangeShapeType="1"/>
            </p:cNvSpPr>
            <p:nvPr/>
          </p:nvSpPr>
          <p:spPr bwMode="auto">
            <a:xfrm>
              <a:off x="385" y="1857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1" name="Line 29"/>
            <p:cNvSpPr>
              <a:spLocks noChangeAspect="1" noChangeShapeType="1"/>
            </p:cNvSpPr>
            <p:nvPr/>
          </p:nvSpPr>
          <p:spPr bwMode="auto">
            <a:xfrm>
              <a:off x="385" y="1928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2" name="Line 30"/>
            <p:cNvSpPr>
              <a:spLocks noChangeAspect="1" noChangeShapeType="1"/>
            </p:cNvSpPr>
            <p:nvPr/>
          </p:nvSpPr>
          <p:spPr bwMode="auto">
            <a:xfrm>
              <a:off x="385" y="1999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3" name="Line 31"/>
            <p:cNvSpPr>
              <a:spLocks noChangeAspect="1" noChangeShapeType="1"/>
            </p:cNvSpPr>
            <p:nvPr/>
          </p:nvSpPr>
          <p:spPr bwMode="auto">
            <a:xfrm>
              <a:off x="385" y="2070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4" name="Line 32"/>
            <p:cNvSpPr>
              <a:spLocks noChangeAspect="1" noChangeShapeType="1"/>
            </p:cNvSpPr>
            <p:nvPr/>
          </p:nvSpPr>
          <p:spPr bwMode="auto">
            <a:xfrm>
              <a:off x="385" y="2212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5" name="Line 33"/>
            <p:cNvSpPr>
              <a:spLocks noChangeAspect="1" noChangeShapeType="1"/>
            </p:cNvSpPr>
            <p:nvPr/>
          </p:nvSpPr>
          <p:spPr bwMode="auto">
            <a:xfrm>
              <a:off x="385" y="2283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6" name="Line 34"/>
            <p:cNvSpPr>
              <a:spLocks noChangeAspect="1" noChangeShapeType="1"/>
            </p:cNvSpPr>
            <p:nvPr/>
          </p:nvSpPr>
          <p:spPr bwMode="auto">
            <a:xfrm>
              <a:off x="428" y="1857"/>
              <a:ext cx="1" cy="4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97" name="Line 35"/>
            <p:cNvSpPr>
              <a:spLocks noChangeAspect="1" noChangeShapeType="1"/>
            </p:cNvSpPr>
            <p:nvPr/>
          </p:nvSpPr>
          <p:spPr bwMode="auto">
            <a:xfrm>
              <a:off x="386" y="2141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6338" name="Text Box 36"/>
          <p:cNvSpPr txBox="1">
            <a:spLocks noChangeAspect="1" noChangeArrowheads="1"/>
          </p:cNvSpPr>
          <p:nvPr/>
        </p:nvSpPr>
        <p:spPr bwMode="auto">
          <a:xfrm>
            <a:off x="2898775" y="4095750"/>
            <a:ext cx="122713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Gitterlinien</a:t>
            </a:r>
            <a:endParaRPr lang="en-US" altLang="de-DE"/>
          </a:p>
        </p:txBody>
      </p:sp>
      <p:sp>
        <p:nvSpPr>
          <p:cNvPr id="56339" name="AutoShape 37"/>
          <p:cNvSpPr>
            <a:spLocks noChangeAspect="1" noChangeArrowheads="1"/>
          </p:cNvSpPr>
          <p:nvPr/>
        </p:nvSpPr>
        <p:spPr bwMode="auto">
          <a:xfrm>
            <a:off x="2241550" y="2906713"/>
            <a:ext cx="219075" cy="5461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340" name="Freeform 38"/>
          <p:cNvSpPr>
            <a:spLocks noChangeAspect="1"/>
          </p:cNvSpPr>
          <p:nvPr/>
        </p:nvSpPr>
        <p:spPr bwMode="auto">
          <a:xfrm>
            <a:off x="5197475" y="3162300"/>
            <a:ext cx="68263" cy="66675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9" y="0"/>
                </a:moveTo>
                <a:lnTo>
                  <a:pt x="41" y="3"/>
                </a:lnTo>
                <a:lnTo>
                  <a:pt x="49" y="9"/>
                </a:lnTo>
                <a:lnTo>
                  <a:pt x="56" y="18"/>
                </a:lnTo>
                <a:lnTo>
                  <a:pt x="57" y="29"/>
                </a:lnTo>
                <a:lnTo>
                  <a:pt x="56" y="39"/>
                </a:lnTo>
                <a:lnTo>
                  <a:pt x="49" y="49"/>
                </a:lnTo>
                <a:lnTo>
                  <a:pt x="41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41" name="Freeform 39"/>
          <p:cNvSpPr>
            <a:spLocks noChangeAspect="1"/>
          </p:cNvSpPr>
          <p:nvPr/>
        </p:nvSpPr>
        <p:spPr bwMode="auto">
          <a:xfrm>
            <a:off x="5197475" y="3162300"/>
            <a:ext cx="68263" cy="66675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9" y="0"/>
                </a:moveTo>
                <a:lnTo>
                  <a:pt x="41" y="3"/>
                </a:lnTo>
                <a:lnTo>
                  <a:pt x="49" y="9"/>
                </a:lnTo>
                <a:lnTo>
                  <a:pt x="56" y="18"/>
                </a:lnTo>
                <a:lnTo>
                  <a:pt x="57" y="29"/>
                </a:lnTo>
                <a:lnTo>
                  <a:pt x="56" y="39"/>
                </a:lnTo>
                <a:lnTo>
                  <a:pt x="49" y="49"/>
                </a:lnTo>
                <a:lnTo>
                  <a:pt x="41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42" name="Freeform 40"/>
          <p:cNvSpPr>
            <a:spLocks noChangeAspect="1"/>
          </p:cNvSpPr>
          <p:nvPr/>
        </p:nvSpPr>
        <p:spPr bwMode="auto">
          <a:xfrm>
            <a:off x="5538788" y="2479675"/>
            <a:ext cx="66675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40" y="3"/>
                </a:lnTo>
                <a:lnTo>
                  <a:pt x="48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8" y="49"/>
                </a:lnTo>
                <a:lnTo>
                  <a:pt x="40" y="55"/>
                </a:lnTo>
                <a:lnTo>
                  <a:pt x="28" y="58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43" name="Freeform 41"/>
          <p:cNvSpPr>
            <a:spLocks noChangeAspect="1"/>
          </p:cNvSpPr>
          <p:nvPr/>
        </p:nvSpPr>
        <p:spPr bwMode="auto">
          <a:xfrm>
            <a:off x="5538788" y="2479675"/>
            <a:ext cx="66675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40" y="3"/>
                </a:lnTo>
                <a:lnTo>
                  <a:pt x="48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8" y="49"/>
                </a:lnTo>
                <a:lnTo>
                  <a:pt x="40" y="55"/>
                </a:lnTo>
                <a:lnTo>
                  <a:pt x="28" y="58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44" name="Freeform 42"/>
          <p:cNvSpPr>
            <a:spLocks noChangeAspect="1"/>
          </p:cNvSpPr>
          <p:nvPr/>
        </p:nvSpPr>
        <p:spPr bwMode="auto">
          <a:xfrm>
            <a:off x="5708650" y="3503613"/>
            <a:ext cx="66675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8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8"/>
                </a:lnTo>
                <a:lnTo>
                  <a:pt x="18" y="2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45" name="Freeform 43"/>
          <p:cNvSpPr>
            <a:spLocks noChangeAspect="1"/>
          </p:cNvSpPr>
          <p:nvPr/>
        </p:nvSpPr>
        <p:spPr bwMode="auto">
          <a:xfrm>
            <a:off x="5708650" y="3503613"/>
            <a:ext cx="66675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8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8"/>
                </a:lnTo>
                <a:lnTo>
                  <a:pt x="18" y="2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346" name="Freeform 44"/>
          <p:cNvSpPr>
            <a:spLocks noChangeAspect="1"/>
          </p:cNvSpPr>
          <p:nvPr/>
        </p:nvSpPr>
        <p:spPr bwMode="auto">
          <a:xfrm>
            <a:off x="6221413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39" y="3"/>
                </a:lnTo>
                <a:lnTo>
                  <a:pt x="49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9" y="49"/>
                </a:lnTo>
                <a:lnTo>
                  <a:pt x="39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47" name="Freeform 45"/>
          <p:cNvSpPr>
            <a:spLocks noChangeAspect="1"/>
          </p:cNvSpPr>
          <p:nvPr/>
        </p:nvSpPr>
        <p:spPr bwMode="auto">
          <a:xfrm>
            <a:off x="6221413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39" y="3"/>
                </a:lnTo>
                <a:lnTo>
                  <a:pt x="49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9" y="49"/>
                </a:lnTo>
                <a:lnTo>
                  <a:pt x="39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48" name="Freeform 46"/>
          <p:cNvSpPr>
            <a:spLocks noChangeAspect="1"/>
          </p:cNvSpPr>
          <p:nvPr/>
        </p:nvSpPr>
        <p:spPr bwMode="auto">
          <a:xfrm>
            <a:off x="5202238" y="2484438"/>
            <a:ext cx="68262" cy="68262"/>
          </a:xfrm>
          <a:custGeom>
            <a:avLst/>
            <a:gdLst>
              <a:gd name="T0" fmla="*/ 2147483647 w 57"/>
              <a:gd name="T1" fmla="*/ 0 h 56"/>
              <a:gd name="T2" fmla="*/ 2147483647 w 57"/>
              <a:gd name="T3" fmla="*/ 2147483647 h 56"/>
              <a:gd name="T4" fmla="*/ 2147483647 w 57"/>
              <a:gd name="T5" fmla="*/ 2147483647 h 56"/>
              <a:gd name="T6" fmla="*/ 2147483647 w 57"/>
              <a:gd name="T7" fmla="*/ 2147483647 h 56"/>
              <a:gd name="T8" fmla="*/ 2147483647 w 57"/>
              <a:gd name="T9" fmla="*/ 2147483647 h 56"/>
              <a:gd name="T10" fmla="*/ 2147483647 w 57"/>
              <a:gd name="T11" fmla="*/ 2147483647 h 56"/>
              <a:gd name="T12" fmla="*/ 2147483647 w 57"/>
              <a:gd name="T13" fmla="*/ 2147483647 h 56"/>
              <a:gd name="T14" fmla="*/ 2147483647 w 57"/>
              <a:gd name="T15" fmla="*/ 2147483647 h 56"/>
              <a:gd name="T16" fmla="*/ 2147483647 w 57"/>
              <a:gd name="T17" fmla="*/ 2147483647 h 56"/>
              <a:gd name="T18" fmla="*/ 2147483647 w 57"/>
              <a:gd name="T19" fmla="*/ 2147483647 h 56"/>
              <a:gd name="T20" fmla="*/ 2147483647 w 57"/>
              <a:gd name="T21" fmla="*/ 2147483647 h 56"/>
              <a:gd name="T22" fmla="*/ 2147483647 w 57"/>
              <a:gd name="T23" fmla="*/ 2147483647 h 56"/>
              <a:gd name="T24" fmla="*/ 0 w 57"/>
              <a:gd name="T25" fmla="*/ 2147483647 h 56"/>
              <a:gd name="T26" fmla="*/ 2147483647 w 57"/>
              <a:gd name="T27" fmla="*/ 2147483647 h 56"/>
              <a:gd name="T28" fmla="*/ 2147483647 w 57"/>
              <a:gd name="T29" fmla="*/ 2147483647 h 56"/>
              <a:gd name="T30" fmla="*/ 2147483647 w 57"/>
              <a:gd name="T31" fmla="*/ 2147483647 h 56"/>
              <a:gd name="T32" fmla="*/ 2147483647 w 57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6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7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6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49" name="Freeform 47"/>
          <p:cNvSpPr>
            <a:spLocks noChangeAspect="1"/>
          </p:cNvSpPr>
          <p:nvPr/>
        </p:nvSpPr>
        <p:spPr bwMode="auto">
          <a:xfrm>
            <a:off x="5202238" y="3508375"/>
            <a:ext cx="68262" cy="66675"/>
          </a:xfrm>
          <a:custGeom>
            <a:avLst/>
            <a:gdLst>
              <a:gd name="T0" fmla="*/ 2147483647 w 57"/>
              <a:gd name="T1" fmla="*/ 0 h 56"/>
              <a:gd name="T2" fmla="*/ 2147483647 w 57"/>
              <a:gd name="T3" fmla="*/ 2147483647 h 56"/>
              <a:gd name="T4" fmla="*/ 2147483647 w 57"/>
              <a:gd name="T5" fmla="*/ 2147483647 h 56"/>
              <a:gd name="T6" fmla="*/ 2147483647 w 57"/>
              <a:gd name="T7" fmla="*/ 2147483647 h 56"/>
              <a:gd name="T8" fmla="*/ 2147483647 w 57"/>
              <a:gd name="T9" fmla="*/ 2147483647 h 56"/>
              <a:gd name="T10" fmla="*/ 2147483647 w 57"/>
              <a:gd name="T11" fmla="*/ 2147483647 h 56"/>
              <a:gd name="T12" fmla="*/ 2147483647 w 57"/>
              <a:gd name="T13" fmla="*/ 2147483647 h 56"/>
              <a:gd name="T14" fmla="*/ 2147483647 w 57"/>
              <a:gd name="T15" fmla="*/ 2147483647 h 56"/>
              <a:gd name="T16" fmla="*/ 2147483647 w 57"/>
              <a:gd name="T17" fmla="*/ 2147483647 h 56"/>
              <a:gd name="T18" fmla="*/ 2147483647 w 57"/>
              <a:gd name="T19" fmla="*/ 2147483647 h 56"/>
              <a:gd name="T20" fmla="*/ 2147483647 w 57"/>
              <a:gd name="T21" fmla="*/ 2147483647 h 56"/>
              <a:gd name="T22" fmla="*/ 2147483647 w 57"/>
              <a:gd name="T23" fmla="*/ 2147483647 h 56"/>
              <a:gd name="T24" fmla="*/ 0 w 57"/>
              <a:gd name="T25" fmla="*/ 2147483647 h 56"/>
              <a:gd name="T26" fmla="*/ 2147483647 w 57"/>
              <a:gd name="T27" fmla="*/ 2147483647 h 56"/>
              <a:gd name="T28" fmla="*/ 2147483647 w 57"/>
              <a:gd name="T29" fmla="*/ 2147483647 h 56"/>
              <a:gd name="T30" fmla="*/ 2147483647 w 57"/>
              <a:gd name="T31" fmla="*/ 2147483647 h 56"/>
              <a:gd name="T32" fmla="*/ 2147483647 w 57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6">
                <a:moveTo>
                  <a:pt x="28" y="0"/>
                </a:moveTo>
                <a:lnTo>
                  <a:pt x="39" y="2"/>
                </a:lnTo>
                <a:lnTo>
                  <a:pt x="48" y="7"/>
                </a:lnTo>
                <a:lnTo>
                  <a:pt x="54" y="17"/>
                </a:lnTo>
                <a:lnTo>
                  <a:pt x="57" y="28"/>
                </a:lnTo>
                <a:lnTo>
                  <a:pt x="54" y="38"/>
                </a:lnTo>
                <a:lnTo>
                  <a:pt x="48" y="48"/>
                </a:lnTo>
                <a:lnTo>
                  <a:pt x="39" y="53"/>
                </a:lnTo>
                <a:lnTo>
                  <a:pt x="28" y="56"/>
                </a:lnTo>
                <a:lnTo>
                  <a:pt x="17" y="53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7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50" name="Freeform 48"/>
          <p:cNvSpPr>
            <a:spLocks noChangeAspect="1"/>
          </p:cNvSpPr>
          <p:nvPr/>
        </p:nvSpPr>
        <p:spPr bwMode="auto">
          <a:xfrm>
            <a:off x="5540375" y="3508375"/>
            <a:ext cx="71438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7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3"/>
                </a:lnTo>
                <a:lnTo>
                  <a:pt x="29" y="56"/>
                </a:lnTo>
                <a:lnTo>
                  <a:pt x="18" y="53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7"/>
                </a:lnTo>
                <a:lnTo>
                  <a:pt x="18" y="2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51" name="Freeform 49"/>
          <p:cNvSpPr>
            <a:spLocks noChangeAspect="1"/>
          </p:cNvSpPr>
          <p:nvPr/>
        </p:nvSpPr>
        <p:spPr bwMode="auto">
          <a:xfrm>
            <a:off x="5535613" y="3162300"/>
            <a:ext cx="66675" cy="66675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7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7" y="55"/>
                </a:lnTo>
                <a:lnTo>
                  <a:pt x="8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52" name="Freeform 50"/>
          <p:cNvSpPr>
            <a:spLocks noChangeAspect="1"/>
          </p:cNvSpPr>
          <p:nvPr/>
        </p:nvSpPr>
        <p:spPr bwMode="auto">
          <a:xfrm>
            <a:off x="5707063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6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53" name="Freeform 51"/>
          <p:cNvSpPr>
            <a:spLocks noChangeAspect="1"/>
          </p:cNvSpPr>
          <p:nvPr/>
        </p:nvSpPr>
        <p:spPr bwMode="auto">
          <a:xfrm>
            <a:off x="5707063" y="2479675"/>
            <a:ext cx="66675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9" y="49"/>
                </a:lnTo>
                <a:lnTo>
                  <a:pt x="40" y="55"/>
                </a:lnTo>
                <a:lnTo>
                  <a:pt x="29" y="58"/>
                </a:lnTo>
                <a:lnTo>
                  <a:pt x="17" y="55"/>
                </a:lnTo>
                <a:lnTo>
                  <a:pt x="9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54" name="Freeform 52"/>
          <p:cNvSpPr>
            <a:spLocks noChangeAspect="1"/>
          </p:cNvSpPr>
          <p:nvPr/>
        </p:nvSpPr>
        <p:spPr bwMode="auto">
          <a:xfrm>
            <a:off x="6218238" y="2484438"/>
            <a:ext cx="66675" cy="68262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40"/>
                </a:lnTo>
                <a:lnTo>
                  <a:pt x="49" y="49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9"/>
                </a:lnTo>
                <a:lnTo>
                  <a:pt x="3" y="40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55" name="Freeform 53"/>
          <p:cNvSpPr>
            <a:spLocks noChangeAspect="1"/>
          </p:cNvSpPr>
          <p:nvPr/>
        </p:nvSpPr>
        <p:spPr bwMode="auto">
          <a:xfrm>
            <a:off x="6218238" y="3508375"/>
            <a:ext cx="66675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7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3"/>
                </a:lnTo>
                <a:lnTo>
                  <a:pt x="29" y="56"/>
                </a:lnTo>
                <a:lnTo>
                  <a:pt x="18" y="53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7"/>
                </a:lnTo>
                <a:lnTo>
                  <a:pt x="18" y="2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6356" name="Group 54"/>
          <p:cNvGrpSpPr>
            <a:grpSpLocks noChangeAspect="1"/>
          </p:cNvGrpSpPr>
          <p:nvPr/>
        </p:nvGrpSpPr>
        <p:grpSpPr bwMode="auto">
          <a:xfrm>
            <a:off x="5232400" y="3779838"/>
            <a:ext cx="1027113" cy="107950"/>
            <a:chOff x="534" y="2345"/>
            <a:chExt cx="427" cy="87"/>
          </a:xfrm>
        </p:grpSpPr>
        <p:sp>
          <p:nvSpPr>
            <p:cNvPr id="56382" name="Line 55"/>
            <p:cNvSpPr>
              <a:spLocks noChangeAspect="1" noChangeShapeType="1"/>
            </p:cNvSpPr>
            <p:nvPr/>
          </p:nvSpPr>
          <p:spPr bwMode="auto">
            <a:xfrm flipV="1">
              <a:off x="534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3" name="Line 56"/>
            <p:cNvSpPr>
              <a:spLocks noChangeAspect="1" noChangeShapeType="1"/>
            </p:cNvSpPr>
            <p:nvPr/>
          </p:nvSpPr>
          <p:spPr bwMode="auto">
            <a:xfrm flipV="1">
              <a:off x="605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4" name="Line 57"/>
            <p:cNvSpPr>
              <a:spLocks noChangeAspect="1" noChangeShapeType="1"/>
            </p:cNvSpPr>
            <p:nvPr/>
          </p:nvSpPr>
          <p:spPr bwMode="auto">
            <a:xfrm flipV="1">
              <a:off x="676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5" name="Line 58"/>
            <p:cNvSpPr>
              <a:spLocks noChangeAspect="1" noChangeShapeType="1"/>
            </p:cNvSpPr>
            <p:nvPr/>
          </p:nvSpPr>
          <p:spPr bwMode="auto">
            <a:xfrm flipV="1">
              <a:off x="747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6" name="Line 59"/>
            <p:cNvSpPr>
              <a:spLocks noChangeAspect="1" noChangeShapeType="1"/>
            </p:cNvSpPr>
            <p:nvPr/>
          </p:nvSpPr>
          <p:spPr bwMode="auto">
            <a:xfrm flipV="1">
              <a:off x="889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7" name="Line 60"/>
            <p:cNvSpPr>
              <a:spLocks noChangeAspect="1" noChangeShapeType="1"/>
            </p:cNvSpPr>
            <p:nvPr/>
          </p:nvSpPr>
          <p:spPr bwMode="auto">
            <a:xfrm flipV="1">
              <a:off x="960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8" name="Line 61"/>
            <p:cNvSpPr>
              <a:spLocks noChangeAspect="1" noChangeShapeType="1"/>
            </p:cNvSpPr>
            <p:nvPr/>
          </p:nvSpPr>
          <p:spPr bwMode="auto">
            <a:xfrm>
              <a:off x="534" y="2388"/>
              <a:ext cx="42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9" name="Line 62"/>
            <p:cNvSpPr>
              <a:spLocks noChangeAspect="1" noChangeShapeType="1"/>
            </p:cNvSpPr>
            <p:nvPr/>
          </p:nvSpPr>
          <p:spPr bwMode="auto">
            <a:xfrm flipV="1">
              <a:off x="818" y="2345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6357" name="Group 63"/>
          <p:cNvGrpSpPr>
            <a:grpSpLocks noChangeAspect="1"/>
          </p:cNvGrpSpPr>
          <p:nvPr/>
        </p:nvGrpSpPr>
        <p:grpSpPr bwMode="auto">
          <a:xfrm>
            <a:off x="4872038" y="2508250"/>
            <a:ext cx="109537" cy="1027113"/>
            <a:chOff x="385" y="1857"/>
            <a:chExt cx="87" cy="427"/>
          </a:xfrm>
        </p:grpSpPr>
        <p:sp>
          <p:nvSpPr>
            <p:cNvPr id="56374" name="Line 64"/>
            <p:cNvSpPr>
              <a:spLocks noChangeAspect="1" noChangeShapeType="1"/>
            </p:cNvSpPr>
            <p:nvPr/>
          </p:nvSpPr>
          <p:spPr bwMode="auto">
            <a:xfrm>
              <a:off x="385" y="1857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75" name="Line 65"/>
            <p:cNvSpPr>
              <a:spLocks noChangeAspect="1" noChangeShapeType="1"/>
            </p:cNvSpPr>
            <p:nvPr/>
          </p:nvSpPr>
          <p:spPr bwMode="auto">
            <a:xfrm>
              <a:off x="385" y="1928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76" name="Line 66"/>
            <p:cNvSpPr>
              <a:spLocks noChangeAspect="1" noChangeShapeType="1"/>
            </p:cNvSpPr>
            <p:nvPr/>
          </p:nvSpPr>
          <p:spPr bwMode="auto">
            <a:xfrm>
              <a:off x="385" y="1999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77" name="Line 67"/>
            <p:cNvSpPr>
              <a:spLocks noChangeAspect="1" noChangeShapeType="1"/>
            </p:cNvSpPr>
            <p:nvPr/>
          </p:nvSpPr>
          <p:spPr bwMode="auto">
            <a:xfrm>
              <a:off x="385" y="2070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78" name="Line 68"/>
            <p:cNvSpPr>
              <a:spLocks noChangeAspect="1" noChangeShapeType="1"/>
            </p:cNvSpPr>
            <p:nvPr/>
          </p:nvSpPr>
          <p:spPr bwMode="auto">
            <a:xfrm>
              <a:off x="385" y="2212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79" name="Line 69"/>
            <p:cNvSpPr>
              <a:spLocks noChangeAspect="1" noChangeShapeType="1"/>
            </p:cNvSpPr>
            <p:nvPr/>
          </p:nvSpPr>
          <p:spPr bwMode="auto">
            <a:xfrm>
              <a:off x="385" y="2283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0" name="Line 70"/>
            <p:cNvSpPr>
              <a:spLocks noChangeAspect="1" noChangeShapeType="1"/>
            </p:cNvSpPr>
            <p:nvPr/>
          </p:nvSpPr>
          <p:spPr bwMode="auto">
            <a:xfrm>
              <a:off x="428" y="1857"/>
              <a:ext cx="1" cy="4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81" name="Line 71"/>
            <p:cNvSpPr>
              <a:spLocks noChangeAspect="1" noChangeShapeType="1"/>
            </p:cNvSpPr>
            <p:nvPr/>
          </p:nvSpPr>
          <p:spPr bwMode="auto">
            <a:xfrm>
              <a:off x="386" y="2141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6358" name="Text Box 72"/>
          <p:cNvSpPr txBox="1">
            <a:spLocks noChangeAspect="1" noChangeArrowheads="1"/>
          </p:cNvSpPr>
          <p:nvPr/>
        </p:nvSpPr>
        <p:spPr bwMode="auto">
          <a:xfrm>
            <a:off x="4648200" y="4097338"/>
            <a:ext cx="20605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Hanan-Punkte (  )</a:t>
            </a:r>
            <a:endParaRPr lang="en-US" altLang="de-DE"/>
          </a:p>
        </p:txBody>
      </p:sp>
      <p:sp>
        <p:nvSpPr>
          <p:cNvPr id="56359" name="Freeform 73"/>
          <p:cNvSpPr>
            <a:spLocks noChangeAspect="1"/>
          </p:cNvSpPr>
          <p:nvPr/>
        </p:nvSpPr>
        <p:spPr bwMode="auto">
          <a:xfrm>
            <a:off x="6278563" y="4259263"/>
            <a:ext cx="66675" cy="68262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40"/>
                </a:lnTo>
                <a:lnTo>
                  <a:pt x="49" y="49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9"/>
                </a:lnTo>
                <a:lnTo>
                  <a:pt x="3" y="40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60" name="AutoShape 74"/>
          <p:cNvSpPr>
            <a:spLocks noChangeAspect="1" noChangeArrowheads="1"/>
          </p:cNvSpPr>
          <p:nvPr/>
        </p:nvSpPr>
        <p:spPr bwMode="auto">
          <a:xfrm>
            <a:off x="4419600" y="2908300"/>
            <a:ext cx="219075" cy="544513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361" name="Rectangle 75"/>
          <p:cNvSpPr>
            <a:spLocks noChangeAspect="1" noChangeArrowheads="1"/>
          </p:cNvSpPr>
          <p:nvPr/>
        </p:nvSpPr>
        <p:spPr bwMode="auto">
          <a:xfrm>
            <a:off x="825500" y="3233738"/>
            <a:ext cx="32543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362" name="Rectangle 76"/>
          <p:cNvSpPr>
            <a:spLocks noChangeAspect="1" noChangeArrowheads="1"/>
          </p:cNvSpPr>
          <p:nvPr/>
        </p:nvSpPr>
        <p:spPr bwMode="auto">
          <a:xfrm>
            <a:off x="1514475" y="3233738"/>
            <a:ext cx="54768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363" name="Rectangle 77"/>
          <p:cNvSpPr>
            <a:spLocks noChangeAspect="1" noChangeArrowheads="1"/>
          </p:cNvSpPr>
          <p:nvPr/>
        </p:nvSpPr>
        <p:spPr bwMode="auto">
          <a:xfrm>
            <a:off x="1358900" y="2468563"/>
            <a:ext cx="328613" cy="43497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364" name="Freeform 107"/>
          <p:cNvSpPr>
            <a:spLocks noChangeAspect="1"/>
          </p:cNvSpPr>
          <p:nvPr/>
        </p:nvSpPr>
        <p:spPr bwMode="auto">
          <a:xfrm>
            <a:off x="3019425" y="3151188"/>
            <a:ext cx="68263" cy="68262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65" name="Freeform 108"/>
          <p:cNvSpPr>
            <a:spLocks noChangeAspect="1"/>
          </p:cNvSpPr>
          <p:nvPr/>
        </p:nvSpPr>
        <p:spPr bwMode="auto">
          <a:xfrm>
            <a:off x="3019425" y="3151188"/>
            <a:ext cx="68263" cy="68262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66" name="Freeform 109"/>
          <p:cNvSpPr>
            <a:spLocks noChangeAspect="1"/>
          </p:cNvSpPr>
          <p:nvPr/>
        </p:nvSpPr>
        <p:spPr bwMode="auto">
          <a:xfrm>
            <a:off x="3360738" y="2468563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67" name="Freeform 110"/>
          <p:cNvSpPr>
            <a:spLocks noChangeAspect="1"/>
          </p:cNvSpPr>
          <p:nvPr/>
        </p:nvSpPr>
        <p:spPr bwMode="auto">
          <a:xfrm>
            <a:off x="3360738" y="2468563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68" name="Freeform 111"/>
          <p:cNvSpPr>
            <a:spLocks noChangeAspect="1"/>
          </p:cNvSpPr>
          <p:nvPr/>
        </p:nvSpPr>
        <p:spPr bwMode="auto">
          <a:xfrm>
            <a:off x="3530600" y="3494088"/>
            <a:ext cx="68263" cy="68262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69" name="Freeform 112"/>
          <p:cNvSpPr>
            <a:spLocks noChangeAspect="1"/>
          </p:cNvSpPr>
          <p:nvPr/>
        </p:nvSpPr>
        <p:spPr bwMode="auto">
          <a:xfrm>
            <a:off x="3530600" y="3494088"/>
            <a:ext cx="68263" cy="68262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70" name="Freeform 113"/>
          <p:cNvSpPr>
            <a:spLocks noChangeAspect="1"/>
          </p:cNvSpPr>
          <p:nvPr/>
        </p:nvSpPr>
        <p:spPr bwMode="auto">
          <a:xfrm>
            <a:off x="4043363" y="3151188"/>
            <a:ext cx="68262" cy="68262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71" name="Freeform 114"/>
          <p:cNvSpPr>
            <a:spLocks noChangeAspect="1"/>
          </p:cNvSpPr>
          <p:nvPr/>
        </p:nvSpPr>
        <p:spPr bwMode="auto">
          <a:xfrm>
            <a:off x="4043363" y="3151188"/>
            <a:ext cx="68262" cy="68262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72" name="Freeform 115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6373" name="Text Box 116"/>
          <p:cNvSpPr txBox="1">
            <a:spLocks noChangeAspect="1" noChangeArrowheads="1"/>
          </p:cNvSpPr>
          <p:nvPr/>
        </p:nvSpPr>
        <p:spPr bwMode="auto">
          <a:xfrm>
            <a:off x="608013" y="4095750"/>
            <a:ext cx="11572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Pinknoten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117"/>
          <p:cNvGrpSpPr>
            <a:grpSpLocks/>
          </p:cNvGrpSpPr>
          <p:nvPr/>
        </p:nvGrpSpPr>
        <p:grpSpPr bwMode="auto">
          <a:xfrm>
            <a:off x="5238750" y="2509838"/>
            <a:ext cx="1047750" cy="1036637"/>
            <a:chOff x="3300" y="1581"/>
            <a:chExt cx="660" cy="653"/>
          </a:xfrm>
        </p:grpSpPr>
        <p:sp>
          <p:nvSpPr>
            <p:cNvPr id="57461" name="Line 118"/>
            <p:cNvSpPr>
              <a:spLocks noChangeAspect="1" noChangeShapeType="1"/>
            </p:cNvSpPr>
            <p:nvPr/>
          </p:nvSpPr>
          <p:spPr bwMode="auto">
            <a:xfrm flipV="1">
              <a:off x="3307" y="2016"/>
              <a:ext cx="65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62" name="Rectangle 119"/>
            <p:cNvSpPr>
              <a:spLocks noChangeAspect="1" noChangeArrowheads="1"/>
            </p:cNvSpPr>
            <p:nvPr/>
          </p:nvSpPr>
          <p:spPr bwMode="auto">
            <a:xfrm>
              <a:off x="3300" y="1581"/>
              <a:ext cx="642" cy="6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63" name="Line 120"/>
            <p:cNvSpPr>
              <a:spLocks noChangeAspect="1" noChangeShapeType="1"/>
            </p:cNvSpPr>
            <p:nvPr/>
          </p:nvSpPr>
          <p:spPr bwMode="auto">
            <a:xfrm flipH="1">
              <a:off x="3512" y="1596"/>
              <a:ext cx="1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64" name="Line 121"/>
            <p:cNvSpPr>
              <a:spLocks noChangeAspect="1" noChangeShapeType="1"/>
            </p:cNvSpPr>
            <p:nvPr/>
          </p:nvSpPr>
          <p:spPr bwMode="auto">
            <a:xfrm flipH="1">
              <a:off x="3621" y="1596"/>
              <a:ext cx="1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57348" name="Line 3"/>
          <p:cNvSpPr>
            <a:spLocks noChangeAspect="1" noChangeShapeType="1"/>
          </p:cNvSpPr>
          <p:nvPr/>
        </p:nvSpPr>
        <p:spPr bwMode="auto">
          <a:xfrm flipV="1">
            <a:off x="7637463" y="2522538"/>
            <a:ext cx="0" cy="65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49" name="Line 4"/>
          <p:cNvSpPr>
            <a:spLocks noChangeAspect="1" noChangeShapeType="1"/>
          </p:cNvSpPr>
          <p:nvPr/>
        </p:nvSpPr>
        <p:spPr bwMode="auto">
          <a:xfrm flipV="1">
            <a:off x="7812088" y="3195638"/>
            <a:ext cx="0" cy="32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50" name="Rectangle 5"/>
          <p:cNvSpPr>
            <a:spLocks noChangeAspect="1" noChangeArrowheads="1"/>
          </p:cNvSpPr>
          <p:nvPr/>
        </p:nvSpPr>
        <p:spPr bwMode="auto">
          <a:xfrm>
            <a:off x="658813" y="2362200"/>
            <a:ext cx="1473200" cy="1468438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351" name="Freeform 6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52" name="Freeform 7"/>
          <p:cNvSpPr>
            <a:spLocks noChangeAspect="1"/>
          </p:cNvSpPr>
          <p:nvPr/>
        </p:nvSpPr>
        <p:spPr bwMode="auto">
          <a:xfrm>
            <a:off x="935038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53" name="Freeform 8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54" name="Freeform 9"/>
          <p:cNvSpPr>
            <a:spLocks noChangeAspect="1"/>
          </p:cNvSpPr>
          <p:nvPr/>
        </p:nvSpPr>
        <p:spPr bwMode="auto">
          <a:xfrm>
            <a:off x="1274763" y="2479675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55" name="Freeform 10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56" name="Freeform 11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57" name="Freeform 12"/>
          <p:cNvSpPr>
            <a:spLocks noChangeAspect="1"/>
          </p:cNvSpPr>
          <p:nvPr/>
        </p:nvSpPr>
        <p:spPr bwMode="auto">
          <a:xfrm>
            <a:off x="1957388" y="3162300"/>
            <a:ext cx="68262" cy="66675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58" name="Rectangle 14"/>
          <p:cNvSpPr>
            <a:spLocks noChangeAspect="1" noChangeArrowheads="1"/>
          </p:cNvSpPr>
          <p:nvPr/>
        </p:nvSpPr>
        <p:spPr bwMode="auto">
          <a:xfrm>
            <a:off x="3048000" y="2493963"/>
            <a:ext cx="1019175" cy="10366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359" name="Line 15"/>
          <p:cNvSpPr>
            <a:spLocks noChangeAspect="1" noChangeShapeType="1"/>
          </p:cNvSpPr>
          <p:nvPr/>
        </p:nvSpPr>
        <p:spPr bwMode="auto">
          <a:xfrm flipH="1">
            <a:off x="3384550" y="2517775"/>
            <a:ext cx="1588" cy="1004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60" name="Line 16"/>
          <p:cNvSpPr>
            <a:spLocks noChangeAspect="1" noChangeShapeType="1"/>
          </p:cNvSpPr>
          <p:nvPr/>
        </p:nvSpPr>
        <p:spPr bwMode="auto">
          <a:xfrm flipH="1">
            <a:off x="3557588" y="2517775"/>
            <a:ext cx="1587" cy="1004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61" name="Line 17"/>
          <p:cNvSpPr>
            <a:spLocks noChangeAspect="1" noChangeShapeType="1"/>
          </p:cNvSpPr>
          <p:nvPr/>
        </p:nvSpPr>
        <p:spPr bwMode="auto">
          <a:xfrm flipV="1">
            <a:off x="3059113" y="3184525"/>
            <a:ext cx="1036637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7362" name="Group 18"/>
          <p:cNvGrpSpPr>
            <a:grpSpLocks noChangeAspect="1"/>
          </p:cNvGrpSpPr>
          <p:nvPr/>
        </p:nvGrpSpPr>
        <p:grpSpPr bwMode="auto">
          <a:xfrm>
            <a:off x="3065463" y="3779838"/>
            <a:ext cx="1025525" cy="107950"/>
            <a:chOff x="534" y="2345"/>
            <a:chExt cx="427" cy="87"/>
          </a:xfrm>
        </p:grpSpPr>
        <p:sp>
          <p:nvSpPr>
            <p:cNvPr id="57453" name="Line 19"/>
            <p:cNvSpPr>
              <a:spLocks noChangeAspect="1" noChangeShapeType="1"/>
            </p:cNvSpPr>
            <p:nvPr/>
          </p:nvSpPr>
          <p:spPr bwMode="auto">
            <a:xfrm flipV="1">
              <a:off x="534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4" name="Line 20"/>
            <p:cNvSpPr>
              <a:spLocks noChangeAspect="1" noChangeShapeType="1"/>
            </p:cNvSpPr>
            <p:nvPr/>
          </p:nvSpPr>
          <p:spPr bwMode="auto">
            <a:xfrm flipV="1">
              <a:off x="605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5" name="Line 21"/>
            <p:cNvSpPr>
              <a:spLocks noChangeAspect="1" noChangeShapeType="1"/>
            </p:cNvSpPr>
            <p:nvPr/>
          </p:nvSpPr>
          <p:spPr bwMode="auto">
            <a:xfrm flipV="1">
              <a:off x="676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6" name="Line 22"/>
            <p:cNvSpPr>
              <a:spLocks noChangeAspect="1" noChangeShapeType="1"/>
            </p:cNvSpPr>
            <p:nvPr/>
          </p:nvSpPr>
          <p:spPr bwMode="auto">
            <a:xfrm flipV="1">
              <a:off x="747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7" name="Line 23"/>
            <p:cNvSpPr>
              <a:spLocks noChangeAspect="1" noChangeShapeType="1"/>
            </p:cNvSpPr>
            <p:nvPr/>
          </p:nvSpPr>
          <p:spPr bwMode="auto">
            <a:xfrm flipV="1">
              <a:off x="889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8" name="Line 24"/>
            <p:cNvSpPr>
              <a:spLocks noChangeAspect="1" noChangeShapeType="1"/>
            </p:cNvSpPr>
            <p:nvPr/>
          </p:nvSpPr>
          <p:spPr bwMode="auto">
            <a:xfrm flipV="1">
              <a:off x="960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9" name="Line 25"/>
            <p:cNvSpPr>
              <a:spLocks noChangeAspect="1" noChangeShapeType="1"/>
            </p:cNvSpPr>
            <p:nvPr/>
          </p:nvSpPr>
          <p:spPr bwMode="auto">
            <a:xfrm>
              <a:off x="534" y="2388"/>
              <a:ext cx="42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60" name="Line 26"/>
            <p:cNvSpPr>
              <a:spLocks noChangeAspect="1" noChangeShapeType="1"/>
            </p:cNvSpPr>
            <p:nvPr/>
          </p:nvSpPr>
          <p:spPr bwMode="auto">
            <a:xfrm flipV="1">
              <a:off x="818" y="2345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7363" name="Group 27"/>
          <p:cNvGrpSpPr>
            <a:grpSpLocks noChangeAspect="1"/>
          </p:cNvGrpSpPr>
          <p:nvPr/>
        </p:nvGrpSpPr>
        <p:grpSpPr bwMode="auto">
          <a:xfrm>
            <a:off x="2692400" y="2495550"/>
            <a:ext cx="111125" cy="1027113"/>
            <a:chOff x="385" y="1857"/>
            <a:chExt cx="87" cy="427"/>
          </a:xfrm>
        </p:grpSpPr>
        <p:sp>
          <p:nvSpPr>
            <p:cNvPr id="57445" name="Line 28"/>
            <p:cNvSpPr>
              <a:spLocks noChangeAspect="1" noChangeShapeType="1"/>
            </p:cNvSpPr>
            <p:nvPr/>
          </p:nvSpPr>
          <p:spPr bwMode="auto">
            <a:xfrm>
              <a:off x="385" y="1857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6" name="Line 29"/>
            <p:cNvSpPr>
              <a:spLocks noChangeAspect="1" noChangeShapeType="1"/>
            </p:cNvSpPr>
            <p:nvPr/>
          </p:nvSpPr>
          <p:spPr bwMode="auto">
            <a:xfrm>
              <a:off x="385" y="1928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7" name="Line 30"/>
            <p:cNvSpPr>
              <a:spLocks noChangeAspect="1" noChangeShapeType="1"/>
            </p:cNvSpPr>
            <p:nvPr/>
          </p:nvSpPr>
          <p:spPr bwMode="auto">
            <a:xfrm>
              <a:off x="385" y="1999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8" name="Line 31"/>
            <p:cNvSpPr>
              <a:spLocks noChangeAspect="1" noChangeShapeType="1"/>
            </p:cNvSpPr>
            <p:nvPr/>
          </p:nvSpPr>
          <p:spPr bwMode="auto">
            <a:xfrm>
              <a:off x="385" y="2070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9" name="Line 32"/>
            <p:cNvSpPr>
              <a:spLocks noChangeAspect="1" noChangeShapeType="1"/>
            </p:cNvSpPr>
            <p:nvPr/>
          </p:nvSpPr>
          <p:spPr bwMode="auto">
            <a:xfrm>
              <a:off x="385" y="2212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0" name="Line 33"/>
            <p:cNvSpPr>
              <a:spLocks noChangeAspect="1" noChangeShapeType="1"/>
            </p:cNvSpPr>
            <p:nvPr/>
          </p:nvSpPr>
          <p:spPr bwMode="auto">
            <a:xfrm>
              <a:off x="385" y="2283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1" name="Line 34"/>
            <p:cNvSpPr>
              <a:spLocks noChangeAspect="1" noChangeShapeType="1"/>
            </p:cNvSpPr>
            <p:nvPr/>
          </p:nvSpPr>
          <p:spPr bwMode="auto">
            <a:xfrm>
              <a:off x="428" y="1857"/>
              <a:ext cx="1" cy="4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2" name="Line 35"/>
            <p:cNvSpPr>
              <a:spLocks noChangeAspect="1" noChangeShapeType="1"/>
            </p:cNvSpPr>
            <p:nvPr/>
          </p:nvSpPr>
          <p:spPr bwMode="auto">
            <a:xfrm>
              <a:off x="386" y="2141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7364" name="Text Box 36"/>
          <p:cNvSpPr txBox="1">
            <a:spLocks noChangeAspect="1" noChangeArrowheads="1"/>
          </p:cNvSpPr>
          <p:nvPr/>
        </p:nvSpPr>
        <p:spPr bwMode="auto">
          <a:xfrm>
            <a:off x="2898775" y="4095750"/>
            <a:ext cx="122713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Gitterlinien</a:t>
            </a:r>
            <a:endParaRPr lang="en-US" altLang="de-DE"/>
          </a:p>
        </p:txBody>
      </p:sp>
      <p:sp>
        <p:nvSpPr>
          <p:cNvPr id="57365" name="AutoShape 37"/>
          <p:cNvSpPr>
            <a:spLocks noChangeAspect="1" noChangeArrowheads="1"/>
          </p:cNvSpPr>
          <p:nvPr/>
        </p:nvSpPr>
        <p:spPr bwMode="auto">
          <a:xfrm>
            <a:off x="2241550" y="2906713"/>
            <a:ext cx="219075" cy="5461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366" name="Freeform 38"/>
          <p:cNvSpPr>
            <a:spLocks noChangeAspect="1"/>
          </p:cNvSpPr>
          <p:nvPr/>
        </p:nvSpPr>
        <p:spPr bwMode="auto">
          <a:xfrm>
            <a:off x="5197475" y="3162300"/>
            <a:ext cx="68263" cy="66675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9" y="0"/>
                </a:moveTo>
                <a:lnTo>
                  <a:pt x="41" y="3"/>
                </a:lnTo>
                <a:lnTo>
                  <a:pt x="49" y="9"/>
                </a:lnTo>
                <a:lnTo>
                  <a:pt x="56" y="18"/>
                </a:lnTo>
                <a:lnTo>
                  <a:pt x="57" y="29"/>
                </a:lnTo>
                <a:lnTo>
                  <a:pt x="56" y="39"/>
                </a:lnTo>
                <a:lnTo>
                  <a:pt x="49" y="49"/>
                </a:lnTo>
                <a:lnTo>
                  <a:pt x="41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67" name="Freeform 39"/>
          <p:cNvSpPr>
            <a:spLocks noChangeAspect="1"/>
          </p:cNvSpPr>
          <p:nvPr/>
        </p:nvSpPr>
        <p:spPr bwMode="auto">
          <a:xfrm>
            <a:off x="5197475" y="3162300"/>
            <a:ext cx="68263" cy="66675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9" y="0"/>
                </a:moveTo>
                <a:lnTo>
                  <a:pt x="41" y="3"/>
                </a:lnTo>
                <a:lnTo>
                  <a:pt x="49" y="9"/>
                </a:lnTo>
                <a:lnTo>
                  <a:pt x="56" y="18"/>
                </a:lnTo>
                <a:lnTo>
                  <a:pt x="57" y="29"/>
                </a:lnTo>
                <a:lnTo>
                  <a:pt x="56" y="39"/>
                </a:lnTo>
                <a:lnTo>
                  <a:pt x="49" y="49"/>
                </a:lnTo>
                <a:lnTo>
                  <a:pt x="41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68" name="Freeform 40"/>
          <p:cNvSpPr>
            <a:spLocks noChangeAspect="1"/>
          </p:cNvSpPr>
          <p:nvPr/>
        </p:nvSpPr>
        <p:spPr bwMode="auto">
          <a:xfrm>
            <a:off x="5538788" y="2479675"/>
            <a:ext cx="66675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40" y="3"/>
                </a:lnTo>
                <a:lnTo>
                  <a:pt x="48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8" y="49"/>
                </a:lnTo>
                <a:lnTo>
                  <a:pt x="40" y="55"/>
                </a:lnTo>
                <a:lnTo>
                  <a:pt x="28" y="58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69" name="Freeform 41"/>
          <p:cNvSpPr>
            <a:spLocks noChangeAspect="1"/>
          </p:cNvSpPr>
          <p:nvPr/>
        </p:nvSpPr>
        <p:spPr bwMode="auto">
          <a:xfrm>
            <a:off x="5538788" y="2479675"/>
            <a:ext cx="66675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40" y="3"/>
                </a:lnTo>
                <a:lnTo>
                  <a:pt x="48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8" y="49"/>
                </a:lnTo>
                <a:lnTo>
                  <a:pt x="40" y="55"/>
                </a:lnTo>
                <a:lnTo>
                  <a:pt x="28" y="58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70" name="Freeform 42"/>
          <p:cNvSpPr>
            <a:spLocks noChangeAspect="1"/>
          </p:cNvSpPr>
          <p:nvPr/>
        </p:nvSpPr>
        <p:spPr bwMode="auto">
          <a:xfrm>
            <a:off x="5708650" y="3503613"/>
            <a:ext cx="66675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8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8"/>
                </a:lnTo>
                <a:lnTo>
                  <a:pt x="18" y="2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1" name="Freeform 43"/>
          <p:cNvSpPr>
            <a:spLocks noChangeAspect="1"/>
          </p:cNvSpPr>
          <p:nvPr/>
        </p:nvSpPr>
        <p:spPr bwMode="auto">
          <a:xfrm>
            <a:off x="5708650" y="3503613"/>
            <a:ext cx="66675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8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8"/>
                </a:lnTo>
                <a:lnTo>
                  <a:pt x="18" y="2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72" name="Freeform 44"/>
          <p:cNvSpPr>
            <a:spLocks noChangeAspect="1"/>
          </p:cNvSpPr>
          <p:nvPr/>
        </p:nvSpPr>
        <p:spPr bwMode="auto">
          <a:xfrm>
            <a:off x="6221413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39" y="3"/>
                </a:lnTo>
                <a:lnTo>
                  <a:pt x="49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9" y="49"/>
                </a:lnTo>
                <a:lnTo>
                  <a:pt x="39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3" name="Freeform 45"/>
          <p:cNvSpPr>
            <a:spLocks noChangeAspect="1"/>
          </p:cNvSpPr>
          <p:nvPr/>
        </p:nvSpPr>
        <p:spPr bwMode="auto">
          <a:xfrm>
            <a:off x="6221413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39" y="3"/>
                </a:lnTo>
                <a:lnTo>
                  <a:pt x="49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9" y="49"/>
                </a:lnTo>
                <a:lnTo>
                  <a:pt x="39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4" name="Freeform 46"/>
          <p:cNvSpPr>
            <a:spLocks noChangeAspect="1"/>
          </p:cNvSpPr>
          <p:nvPr/>
        </p:nvSpPr>
        <p:spPr bwMode="auto">
          <a:xfrm>
            <a:off x="5202238" y="2484438"/>
            <a:ext cx="68262" cy="68262"/>
          </a:xfrm>
          <a:custGeom>
            <a:avLst/>
            <a:gdLst>
              <a:gd name="T0" fmla="*/ 2147483647 w 57"/>
              <a:gd name="T1" fmla="*/ 0 h 56"/>
              <a:gd name="T2" fmla="*/ 2147483647 w 57"/>
              <a:gd name="T3" fmla="*/ 2147483647 h 56"/>
              <a:gd name="T4" fmla="*/ 2147483647 w 57"/>
              <a:gd name="T5" fmla="*/ 2147483647 h 56"/>
              <a:gd name="T6" fmla="*/ 2147483647 w 57"/>
              <a:gd name="T7" fmla="*/ 2147483647 h 56"/>
              <a:gd name="T8" fmla="*/ 2147483647 w 57"/>
              <a:gd name="T9" fmla="*/ 2147483647 h 56"/>
              <a:gd name="T10" fmla="*/ 2147483647 w 57"/>
              <a:gd name="T11" fmla="*/ 2147483647 h 56"/>
              <a:gd name="T12" fmla="*/ 2147483647 w 57"/>
              <a:gd name="T13" fmla="*/ 2147483647 h 56"/>
              <a:gd name="T14" fmla="*/ 2147483647 w 57"/>
              <a:gd name="T15" fmla="*/ 2147483647 h 56"/>
              <a:gd name="T16" fmla="*/ 2147483647 w 57"/>
              <a:gd name="T17" fmla="*/ 2147483647 h 56"/>
              <a:gd name="T18" fmla="*/ 2147483647 w 57"/>
              <a:gd name="T19" fmla="*/ 2147483647 h 56"/>
              <a:gd name="T20" fmla="*/ 2147483647 w 57"/>
              <a:gd name="T21" fmla="*/ 2147483647 h 56"/>
              <a:gd name="T22" fmla="*/ 2147483647 w 57"/>
              <a:gd name="T23" fmla="*/ 2147483647 h 56"/>
              <a:gd name="T24" fmla="*/ 0 w 57"/>
              <a:gd name="T25" fmla="*/ 2147483647 h 56"/>
              <a:gd name="T26" fmla="*/ 2147483647 w 57"/>
              <a:gd name="T27" fmla="*/ 2147483647 h 56"/>
              <a:gd name="T28" fmla="*/ 2147483647 w 57"/>
              <a:gd name="T29" fmla="*/ 2147483647 h 56"/>
              <a:gd name="T30" fmla="*/ 2147483647 w 57"/>
              <a:gd name="T31" fmla="*/ 2147483647 h 56"/>
              <a:gd name="T32" fmla="*/ 2147483647 w 57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6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7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6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5" name="Freeform 47"/>
          <p:cNvSpPr>
            <a:spLocks noChangeAspect="1"/>
          </p:cNvSpPr>
          <p:nvPr/>
        </p:nvSpPr>
        <p:spPr bwMode="auto">
          <a:xfrm>
            <a:off x="5202238" y="3508375"/>
            <a:ext cx="68262" cy="66675"/>
          </a:xfrm>
          <a:custGeom>
            <a:avLst/>
            <a:gdLst>
              <a:gd name="T0" fmla="*/ 2147483647 w 57"/>
              <a:gd name="T1" fmla="*/ 0 h 56"/>
              <a:gd name="T2" fmla="*/ 2147483647 w 57"/>
              <a:gd name="T3" fmla="*/ 2147483647 h 56"/>
              <a:gd name="T4" fmla="*/ 2147483647 w 57"/>
              <a:gd name="T5" fmla="*/ 2147483647 h 56"/>
              <a:gd name="T6" fmla="*/ 2147483647 w 57"/>
              <a:gd name="T7" fmla="*/ 2147483647 h 56"/>
              <a:gd name="T8" fmla="*/ 2147483647 w 57"/>
              <a:gd name="T9" fmla="*/ 2147483647 h 56"/>
              <a:gd name="T10" fmla="*/ 2147483647 w 57"/>
              <a:gd name="T11" fmla="*/ 2147483647 h 56"/>
              <a:gd name="T12" fmla="*/ 2147483647 w 57"/>
              <a:gd name="T13" fmla="*/ 2147483647 h 56"/>
              <a:gd name="T14" fmla="*/ 2147483647 w 57"/>
              <a:gd name="T15" fmla="*/ 2147483647 h 56"/>
              <a:gd name="T16" fmla="*/ 2147483647 w 57"/>
              <a:gd name="T17" fmla="*/ 2147483647 h 56"/>
              <a:gd name="T18" fmla="*/ 2147483647 w 57"/>
              <a:gd name="T19" fmla="*/ 2147483647 h 56"/>
              <a:gd name="T20" fmla="*/ 2147483647 w 57"/>
              <a:gd name="T21" fmla="*/ 2147483647 h 56"/>
              <a:gd name="T22" fmla="*/ 2147483647 w 57"/>
              <a:gd name="T23" fmla="*/ 2147483647 h 56"/>
              <a:gd name="T24" fmla="*/ 0 w 57"/>
              <a:gd name="T25" fmla="*/ 2147483647 h 56"/>
              <a:gd name="T26" fmla="*/ 2147483647 w 57"/>
              <a:gd name="T27" fmla="*/ 2147483647 h 56"/>
              <a:gd name="T28" fmla="*/ 2147483647 w 57"/>
              <a:gd name="T29" fmla="*/ 2147483647 h 56"/>
              <a:gd name="T30" fmla="*/ 2147483647 w 57"/>
              <a:gd name="T31" fmla="*/ 2147483647 h 56"/>
              <a:gd name="T32" fmla="*/ 2147483647 w 57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6">
                <a:moveTo>
                  <a:pt x="28" y="0"/>
                </a:moveTo>
                <a:lnTo>
                  <a:pt x="39" y="2"/>
                </a:lnTo>
                <a:lnTo>
                  <a:pt x="48" y="7"/>
                </a:lnTo>
                <a:lnTo>
                  <a:pt x="54" y="17"/>
                </a:lnTo>
                <a:lnTo>
                  <a:pt x="57" y="28"/>
                </a:lnTo>
                <a:lnTo>
                  <a:pt x="54" y="38"/>
                </a:lnTo>
                <a:lnTo>
                  <a:pt x="48" y="48"/>
                </a:lnTo>
                <a:lnTo>
                  <a:pt x="39" y="53"/>
                </a:lnTo>
                <a:lnTo>
                  <a:pt x="28" y="56"/>
                </a:lnTo>
                <a:lnTo>
                  <a:pt x="17" y="53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7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6" name="Freeform 48"/>
          <p:cNvSpPr>
            <a:spLocks noChangeAspect="1"/>
          </p:cNvSpPr>
          <p:nvPr/>
        </p:nvSpPr>
        <p:spPr bwMode="auto">
          <a:xfrm>
            <a:off x="5540375" y="3508375"/>
            <a:ext cx="71438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7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3"/>
                </a:lnTo>
                <a:lnTo>
                  <a:pt x="29" y="56"/>
                </a:lnTo>
                <a:lnTo>
                  <a:pt x="18" y="53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7"/>
                </a:lnTo>
                <a:lnTo>
                  <a:pt x="18" y="2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7" name="Freeform 49"/>
          <p:cNvSpPr>
            <a:spLocks noChangeAspect="1"/>
          </p:cNvSpPr>
          <p:nvPr/>
        </p:nvSpPr>
        <p:spPr bwMode="auto">
          <a:xfrm>
            <a:off x="5535613" y="3162300"/>
            <a:ext cx="66675" cy="66675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7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7" y="55"/>
                </a:lnTo>
                <a:lnTo>
                  <a:pt x="8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8" name="Freeform 50"/>
          <p:cNvSpPr>
            <a:spLocks noChangeAspect="1"/>
          </p:cNvSpPr>
          <p:nvPr/>
        </p:nvSpPr>
        <p:spPr bwMode="auto">
          <a:xfrm>
            <a:off x="5707063" y="3162300"/>
            <a:ext cx="66675" cy="66675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6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79" name="Freeform 51"/>
          <p:cNvSpPr>
            <a:spLocks noChangeAspect="1"/>
          </p:cNvSpPr>
          <p:nvPr/>
        </p:nvSpPr>
        <p:spPr bwMode="auto">
          <a:xfrm>
            <a:off x="5707063" y="2479675"/>
            <a:ext cx="66675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9" y="49"/>
                </a:lnTo>
                <a:lnTo>
                  <a:pt x="40" y="55"/>
                </a:lnTo>
                <a:lnTo>
                  <a:pt x="29" y="58"/>
                </a:lnTo>
                <a:lnTo>
                  <a:pt x="17" y="55"/>
                </a:lnTo>
                <a:lnTo>
                  <a:pt x="9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80" name="Freeform 52"/>
          <p:cNvSpPr>
            <a:spLocks noChangeAspect="1"/>
          </p:cNvSpPr>
          <p:nvPr/>
        </p:nvSpPr>
        <p:spPr bwMode="auto">
          <a:xfrm>
            <a:off x="6218238" y="2484438"/>
            <a:ext cx="66675" cy="68262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40"/>
                </a:lnTo>
                <a:lnTo>
                  <a:pt x="49" y="49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9"/>
                </a:lnTo>
                <a:lnTo>
                  <a:pt x="3" y="40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81" name="Freeform 53"/>
          <p:cNvSpPr>
            <a:spLocks noChangeAspect="1"/>
          </p:cNvSpPr>
          <p:nvPr/>
        </p:nvSpPr>
        <p:spPr bwMode="auto">
          <a:xfrm>
            <a:off x="6218238" y="3508375"/>
            <a:ext cx="66675" cy="66675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7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3"/>
                </a:lnTo>
                <a:lnTo>
                  <a:pt x="29" y="56"/>
                </a:lnTo>
                <a:lnTo>
                  <a:pt x="18" y="53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7"/>
                </a:lnTo>
                <a:lnTo>
                  <a:pt x="18" y="2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7382" name="Group 54"/>
          <p:cNvGrpSpPr>
            <a:grpSpLocks noChangeAspect="1"/>
          </p:cNvGrpSpPr>
          <p:nvPr/>
        </p:nvGrpSpPr>
        <p:grpSpPr bwMode="auto">
          <a:xfrm>
            <a:off x="5232400" y="3779838"/>
            <a:ext cx="1027113" cy="107950"/>
            <a:chOff x="534" y="2345"/>
            <a:chExt cx="427" cy="87"/>
          </a:xfrm>
        </p:grpSpPr>
        <p:sp>
          <p:nvSpPr>
            <p:cNvPr id="57437" name="Line 55"/>
            <p:cNvSpPr>
              <a:spLocks noChangeAspect="1" noChangeShapeType="1"/>
            </p:cNvSpPr>
            <p:nvPr/>
          </p:nvSpPr>
          <p:spPr bwMode="auto">
            <a:xfrm flipV="1">
              <a:off x="534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8" name="Line 56"/>
            <p:cNvSpPr>
              <a:spLocks noChangeAspect="1" noChangeShapeType="1"/>
            </p:cNvSpPr>
            <p:nvPr/>
          </p:nvSpPr>
          <p:spPr bwMode="auto">
            <a:xfrm flipV="1">
              <a:off x="605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9" name="Line 57"/>
            <p:cNvSpPr>
              <a:spLocks noChangeAspect="1" noChangeShapeType="1"/>
            </p:cNvSpPr>
            <p:nvPr/>
          </p:nvSpPr>
          <p:spPr bwMode="auto">
            <a:xfrm flipV="1">
              <a:off x="676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0" name="Line 58"/>
            <p:cNvSpPr>
              <a:spLocks noChangeAspect="1" noChangeShapeType="1"/>
            </p:cNvSpPr>
            <p:nvPr/>
          </p:nvSpPr>
          <p:spPr bwMode="auto">
            <a:xfrm flipV="1">
              <a:off x="747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1" name="Line 59"/>
            <p:cNvSpPr>
              <a:spLocks noChangeAspect="1" noChangeShapeType="1"/>
            </p:cNvSpPr>
            <p:nvPr/>
          </p:nvSpPr>
          <p:spPr bwMode="auto">
            <a:xfrm flipV="1">
              <a:off x="889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2" name="Line 60"/>
            <p:cNvSpPr>
              <a:spLocks noChangeAspect="1" noChangeShapeType="1"/>
            </p:cNvSpPr>
            <p:nvPr/>
          </p:nvSpPr>
          <p:spPr bwMode="auto">
            <a:xfrm flipV="1">
              <a:off x="960" y="2346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3" name="Line 61"/>
            <p:cNvSpPr>
              <a:spLocks noChangeAspect="1" noChangeShapeType="1"/>
            </p:cNvSpPr>
            <p:nvPr/>
          </p:nvSpPr>
          <p:spPr bwMode="auto">
            <a:xfrm>
              <a:off x="534" y="2388"/>
              <a:ext cx="42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4" name="Line 62"/>
            <p:cNvSpPr>
              <a:spLocks noChangeAspect="1" noChangeShapeType="1"/>
            </p:cNvSpPr>
            <p:nvPr/>
          </p:nvSpPr>
          <p:spPr bwMode="auto">
            <a:xfrm flipV="1">
              <a:off x="818" y="2345"/>
              <a:ext cx="1" cy="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7383" name="Group 63"/>
          <p:cNvGrpSpPr>
            <a:grpSpLocks noChangeAspect="1"/>
          </p:cNvGrpSpPr>
          <p:nvPr/>
        </p:nvGrpSpPr>
        <p:grpSpPr bwMode="auto">
          <a:xfrm>
            <a:off x="4872038" y="2508250"/>
            <a:ext cx="109537" cy="1027113"/>
            <a:chOff x="385" y="1857"/>
            <a:chExt cx="87" cy="427"/>
          </a:xfrm>
        </p:grpSpPr>
        <p:sp>
          <p:nvSpPr>
            <p:cNvPr id="57429" name="Line 64"/>
            <p:cNvSpPr>
              <a:spLocks noChangeAspect="1" noChangeShapeType="1"/>
            </p:cNvSpPr>
            <p:nvPr/>
          </p:nvSpPr>
          <p:spPr bwMode="auto">
            <a:xfrm>
              <a:off x="385" y="1857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0" name="Line 65"/>
            <p:cNvSpPr>
              <a:spLocks noChangeAspect="1" noChangeShapeType="1"/>
            </p:cNvSpPr>
            <p:nvPr/>
          </p:nvSpPr>
          <p:spPr bwMode="auto">
            <a:xfrm>
              <a:off x="385" y="1928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1" name="Line 66"/>
            <p:cNvSpPr>
              <a:spLocks noChangeAspect="1" noChangeShapeType="1"/>
            </p:cNvSpPr>
            <p:nvPr/>
          </p:nvSpPr>
          <p:spPr bwMode="auto">
            <a:xfrm>
              <a:off x="385" y="1999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2" name="Line 67"/>
            <p:cNvSpPr>
              <a:spLocks noChangeAspect="1" noChangeShapeType="1"/>
            </p:cNvSpPr>
            <p:nvPr/>
          </p:nvSpPr>
          <p:spPr bwMode="auto">
            <a:xfrm>
              <a:off x="385" y="2070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3" name="Line 68"/>
            <p:cNvSpPr>
              <a:spLocks noChangeAspect="1" noChangeShapeType="1"/>
            </p:cNvSpPr>
            <p:nvPr/>
          </p:nvSpPr>
          <p:spPr bwMode="auto">
            <a:xfrm>
              <a:off x="385" y="2212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4" name="Line 69"/>
            <p:cNvSpPr>
              <a:spLocks noChangeAspect="1" noChangeShapeType="1"/>
            </p:cNvSpPr>
            <p:nvPr/>
          </p:nvSpPr>
          <p:spPr bwMode="auto">
            <a:xfrm>
              <a:off x="385" y="2283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5" name="Line 70"/>
            <p:cNvSpPr>
              <a:spLocks noChangeAspect="1" noChangeShapeType="1"/>
            </p:cNvSpPr>
            <p:nvPr/>
          </p:nvSpPr>
          <p:spPr bwMode="auto">
            <a:xfrm>
              <a:off x="428" y="1857"/>
              <a:ext cx="1" cy="4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36" name="Line 71"/>
            <p:cNvSpPr>
              <a:spLocks noChangeAspect="1" noChangeShapeType="1"/>
            </p:cNvSpPr>
            <p:nvPr/>
          </p:nvSpPr>
          <p:spPr bwMode="auto">
            <a:xfrm>
              <a:off x="386" y="2141"/>
              <a:ext cx="8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7384" name="Text Box 72"/>
          <p:cNvSpPr txBox="1">
            <a:spLocks noChangeAspect="1" noChangeArrowheads="1"/>
          </p:cNvSpPr>
          <p:nvPr/>
        </p:nvSpPr>
        <p:spPr bwMode="auto">
          <a:xfrm>
            <a:off x="4648200" y="4097338"/>
            <a:ext cx="20605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Hanan-Punkte (  )</a:t>
            </a:r>
            <a:endParaRPr lang="en-US" altLang="de-DE"/>
          </a:p>
        </p:txBody>
      </p:sp>
      <p:sp>
        <p:nvSpPr>
          <p:cNvPr id="57385" name="Freeform 73"/>
          <p:cNvSpPr>
            <a:spLocks noChangeAspect="1"/>
          </p:cNvSpPr>
          <p:nvPr/>
        </p:nvSpPr>
        <p:spPr bwMode="auto">
          <a:xfrm>
            <a:off x="6278563" y="4259263"/>
            <a:ext cx="66675" cy="68262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40"/>
                </a:lnTo>
                <a:lnTo>
                  <a:pt x="49" y="49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9"/>
                </a:lnTo>
                <a:lnTo>
                  <a:pt x="3" y="40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solidFill>
            <a:srgbClr val="CC00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86" name="AutoShape 74"/>
          <p:cNvSpPr>
            <a:spLocks noChangeAspect="1" noChangeArrowheads="1"/>
          </p:cNvSpPr>
          <p:nvPr/>
        </p:nvSpPr>
        <p:spPr bwMode="auto">
          <a:xfrm>
            <a:off x="4419600" y="2908300"/>
            <a:ext cx="219075" cy="544513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387" name="Rectangle 75"/>
          <p:cNvSpPr>
            <a:spLocks noChangeAspect="1" noChangeArrowheads="1"/>
          </p:cNvSpPr>
          <p:nvPr/>
        </p:nvSpPr>
        <p:spPr bwMode="auto">
          <a:xfrm>
            <a:off x="825500" y="3233738"/>
            <a:ext cx="32543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388" name="Rectangle 76"/>
          <p:cNvSpPr>
            <a:spLocks noChangeAspect="1" noChangeArrowheads="1"/>
          </p:cNvSpPr>
          <p:nvPr/>
        </p:nvSpPr>
        <p:spPr bwMode="auto">
          <a:xfrm>
            <a:off x="1514475" y="3233738"/>
            <a:ext cx="547688" cy="4333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389" name="Rectangle 77"/>
          <p:cNvSpPr>
            <a:spLocks noChangeAspect="1" noChangeArrowheads="1"/>
          </p:cNvSpPr>
          <p:nvPr/>
        </p:nvSpPr>
        <p:spPr bwMode="auto">
          <a:xfrm>
            <a:off x="1358900" y="2468563"/>
            <a:ext cx="328613" cy="434975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390" name="Freeform 78"/>
          <p:cNvSpPr>
            <a:spLocks noChangeAspect="1"/>
          </p:cNvSpPr>
          <p:nvPr/>
        </p:nvSpPr>
        <p:spPr bwMode="auto">
          <a:xfrm>
            <a:off x="7269163" y="3151188"/>
            <a:ext cx="66675" cy="69850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9" y="0"/>
                </a:moveTo>
                <a:lnTo>
                  <a:pt x="41" y="3"/>
                </a:lnTo>
                <a:lnTo>
                  <a:pt x="49" y="9"/>
                </a:lnTo>
                <a:lnTo>
                  <a:pt x="56" y="18"/>
                </a:lnTo>
                <a:lnTo>
                  <a:pt x="57" y="29"/>
                </a:lnTo>
                <a:lnTo>
                  <a:pt x="56" y="39"/>
                </a:lnTo>
                <a:lnTo>
                  <a:pt x="49" y="49"/>
                </a:lnTo>
                <a:lnTo>
                  <a:pt x="41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91" name="Freeform 79"/>
          <p:cNvSpPr>
            <a:spLocks noChangeAspect="1"/>
          </p:cNvSpPr>
          <p:nvPr/>
        </p:nvSpPr>
        <p:spPr bwMode="auto">
          <a:xfrm>
            <a:off x="7269163" y="3151188"/>
            <a:ext cx="66675" cy="69850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9" y="0"/>
                </a:moveTo>
                <a:lnTo>
                  <a:pt x="41" y="3"/>
                </a:lnTo>
                <a:lnTo>
                  <a:pt x="49" y="9"/>
                </a:lnTo>
                <a:lnTo>
                  <a:pt x="56" y="18"/>
                </a:lnTo>
                <a:lnTo>
                  <a:pt x="57" y="29"/>
                </a:lnTo>
                <a:lnTo>
                  <a:pt x="56" y="39"/>
                </a:lnTo>
                <a:lnTo>
                  <a:pt x="49" y="49"/>
                </a:lnTo>
                <a:lnTo>
                  <a:pt x="41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92" name="Freeform 80"/>
          <p:cNvSpPr>
            <a:spLocks noChangeAspect="1"/>
          </p:cNvSpPr>
          <p:nvPr/>
        </p:nvSpPr>
        <p:spPr bwMode="auto">
          <a:xfrm>
            <a:off x="7608888" y="2468563"/>
            <a:ext cx="68262" cy="68262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40" y="3"/>
                </a:lnTo>
                <a:lnTo>
                  <a:pt x="48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8" y="49"/>
                </a:lnTo>
                <a:lnTo>
                  <a:pt x="40" y="55"/>
                </a:lnTo>
                <a:lnTo>
                  <a:pt x="28" y="58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93" name="Freeform 81"/>
          <p:cNvSpPr>
            <a:spLocks noChangeAspect="1"/>
          </p:cNvSpPr>
          <p:nvPr/>
        </p:nvSpPr>
        <p:spPr bwMode="auto">
          <a:xfrm>
            <a:off x="7608888" y="2468563"/>
            <a:ext cx="68262" cy="68262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40" y="3"/>
                </a:lnTo>
                <a:lnTo>
                  <a:pt x="48" y="9"/>
                </a:lnTo>
                <a:lnTo>
                  <a:pt x="55" y="18"/>
                </a:lnTo>
                <a:lnTo>
                  <a:pt x="56" y="29"/>
                </a:lnTo>
                <a:lnTo>
                  <a:pt x="55" y="40"/>
                </a:lnTo>
                <a:lnTo>
                  <a:pt x="48" y="49"/>
                </a:lnTo>
                <a:lnTo>
                  <a:pt x="40" y="55"/>
                </a:lnTo>
                <a:lnTo>
                  <a:pt x="28" y="58"/>
                </a:lnTo>
                <a:lnTo>
                  <a:pt x="17" y="55"/>
                </a:lnTo>
                <a:lnTo>
                  <a:pt x="8" y="49"/>
                </a:lnTo>
                <a:lnTo>
                  <a:pt x="2" y="40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94" name="Freeform 82"/>
          <p:cNvSpPr>
            <a:spLocks noChangeAspect="1"/>
          </p:cNvSpPr>
          <p:nvPr/>
        </p:nvSpPr>
        <p:spPr bwMode="auto">
          <a:xfrm>
            <a:off x="7778750" y="3494088"/>
            <a:ext cx="68263" cy="68262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8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8"/>
                </a:lnTo>
                <a:lnTo>
                  <a:pt x="18" y="2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95" name="Freeform 83"/>
          <p:cNvSpPr>
            <a:spLocks noChangeAspect="1"/>
          </p:cNvSpPr>
          <p:nvPr/>
        </p:nvSpPr>
        <p:spPr bwMode="auto">
          <a:xfrm>
            <a:off x="7778750" y="3494088"/>
            <a:ext cx="68263" cy="68262"/>
          </a:xfrm>
          <a:custGeom>
            <a:avLst/>
            <a:gdLst>
              <a:gd name="T0" fmla="*/ 2147483647 w 58"/>
              <a:gd name="T1" fmla="*/ 0 h 56"/>
              <a:gd name="T2" fmla="*/ 2147483647 w 58"/>
              <a:gd name="T3" fmla="*/ 2147483647 h 56"/>
              <a:gd name="T4" fmla="*/ 2147483647 w 58"/>
              <a:gd name="T5" fmla="*/ 2147483647 h 56"/>
              <a:gd name="T6" fmla="*/ 2147483647 w 58"/>
              <a:gd name="T7" fmla="*/ 2147483647 h 56"/>
              <a:gd name="T8" fmla="*/ 2147483647 w 58"/>
              <a:gd name="T9" fmla="*/ 2147483647 h 56"/>
              <a:gd name="T10" fmla="*/ 2147483647 w 58"/>
              <a:gd name="T11" fmla="*/ 2147483647 h 56"/>
              <a:gd name="T12" fmla="*/ 2147483647 w 58"/>
              <a:gd name="T13" fmla="*/ 2147483647 h 56"/>
              <a:gd name="T14" fmla="*/ 2147483647 w 58"/>
              <a:gd name="T15" fmla="*/ 2147483647 h 56"/>
              <a:gd name="T16" fmla="*/ 2147483647 w 58"/>
              <a:gd name="T17" fmla="*/ 2147483647 h 56"/>
              <a:gd name="T18" fmla="*/ 2147483647 w 58"/>
              <a:gd name="T19" fmla="*/ 2147483647 h 56"/>
              <a:gd name="T20" fmla="*/ 2147483647 w 58"/>
              <a:gd name="T21" fmla="*/ 2147483647 h 56"/>
              <a:gd name="T22" fmla="*/ 2147483647 w 58"/>
              <a:gd name="T23" fmla="*/ 2147483647 h 56"/>
              <a:gd name="T24" fmla="*/ 0 w 58"/>
              <a:gd name="T25" fmla="*/ 2147483647 h 56"/>
              <a:gd name="T26" fmla="*/ 2147483647 w 58"/>
              <a:gd name="T27" fmla="*/ 2147483647 h 56"/>
              <a:gd name="T28" fmla="*/ 2147483647 w 58"/>
              <a:gd name="T29" fmla="*/ 2147483647 h 56"/>
              <a:gd name="T30" fmla="*/ 2147483647 w 58"/>
              <a:gd name="T31" fmla="*/ 2147483647 h 56"/>
              <a:gd name="T32" fmla="*/ 2147483647 w 58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6">
                <a:moveTo>
                  <a:pt x="29" y="0"/>
                </a:moveTo>
                <a:lnTo>
                  <a:pt x="40" y="2"/>
                </a:lnTo>
                <a:lnTo>
                  <a:pt x="49" y="8"/>
                </a:lnTo>
                <a:lnTo>
                  <a:pt x="55" y="17"/>
                </a:lnTo>
                <a:lnTo>
                  <a:pt x="58" y="28"/>
                </a:lnTo>
                <a:lnTo>
                  <a:pt x="55" y="38"/>
                </a:lnTo>
                <a:lnTo>
                  <a:pt x="49" y="48"/>
                </a:lnTo>
                <a:lnTo>
                  <a:pt x="40" y="55"/>
                </a:lnTo>
                <a:lnTo>
                  <a:pt x="29" y="56"/>
                </a:lnTo>
                <a:lnTo>
                  <a:pt x="18" y="55"/>
                </a:lnTo>
                <a:lnTo>
                  <a:pt x="9" y="48"/>
                </a:lnTo>
                <a:lnTo>
                  <a:pt x="3" y="38"/>
                </a:lnTo>
                <a:lnTo>
                  <a:pt x="0" y="28"/>
                </a:lnTo>
                <a:lnTo>
                  <a:pt x="3" y="17"/>
                </a:lnTo>
                <a:lnTo>
                  <a:pt x="9" y="8"/>
                </a:lnTo>
                <a:lnTo>
                  <a:pt x="18" y="2"/>
                </a:lnTo>
                <a:lnTo>
                  <a:pt x="29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96" name="Freeform 84"/>
          <p:cNvSpPr>
            <a:spLocks noChangeAspect="1"/>
          </p:cNvSpPr>
          <p:nvPr/>
        </p:nvSpPr>
        <p:spPr bwMode="auto">
          <a:xfrm>
            <a:off x="8291513" y="3151188"/>
            <a:ext cx="68262" cy="69850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39" y="3"/>
                </a:lnTo>
                <a:lnTo>
                  <a:pt x="49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9" y="49"/>
                </a:lnTo>
                <a:lnTo>
                  <a:pt x="39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97" name="Freeform 85"/>
          <p:cNvSpPr>
            <a:spLocks noChangeAspect="1"/>
          </p:cNvSpPr>
          <p:nvPr/>
        </p:nvSpPr>
        <p:spPr bwMode="auto">
          <a:xfrm>
            <a:off x="8291513" y="3151188"/>
            <a:ext cx="68262" cy="69850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39" y="3"/>
                </a:lnTo>
                <a:lnTo>
                  <a:pt x="49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9" y="49"/>
                </a:lnTo>
                <a:lnTo>
                  <a:pt x="39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398" name="Line 86"/>
          <p:cNvSpPr>
            <a:spLocks noChangeAspect="1" noChangeShapeType="1"/>
          </p:cNvSpPr>
          <p:nvPr/>
        </p:nvSpPr>
        <p:spPr bwMode="auto">
          <a:xfrm flipV="1">
            <a:off x="7304088" y="3771900"/>
            <a:ext cx="3175" cy="106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399" name="Line 87"/>
          <p:cNvSpPr>
            <a:spLocks noChangeAspect="1" noChangeShapeType="1"/>
          </p:cNvSpPr>
          <p:nvPr/>
        </p:nvSpPr>
        <p:spPr bwMode="auto">
          <a:xfrm flipV="1">
            <a:off x="7473950" y="3771900"/>
            <a:ext cx="3175" cy="106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0" name="Line 88"/>
          <p:cNvSpPr>
            <a:spLocks noChangeAspect="1" noChangeShapeType="1"/>
          </p:cNvSpPr>
          <p:nvPr/>
        </p:nvSpPr>
        <p:spPr bwMode="auto">
          <a:xfrm flipV="1">
            <a:off x="7645400" y="3771900"/>
            <a:ext cx="1588" cy="106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1" name="Line 89"/>
          <p:cNvSpPr>
            <a:spLocks noChangeAspect="1" noChangeShapeType="1"/>
          </p:cNvSpPr>
          <p:nvPr/>
        </p:nvSpPr>
        <p:spPr bwMode="auto">
          <a:xfrm flipV="1">
            <a:off x="7815263" y="3771900"/>
            <a:ext cx="3175" cy="106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2" name="Line 90"/>
          <p:cNvSpPr>
            <a:spLocks noChangeAspect="1" noChangeShapeType="1"/>
          </p:cNvSpPr>
          <p:nvPr/>
        </p:nvSpPr>
        <p:spPr bwMode="auto">
          <a:xfrm flipV="1">
            <a:off x="8156575" y="3771900"/>
            <a:ext cx="3175" cy="106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3" name="Line 91"/>
          <p:cNvSpPr>
            <a:spLocks noChangeAspect="1" noChangeShapeType="1"/>
          </p:cNvSpPr>
          <p:nvPr/>
        </p:nvSpPr>
        <p:spPr bwMode="auto">
          <a:xfrm flipV="1">
            <a:off x="8326438" y="3771900"/>
            <a:ext cx="3175" cy="106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4" name="Line 92"/>
          <p:cNvSpPr>
            <a:spLocks noChangeAspect="1" noChangeShapeType="1"/>
          </p:cNvSpPr>
          <p:nvPr/>
        </p:nvSpPr>
        <p:spPr bwMode="auto">
          <a:xfrm>
            <a:off x="7304088" y="3824288"/>
            <a:ext cx="10223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5" name="Line 93"/>
          <p:cNvSpPr>
            <a:spLocks noChangeAspect="1" noChangeShapeType="1"/>
          </p:cNvSpPr>
          <p:nvPr/>
        </p:nvSpPr>
        <p:spPr bwMode="auto">
          <a:xfrm flipV="1">
            <a:off x="7986713" y="3770313"/>
            <a:ext cx="1587" cy="106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6" name="Line 94"/>
          <p:cNvSpPr>
            <a:spLocks noChangeAspect="1" noChangeShapeType="1"/>
          </p:cNvSpPr>
          <p:nvPr/>
        </p:nvSpPr>
        <p:spPr bwMode="auto">
          <a:xfrm>
            <a:off x="6940550" y="2498725"/>
            <a:ext cx="109538" cy="3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7" name="Line 95"/>
          <p:cNvSpPr>
            <a:spLocks noChangeAspect="1" noChangeShapeType="1"/>
          </p:cNvSpPr>
          <p:nvPr/>
        </p:nvSpPr>
        <p:spPr bwMode="auto">
          <a:xfrm>
            <a:off x="6940550" y="2668588"/>
            <a:ext cx="109538" cy="3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8" name="Line 96"/>
          <p:cNvSpPr>
            <a:spLocks noChangeAspect="1" noChangeShapeType="1"/>
          </p:cNvSpPr>
          <p:nvPr/>
        </p:nvSpPr>
        <p:spPr bwMode="auto">
          <a:xfrm>
            <a:off x="6940550" y="2840038"/>
            <a:ext cx="109538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09" name="Line 97"/>
          <p:cNvSpPr>
            <a:spLocks noChangeAspect="1" noChangeShapeType="1"/>
          </p:cNvSpPr>
          <p:nvPr/>
        </p:nvSpPr>
        <p:spPr bwMode="auto">
          <a:xfrm>
            <a:off x="6940550" y="3009900"/>
            <a:ext cx="109538" cy="3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10" name="Line 98"/>
          <p:cNvSpPr>
            <a:spLocks noChangeAspect="1" noChangeShapeType="1"/>
          </p:cNvSpPr>
          <p:nvPr/>
        </p:nvSpPr>
        <p:spPr bwMode="auto">
          <a:xfrm>
            <a:off x="6940550" y="3351213"/>
            <a:ext cx="109538" cy="3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11" name="Line 99"/>
          <p:cNvSpPr>
            <a:spLocks noChangeAspect="1" noChangeShapeType="1"/>
          </p:cNvSpPr>
          <p:nvPr/>
        </p:nvSpPr>
        <p:spPr bwMode="auto">
          <a:xfrm>
            <a:off x="6940550" y="3521075"/>
            <a:ext cx="109538" cy="3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12" name="Line 100"/>
          <p:cNvSpPr>
            <a:spLocks noChangeAspect="1" noChangeShapeType="1"/>
          </p:cNvSpPr>
          <p:nvPr/>
        </p:nvSpPr>
        <p:spPr bwMode="auto">
          <a:xfrm>
            <a:off x="6996113" y="2498725"/>
            <a:ext cx="0" cy="1022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13" name="Line 101"/>
          <p:cNvSpPr>
            <a:spLocks noChangeAspect="1" noChangeShapeType="1"/>
          </p:cNvSpPr>
          <p:nvPr/>
        </p:nvSpPr>
        <p:spPr bwMode="auto">
          <a:xfrm>
            <a:off x="6942138" y="3181350"/>
            <a:ext cx="10953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14" name="Text Box 102"/>
          <p:cNvSpPr txBox="1">
            <a:spLocks noChangeAspect="1" noChangeArrowheads="1"/>
          </p:cNvSpPr>
          <p:nvPr/>
        </p:nvSpPr>
        <p:spPr bwMode="auto">
          <a:xfrm>
            <a:off x="6708775" y="4095750"/>
            <a:ext cx="243522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Minimaler rektilinearer Steinerbaum</a:t>
            </a:r>
            <a:endParaRPr lang="en-US" altLang="de-DE"/>
          </a:p>
        </p:txBody>
      </p:sp>
      <p:sp>
        <p:nvSpPr>
          <p:cNvPr id="57415" name="AutoShape 103"/>
          <p:cNvSpPr>
            <a:spLocks noChangeAspect="1" noChangeArrowheads="1"/>
          </p:cNvSpPr>
          <p:nvPr/>
        </p:nvSpPr>
        <p:spPr bwMode="auto">
          <a:xfrm>
            <a:off x="6489700" y="2897188"/>
            <a:ext cx="219075" cy="5476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416" name="Line 104"/>
          <p:cNvSpPr>
            <a:spLocks noChangeAspect="1" noChangeShapeType="1"/>
          </p:cNvSpPr>
          <p:nvPr/>
        </p:nvSpPr>
        <p:spPr bwMode="auto">
          <a:xfrm>
            <a:off x="7329488" y="3189288"/>
            <a:ext cx="97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417" name="Freeform 105"/>
          <p:cNvSpPr>
            <a:spLocks noChangeAspect="1"/>
          </p:cNvSpPr>
          <p:nvPr/>
        </p:nvSpPr>
        <p:spPr bwMode="auto">
          <a:xfrm>
            <a:off x="7605713" y="3151188"/>
            <a:ext cx="68262" cy="69850"/>
          </a:xfrm>
          <a:custGeom>
            <a:avLst/>
            <a:gdLst>
              <a:gd name="T0" fmla="*/ 2147483647 w 57"/>
              <a:gd name="T1" fmla="*/ 0 h 57"/>
              <a:gd name="T2" fmla="*/ 2147483647 w 57"/>
              <a:gd name="T3" fmla="*/ 2147483647 h 57"/>
              <a:gd name="T4" fmla="*/ 2147483647 w 57"/>
              <a:gd name="T5" fmla="*/ 2147483647 h 57"/>
              <a:gd name="T6" fmla="*/ 2147483647 w 57"/>
              <a:gd name="T7" fmla="*/ 2147483647 h 57"/>
              <a:gd name="T8" fmla="*/ 2147483647 w 57"/>
              <a:gd name="T9" fmla="*/ 2147483647 h 57"/>
              <a:gd name="T10" fmla="*/ 2147483647 w 57"/>
              <a:gd name="T11" fmla="*/ 2147483647 h 57"/>
              <a:gd name="T12" fmla="*/ 2147483647 w 57"/>
              <a:gd name="T13" fmla="*/ 2147483647 h 57"/>
              <a:gd name="T14" fmla="*/ 2147483647 w 57"/>
              <a:gd name="T15" fmla="*/ 2147483647 h 57"/>
              <a:gd name="T16" fmla="*/ 2147483647 w 57"/>
              <a:gd name="T17" fmla="*/ 2147483647 h 57"/>
              <a:gd name="T18" fmla="*/ 2147483647 w 57"/>
              <a:gd name="T19" fmla="*/ 2147483647 h 57"/>
              <a:gd name="T20" fmla="*/ 2147483647 w 57"/>
              <a:gd name="T21" fmla="*/ 2147483647 h 57"/>
              <a:gd name="T22" fmla="*/ 2147483647 w 57"/>
              <a:gd name="T23" fmla="*/ 2147483647 h 57"/>
              <a:gd name="T24" fmla="*/ 0 w 57"/>
              <a:gd name="T25" fmla="*/ 2147483647 h 57"/>
              <a:gd name="T26" fmla="*/ 2147483647 w 57"/>
              <a:gd name="T27" fmla="*/ 2147483647 h 57"/>
              <a:gd name="T28" fmla="*/ 2147483647 w 57"/>
              <a:gd name="T29" fmla="*/ 2147483647 h 57"/>
              <a:gd name="T30" fmla="*/ 2147483647 w 57"/>
              <a:gd name="T31" fmla="*/ 2147483647 h 57"/>
              <a:gd name="T32" fmla="*/ 2147483647 w 57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7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7" y="55"/>
                </a:lnTo>
                <a:lnTo>
                  <a:pt x="8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8" y="9"/>
                </a:lnTo>
                <a:lnTo>
                  <a:pt x="17" y="3"/>
                </a:lnTo>
                <a:lnTo>
                  <a:pt x="28" y="0"/>
                </a:lnTo>
              </a:path>
            </a:pathLst>
          </a:custGeom>
          <a:solidFill>
            <a:srgbClr val="A7CE7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18" name="Freeform 106"/>
          <p:cNvSpPr>
            <a:spLocks noChangeAspect="1"/>
          </p:cNvSpPr>
          <p:nvPr/>
        </p:nvSpPr>
        <p:spPr bwMode="auto">
          <a:xfrm>
            <a:off x="7777163" y="3151188"/>
            <a:ext cx="68262" cy="69850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6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7" y="55"/>
                </a:lnTo>
                <a:lnTo>
                  <a:pt x="9" y="49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9" y="9"/>
                </a:lnTo>
                <a:lnTo>
                  <a:pt x="17" y="3"/>
                </a:lnTo>
                <a:lnTo>
                  <a:pt x="29" y="0"/>
                </a:lnTo>
              </a:path>
            </a:pathLst>
          </a:custGeom>
          <a:solidFill>
            <a:srgbClr val="A7CE7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19" name="Freeform 107"/>
          <p:cNvSpPr>
            <a:spLocks noChangeAspect="1"/>
          </p:cNvSpPr>
          <p:nvPr/>
        </p:nvSpPr>
        <p:spPr bwMode="auto">
          <a:xfrm>
            <a:off x="3019425" y="3151188"/>
            <a:ext cx="68263" cy="68262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0" name="Freeform 108"/>
          <p:cNvSpPr>
            <a:spLocks noChangeAspect="1"/>
          </p:cNvSpPr>
          <p:nvPr/>
        </p:nvSpPr>
        <p:spPr bwMode="auto">
          <a:xfrm>
            <a:off x="3019425" y="3151188"/>
            <a:ext cx="68263" cy="68262"/>
          </a:xfrm>
          <a:custGeom>
            <a:avLst/>
            <a:gdLst>
              <a:gd name="T0" fmla="*/ 2147483647 w 56"/>
              <a:gd name="T1" fmla="*/ 0 h 57"/>
              <a:gd name="T2" fmla="*/ 2147483647 w 56"/>
              <a:gd name="T3" fmla="*/ 2147483647 h 57"/>
              <a:gd name="T4" fmla="*/ 2147483647 w 56"/>
              <a:gd name="T5" fmla="*/ 2147483647 h 57"/>
              <a:gd name="T6" fmla="*/ 2147483647 w 56"/>
              <a:gd name="T7" fmla="*/ 2147483647 h 57"/>
              <a:gd name="T8" fmla="*/ 2147483647 w 56"/>
              <a:gd name="T9" fmla="*/ 2147483647 h 57"/>
              <a:gd name="T10" fmla="*/ 2147483647 w 56"/>
              <a:gd name="T11" fmla="*/ 2147483647 h 57"/>
              <a:gd name="T12" fmla="*/ 2147483647 w 56"/>
              <a:gd name="T13" fmla="*/ 2147483647 h 57"/>
              <a:gd name="T14" fmla="*/ 2147483647 w 56"/>
              <a:gd name="T15" fmla="*/ 2147483647 h 57"/>
              <a:gd name="T16" fmla="*/ 2147483647 w 56"/>
              <a:gd name="T17" fmla="*/ 2147483647 h 57"/>
              <a:gd name="T18" fmla="*/ 2147483647 w 56"/>
              <a:gd name="T19" fmla="*/ 2147483647 h 57"/>
              <a:gd name="T20" fmla="*/ 2147483647 w 56"/>
              <a:gd name="T21" fmla="*/ 2147483647 h 57"/>
              <a:gd name="T22" fmla="*/ 2147483647 w 56"/>
              <a:gd name="T23" fmla="*/ 2147483647 h 57"/>
              <a:gd name="T24" fmla="*/ 0 w 56"/>
              <a:gd name="T25" fmla="*/ 2147483647 h 57"/>
              <a:gd name="T26" fmla="*/ 2147483647 w 56"/>
              <a:gd name="T27" fmla="*/ 2147483647 h 57"/>
              <a:gd name="T28" fmla="*/ 2147483647 w 56"/>
              <a:gd name="T29" fmla="*/ 2147483647 h 57"/>
              <a:gd name="T30" fmla="*/ 2147483647 w 56"/>
              <a:gd name="T31" fmla="*/ 2147483647 h 57"/>
              <a:gd name="T32" fmla="*/ 2147483647 w 56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7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39"/>
                </a:lnTo>
                <a:lnTo>
                  <a:pt x="48" y="49"/>
                </a:lnTo>
                <a:lnTo>
                  <a:pt x="39" y="55"/>
                </a:lnTo>
                <a:lnTo>
                  <a:pt x="28" y="57"/>
                </a:lnTo>
                <a:lnTo>
                  <a:pt x="16" y="55"/>
                </a:lnTo>
                <a:lnTo>
                  <a:pt x="8" y="49"/>
                </a:lnTo>
                <a:lnTo>
                  <a:pt x="1" y="39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1" name="Freeform 109"/>
          <p:cNvSpPr>
            <a:spLocks noChangeAspect="1"/>
          </p:cNvSpPr>
          <p:nvPr/>
        </p:nvSpPr>
        <p:spPr bwMode="auto">
          <a:xfrm>
            <a:off x="3360738" y="2468563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2" name="Freeform 110"/>
          <p:cNvSpPr>
            <a:spLocks noChangeAspect="1"/>
          </p:cNvSpPr>
          <p:nvPr/>
        </p:nvSpPr>
        <p:spPr bwMode="auto">
          <a:xfrm>
            <a:off x="3360738" y="2468563"/>
            <a:ext cx="68262" cy="666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2147483647 w 56"/>
              <a:gd name="T5" fmla="*/ 2147483647 h 58"/>
              <a:gd name="T6" fmla="*/ 2147483647 w 56"/>
              <a:gd name="T7" fmla="*/ 2147483647 h 58"/>
              <a:gd name="T8" fmla="*/ 2147483647 w 56"/>
              <a:gd name="T9" fmla="*/ 2147483647 h 58"/>
              <a:gd name="T10" fmla="*/ 2147483647 w 56"/>
              <a:gd name="T11" fmla="*/ 2147483647 h 58"/>
              <a:gd name="T12" fmla="*/ 2147483647 w 56"/>
              <a:gd name="T13" fmla="*/ 2147483647 h 58"/>
              <a:gd name="T14" fmla="*/ 2147483647 w 56"/>
              <a:gd name="T15" fmla="*/ 2147483647 h 58"/>
              <a:gd name="T16" fmla="*/ 2147483647 w 56"/>
              <a:gd name="T17" fmla="*/ 2147483647 h 58"/>
              <a:gd name="T18" fmla="*/ 2147483647 w 56"/>
              <a:gd name="T19" fmla="*/ 2147483647 h 58"/>
              <a:gd name="T20" fmla="*/ 2147483647 w 56"/>
              <a:gd name="T21" fmla="*/ 2147483647 h 58"/>
              <a:gd name="T22" fmla="*/ 2147483647 w 56"/>
              <a:gd name="T23" fmla="*/ 2147483647 h 58"/>
              <a:gd name="T24" fmla="*/ 0 w 56"/>
              <a:gd name="T25" fmla="*/ 2147483647 h 58"/>
              <a:gd name="T26" fmla="*/ 2147483647 w 56"/>
              <a:gd name="T27" fmla="*/ 2147483647 h 58"/>
              <a:gd name="T28" fmla="*/ 2147483647 w 56"/>
              <a:gd name="T29" fmla="*/ 2147483647 h 58"/>
              <a:gd name="T30" fmla="*/ 2147483647 w 56"/>
              <a:gd name="T31" fmla="*/ 2147483647 h 58"/>
              <a:gd name="T32" fmla="*/ 2147483647 w 56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8">
                <a:moveTo>
                  <a:pt x="28" y="0"/>
                </a:moveTo>
                <a:lnTo>
                  <a:pt x="39" y="3"/>
                </a:lnTo>
                <a:lnTo>
                  <a:pt x="48" y="9"/>
                </a:lnTo>
                <a:lnTo>
                  <a:pt x="54" y="18"/>
                </a:lnTo>
                <a:lnTo>
                  <a:pt x="56" y="29"/>
                </a:lnTo>
                <a:lnTo>
                  <a:pt x="54" y="40"/>
                </a:lnTo>
                <a:lnTo>
                  <a:pt x="48" y="49"/>
                </a:lnTo>
                <a:lnTo>
                  <a:pt x="39" y="55"/>
                </a:lnTo>
                <a:lnTo>
                  <a:pt x="28" y="58"/>
                </a:lnTo>
                <a:lnTo>
                  <a:pt x="16" y="55"/>
                </a:lnTo>
                <a:lnTo>
                  <a:pt x="8" y="49"/>
                </a:lnTo>
                <a:lnTo>
                  <a:pt x="1" y="40"/>
                </a:lnTo>
                <a:lnTo>
                  <a:pt x="0" y="29"/>
                </a:lnTo>
                <a:lnTo>
                  <a:pt x="1" y="18"/>
                </a:lnTo>
                <a:lnTo>
                  <a:pt x="8" y="9"/>
                </a:lnTo>
                <a:lnTo>
                  <a:pt x="16" y="3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3" name="Freeform 111"/>
          <p:cNvSpPr>
            <a:spLocks noChangeAspect="1"/>
          </p:cNvSpPr>
          <p:nvPr/>
        </p:nvSpPr>
        <p:spPr bwMode="auto">
          <a:xfrm>
            <a:off x="3530600" y="3494088"/>
            <a:ext cx="68263" cy="68262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4" name="Freeform 112"/>
          <p:cNvSpPr>
            <a:spLocks noChangeAspect="1"/>
          </p:cNvSpPr>
          <p:nvPr/>
        </p:nvSpPr>
        <p:spPr bwMode="auto">
          <a:xfrm>
            <a:off x="3530600" y="3494088"/>
            <a:ext cx="68263" cy="68262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5" name="Freeform 113"/>
          <p:cNvSpPr>
            <a:spLocks noChangeAspect="1"/>
          </p:cNvSpPr>
          <p:nvPr/>
        </p:nvSpPr>
        <p:spPr bwMode="auto">
          <a:xfrm>
            <a:off x="4043363" y="3151188"/>
            <a:ext cx="68262" cy="68262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6" name="Freeform 114"/>
          <p:cNvSpPr>
            <a:spLocks noChangeAspect="1"/>
          </p:cNvSpPr>
          <p:nvPr/>
        </p:nvSpPr>
        <p:spPr bwMode="auto">
          <a:xfrm>
            <a:off x="4043363" y="3151188"/>
            <a:ext cx="68262" cy="68262"/>
          </a:xfrm>
          <a:custGeom>
            <a:avLst/>
            <a:gdLst>
              <a:gd name="T0" fmla="*/ 2147483647 w 58"/>
              <a:gd name="T1" fmla="*/ 0 h 57"/>
              <a:gd name="T2" fmla="*/ 2147483647 w 58"/>
              <a:gd name="T3" fmla="*/ 2147483647 h 57"/>
              <a:gd name="T4" fmla="*/ 2147483647 w 58"/>
              <a:gd name="T5" fmla="*/ 2147483647 h 57"/>
              <a:gd name="T6" fmla="*/ 2147483647 w 58"/>
              <a:gd name="T7" fmla="*/ 2147483647 h 57"/>
              <a:gd name="T8" fmla="*/ 2147483647 w 58"/>
              <a:gd name="T9" fmla="*/ 2147483647 h 57"/>
              <a:gd name="T10" fmla="*/ 2147483647 w 58"/>
              <a:gd name="T11" fmla="*/ 2147483647 h 57"/>
              <a:gd name="T12" fmla="*/ 2147483647 w 58"/>
              <a:gd name="T13" fmla="*/ 2147483647 h 57"/>
              <a:gd name="T14" fmla="*/ 2147483647 w 58"/>
              <a:gd name="T15" fmla="*/ 2147483647 h 57"/>
              <a:gd name="T16" fmla="*/ 2147483647 w 58"/>
              <a:gd name="T17" fmla="*/ 2147483647 h 57"/>
              <a:gd name="T18" fmla="*/ 2147483647 w 58"/>
              <a:gd name="T19" fmla="*/ 2147483647 h 57"/>
              <a:gd name="T20" fmla="*/ 2147483647 w 58"/>
              <a:gd name="T21" fmla="*/ 2147483647 h 57"/>
              <a:gd name="T22" fmla="*/ 2147483647 w 58"/>
              <a:gd name="T23" fmla="*/ 2147483647 h 57"/>
              <a:gd name="T24" fmla="*/ 0 w 58"/>
              <a:gd name="T25" fmla="*/ 2147483647 h 57"/>
              <a:gd name="T26" fmla="*/ 2147483647 w 58"/>
              <a:gd name="T27" fmla="*/ 2147483647 h 57"/>
              <a:gd name="T28" fmla="*/ 2147483647 w 58"/>
              <a:gd name="T29" fmla="*/ 2147483647 h 57"/>
              <a:gd name="T30" fmla="*/ 2147483647 w 58"/>
              <a:gd name="T31" fmla="*/ 2147483647 h 57"/>
              <a:gd name="T32" fmla="*/ 2147483647 w 58"/>
              <a:gd name="T33" fmla="*/ 0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57">
                <a:moveTo>
                  <a:pt x="29" y="0"/>
                </a:moveTo>
                <a:lnTo>
                  <a:pt x="40" y="3"/>
                </a:lnTo>
                <a:lnTo>
                  <a:pt x="49" y="9"/>
                </a:lnTo>
                <a:lnTo>
                  <a:pt x="55" y="18"/>
                </a:lnTo>
                <a:lnTo>
                  <a:pt x="58" y="29"/>
                </a:lnTo>
                <a:lnTo>
                  <a:pt x="55" y="39"/>
                </a:lnTo>
                <a:lnTo>
                  <a:pt x="49" y="49"/>
                </a:lnTo>
                <a:lnTo>
                  <a:pt x="40" y="55"/>
                </a:lnTo>
                <a:lnTo>
                  <a:pt x="29" y="57"/>
                </a:lnTo>
                <a:lnTo>
                  <a:pt x="18" y="55"/>
                </a:lnTo>
                <a:lnTo>
                  <a:pt x="9" y="49"/>
                </a:lnTo>
                <a:lnTo>
                  <a:pt x="3" y="39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7" name="Freeform 115"/>
          <p:cNvSpPr>
            <a:spLocks noChangeAspect="1"/>
          </p:cNvSpPr>
          <p:nvPr/>
        </p:nvSpPr>
        <p:spPr bwMode="auto">
          <a:xfrm>
            <a:off x="1446213" y="3503613"/>
            <a:ext cx="68262" cy="66675"/>
          </a:xfrm>
          <a:custGeom>
            <a:avLst/>
            <a:gdLst>
              <a:gd name="T0" fmla="*/ 2147483647 w 56"/>
              <a:gd name="T1" fmla="*/ 0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2147483647 w 56"/>
              <a:gd name="T7" fmla="*/ 2147483647 h 56"/>
              <a:gd name="T8" fmla="*/ 2147483647 w 56"/>
              <a:gd name="T9" fmla="*/ 2147483647 h 56"/>
              <a:gd name="T10" fmla="*/ 2147483647 w 56"/>
              <a:gd name="T11" fmla="*/ 2147483647 h 56"/>
              <a:gd name="T12" fmla="*/ 2147483647 w 56"/>
              <a:gd name="T13" fmla="*/ 2147483647 h 56"/>
              <a:gd name="T14" fmla="*/ 2147483647 w 56"/>
              <a:gd name="T15" fmla="*/ 2147483647 h 56"/>
              <a:gd name="T16" fmla="*/ 2147483647 w 56"/>
              <a:gd name="T17" fmla="*/ 2147483647 h 56"/>
              <a:gd name="T18" fmla="*/ 2147483647 w 56"/>
              <a:gd name="T19" fmla="*/ 2147483647 h 56"/>
              <a:gd name="T20" fmla="*/ 2147483647 w 56"/>
              <a:gd name="T21" fmla="*/ 2147483647 h 56"/>
              <a:gd name="T22" fmla="*/ 2147483647 w 56"/>
              <a:gd name="T23" fmla="*/ 2147483647 h 56"/>
              <a:gd name="T24" fmla="*/ 0 w 56"/>
              <a:gd name="T25" fmla="*/ 2147483647 h 56"/>
              <a:gd name="T26" fmla="*/ 2147483647 w 56"/>
              <a:gd name="T27" fmla="*/ 2147483647 h 56"/>
              <a:gd name="T28" fmla="*/ 2147483647 w 56"/>
              <a:gd name="T29" fmla="*/ 2147483647 h 56"/>
              <a:gd name="T30" fmla="*/ 2147483647 w 56"/>
              <a:gd name="T31" fmla="*/ 2147483647 h 56"/>
              <a:gd name="T32" fmla="*/ 2147483647 w 56"/>
              <a:gd name="T33" fmla="*/ 0 h 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6" h="56"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5" y="17"/>
                </a:lnTo>
                <a:lnTo>
                  <a:pt x="56" y="28"/>
                </a:lnTo>
                <a:lnTo>
                  <a:pt x="55" y="38"/>
                </a:lnTo>
                <a:lnTo>
                  <a:pt x="48" y="48"/>
                </a:lnTo>
                <a:lnTo>
                  <a:pt x="38" y="55"/>
                </a:lnTo>
                <a:lnTo>
                  <a:pt x="28" y="56"/>
                </a:lnTo>
                <a:lnTo>
                  <a:pt x="17" y="55"/>
                </a:lnTo>
                <a:lnTo>
                  <a:pt x="8" y="48"/>
                </a:lnTo>
                <a:lnTo>
                  <a:pt x="2" y="38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7" y="2"/>
                </a:lnTo>
                <a:lnTo>
                  <a:pt x="28" y="0"/>
                </a:lnTo>
              </a:path>
            </a:pathLst>
          </a:custGeom>
          <a:solidFill>
            <a:srgbClr val="FFCC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7428" name="Text Box 116"/>
          <p:cNvSpPr txBox="1">
            <a:spLocks noChangeAspect="1" noChangeArrowheads="1"/>
          </p:cNvSpPr>
          <p:nvPr/>
        </p:nvSpPr>
        <p:spPr bwMode="auto">
          <a:xfrm>
            <a:off x="608013" y="4095750"/>
            <a:ext cx="11572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Pinknoten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92125" y="2209800"/>
            <a:ext cx="2306638" cy="21510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46075" y="4570413"/>
            <a:ext cx="15779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Globale Zellen</a:t>
            </a:r>
            <a:endParaRPr lang="en-US" altLang="de-DE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877888" y="2439988"/>
            <a:ext cx="1612900" cy="193675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992188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1184275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1339850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1454150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1606550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1722438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1836738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1990725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2144713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2260600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2376488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1108075" y="2439988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V="1">
            <a:off x="91598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95408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 flipV="1">
            <a:off x="1031875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V="1">
            <a:off x="106838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 flipV="1">
            <a:off x="1223963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1146175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V="1">
            <a:off x="1262063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 flipV="1">
            <a:off x="1298575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1146175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5" name="Line 27"/>
          <p:cNvSpPr>
            <a:spLocks noChangeShapeType="1"/>
          </p:cNvSpPr>
          <p:nvPr/>
        </p:nvSpPr>
        <p:spPr bwMode="auto">
          <a:xfrm flipV="1">
            <a:off x="245268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6" name="Line 28"/>
          <p:cNvSpPr>
            <a:spLocks noChangeShapeType="1"/>
          </p:cNvSpPr>
          <p:nvPr/>
        </p:nvSpPr>
        <p:spPr bwMode="auto">
          <a:xfrm flipV="1">
            <a:off x="241458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 flipV="1">
            <a:off x="233838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8" name="Line 30"/>
          <p:cNvSpPr>
            <a:spLocks noChangeShapeType="1"/>
          </p:cNvSpPr>
          <p:nvPr/>
        </p:nvSpPr>
        <p:spPr bwMode="auto">
          <a:xfrm flipV="1">
            <a:off x="2298700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 flipV="1">
            <a:off x="2222500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 flipV="1">
            <a:off x="2184400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 flipV="1">
            <a:off x="2108200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 flipV="1">
            <a:off x="2068513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 flipV="1">
            <a:off x="2030413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 flipV="1">
            <a:off x="1952625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5" name="Line 37"/>
          <p:cNvSpPr>
            <a:spLocks noChangeShapeType="1"/>
          </p:cNvSpPr>
          <p:nvPr/>
        </p:nvSpPr>
        <p:spPr bwMode="auto">
          <a:xfrm flipV="1">
            <a:off x="1914525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6" name="Line 38"/>
          <p:cNvSpPr>
            <a:spLocks noChangeShapeType="1"/>
          </p:cNvSpPr>
          <p:nvPr/>
        </p:nvSpPr>
        <p:spPr bwMode="auto">
          <a:xfrm flipV="1">
            <a:off x="1876425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7" name="Line 39"/>
          <p:cNvSpPr>
            <a:spLocks noChangeShapeType="1"/>
          </p:cNvSpPr>
          <p:nvPr/>
        </p:nvSpPr>
        <p:spPr bwMode="auto">
          <a:xfrm flipV="1">
            <a:off x="1800225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8" name="Line 40"/>
          <p:cNvSpPr>
            <a:spLocks noChangeShapeType="1"/>
          </p:cNvSpPr>
          <p:nvPr/>
        </p:nvSpPr>
        <p:spPr bwMode="auto">
          <a:xfrm flipV="1">
            <a:off x="176053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09" name="Line 41"/>
          <p:cNvSpPr>
            <a:spLocks noChangeShapeType="1"/>
          </p:cNvSpPr>
          <p:nvPr/>
        </p:nvSpPr>
        <p:spPr bwMode="auto">
          <a:xfrm flipV="1">
            <a:off x="168433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0" name="Line 42"/>
          <p:cNvSpPr>
            <a:spLocks noChangeShapeType="1"/>
          </p:cNvSpPr>
          <p:nvPr/>
        </p:nvSpPr>
        <p:spPr bwMode="auto">
          <a:xfrm flipV="1">
            <a:off x="164623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1" name="Line 43"/>
          <p:cNvSpPr>
            <a:spLocks noChangeShapeType="1"/>
          </p:cNvSpPr>
          <p:nvPr/>
        </p:nvSpPr>
        <p:spPr bwMode="auto">
          <a:xfrm flipV="1">
            <a:off x="1570038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2" name="Line 44"/>
          <p:cNvSpPr>
            <a:spLocks noChangeShapeType="1"/>
          </p:cNvSpPr>
          <p:nvPr/>
        </p:nvSpPr>
        <p:spPr bwMode="auto">
          <a:xfrm flipV="1">
            <a:off x="1530350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3" name="Line 45"/>
          <p:cNvSpPr>
            <a:spLocks noChangeShapeType="1"/>
          </p:cNvSpPr>
          <p:nvPr/>
        </p:nvSpPr>
        <p:spPr bwMode="auto">
          <a:xfrm flipV="1">
            <a:off x="1492250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4" name="Line 46"/>
          <p:cNvSpPr>
            <a:spLocks noChangeShapeType="1"/>
          </p:cNvSpPr>
          <p:nvPr/>
        </p:nvSpPr>
        <p:spPr bwMode="auto">
          <a:xfrm flipV="1">
            <a:off x="1414463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5" name="Line 47"/>
          <p:cNvSpPr>
            <a:spLocks noChangeShapeType="1"/>
          </p:cNvSpPr>
          <p:nvPr/>
        </p:nvSpPr>
        <p:spPr bwMode="auto">
          <a:xfrm flipV="1">
            <a:off x="1376363" y="2403475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6" name="Line 48"/>
          <p:cNvSpPr>
            <a:spLocks noChangeShapeType="1"/>
          </p:cNvSpPr>
          <p:nvPr/>
        </p:nvSpPr>
        <p:spPr bwMode="auto">
          <a:xfrm flipV="1">
            <a:off x="91598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7" name="Line 49"/>
          <p:cNvSpPr>
            <a:spLocks noChangeShapeType="1"/>
          </p:cNvSpPr>
          <p:nvPr/>
        </p:nvSpPr>
        <p:spPr bwMode="auto">
          <a:xfrm flipV="1">
            <a:off x="95408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8" name="Line 50"/>
          <p:cNvSpPr>
            <a:spLocks noChangeShapeType="1"/>
          </p:cNvSpPr>
          <p:nvPr/>
        </p:nvSpPr>
        <p:spPr bwMode="auto">
          <a:xfrm flipV="1">
            <a:off x="1030288" y="2633663"/>
            <a:ext cx="1587" cy="39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19" name="Line 51"/>
          <p:cNvSpPr>
            <a:spLocks noChangeShapeType="1"/>
          </p:cNvSpPr>
          <p:nvPr/>
        </p:nvSpPr>
        <p:spPr bwMode="auto">
          <a:xfrm flipV="1">
            <a:off x="106838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0" name="Line 52"/>
          <p:cNvSpPr>
            <a:spLocks noChangeShapeType="1"/>
          </p:cNvSpPr>
          <p:nvPr/>
        </p:nvSpPr>
        <p:spPr bwMode="auto">
          <a:xfrm flipV="1">
            <a:off x="1223963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1" name="Line 53"/>
          <p:cNvSpPr>
            <a:spLocks noChangeShapeType="1"/>
          </p:cNvSpPr>
          <p:nvPr/>
        </p:nvSpPr>
        <p:spPr bwMode="auto">
          <a:xfrm flipV="1">
            <a:off x="1262063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2" name="Line 54"/>
          <p:cNvSpPr>
            <a:spLocks noChangeShapeType="1"/>
          </p:cNvSpPr>
          <p:nvPr/>
        </p:nvSpPr>
        <p:spPr bwMode="auto">
          <a:xfrm flipV="1">
            <a:off x="1298575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3" name="Line 55"/>
          <p:cNvSpPr>
            <a:spLocks noChangeShapeType="1"/>
          </p:cNvSpPr>
          <p:nvPr/>
        </p:nvSpPr>
        <p:spPr bwMode="auto">
          <a:xfrm flipV="1">
            <a:off x="1146175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4" name="Line 56"/>
          <p:cNvSpPr>
            <a:spLocks noChangeShapeType="1"/>
          </p:cNvSpPr>
          <p:nvPr/>
        </p:nvSpPr>
        <p:spPr bwMode="auto">
          <a:xfrm flipV="1">
            <a:off x="245268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5" name="Line 57"/>
          <p:cNvSpPr>
            <a:spLocks noChangeShapeType="1"/>
          </p:cNvSpPr>
          <p:nvPr/>
        </p:nvSpPr>
        <p:spPr bwMode="auto">
          <a:xfrm flipV="1">
            <a:off x="241458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6" name="Line 58"/>
          <p:cNvSpPr>
            <a:spLocks noChangeShapeType="1"/>
          </p:cNvSpPr>
          <p:nvPr/>
        </p:nvSpPr>
        <p:spPr bwMode="auto">
          <a:xfrm flipV="1">
            <a:off x="233838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7" name="Line 59"/>
          <p:cNvSpPr>
            <a:spLocks noChangeShapeType="1"/>
          </p:cNvSpPr>
          <p:nvPr/>
        </p:nvSpPr>
        <p:spPr bwMode="auto">
          <a:xfrm flipV="1">
            <a:off x="2298700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8" name="Line 60"/>
          <p:cNvSpPr>
            <a:spLocks noChangeShapeType="1"/>
          </p:cNvSpPr>
          <p:nvPr/>
        </p:nvSpPr>
        <p:spPr bwMode="auto">
          <a:xfrm flipV="1">
            <a:off x="2222500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29" name="Line 61"/>
          <p:cNvSpPr>
            <a:spLocks noChangeShapeType="1"/>
          </p:cNvSpPr>
          <p:nvPr/>
        </p:nvSpPr>
        <p:spPr bwMode="auto">
          <a:xfrm flipV="1">
            <a:off x="2184400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0" name="Line 62"/>
          <p:cNvSpPr>
            <a:spLocks noChangeShapeType="1"/>
          </p:cNvSpPr>
          <p:nvPr/>
        </p:nvSpPr>
        <p:spPr bwMode="auto">
          <a:xfrm flipV="1">
            <a:off x="2108200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1" name="Line 63"/>
          <p:cNvSpPr>
            <a:spLocks noChangeShapeType="1"/>
          </p:cNvSpPr>
          <p:nvPr/>
        </p:nvSpPr>
        <p:spPr bwMode="auto">
          <a:xfrm flipV="1">
            <a:off x="2068513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2" name="Line 64"/>
          <p:cNvSpPr>
            <a:spLocks noChangeShapeType="1"/>
          </p:cNvSpPr>
          <p:nvPr/>
        </p:nvSpPr>
        <p:spPr bwMode="auto">
          <a:xfrm flipV="1">
            <a:off x="2030413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3" name="Line 65"/>
          <p:cNvSpPr>
            <a:spLocks noChangeShapeType="1"/>
          </p:cNvSpPr>
          <p:nvPr/>
        </p:nvSpPr>
        <p:spPr bwMode="auto">
          <a:xfrm flipV="1">
            <a:off x="1952625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4" name="Line 66"/>
          <p:cNvSpPr>
            <a:spLocks noChangeShapeType="1"/>
          </p:cNvSpPr>
          <p:nvPr/>
        </p:nvSpPr>
        <p:spPr bwMode="auto">
          <a:xfrm flipV="1">
            <a:off x="1914525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5" name="Line 67"/>
          <p:cNvSpPr>
            <a:spLocks noChangeShapeType="1"/>
          </p:cNvSpPr>
          <p:nvPr/>
        </p:nvSpPr>
        <p:spPr bwMode="auto">
          <a:xfrm flipV="1">
            <a:off x="1876425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6" name="Line 68"/>
          <p:cNvSpPr>
            <a:spLocks noChangeShapeType="1"/>
          </p:cNvSpPr>
          <p:nvPr/>
        </p:nvSpPr>
        <p:spPr bwMode="auto">
          <a:xfrm flipV="1">
            <a:off x="1800225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7" name="Line 69"/>
          <p:cNvSpPr>
            <a:spLocks noChangeShapeType="1"/>
          </p:cNvSpPr>
          <p:nvPr/>
        </p:nvSpPr>
        <p:spPr bwMode="auto">
          <a:xfrm flipV="1">
            <a:off x="176053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8" name="Line 70"/>
          <p:cNvSpPr>
            <a:spLocks noChangeShapeType="1"/>
          </p:cNvSpPr>
          <p:nvPr/>
        </p:nvSpPr>
        <p:spPr bwMode="auto">
          <a:xfrm flipV="1">
            <a:off x="168433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39" name="Line 71"/>
          <p:cNvSpPr>
            <a:spLocks noChangeShapeType="1"/>
          </p:cNvSpPr>
          <p:nvPr/>
        </p:nvSpPr>
        <p:spPr bwMode="auto">
          <a:xfrm flipV="1">
            <a:off x="164623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0" name="Line 72"/>
          <p:cNvSpPr>
            <a:spLocks noChangeShapeType="1"/>
          </p:cNvSpPr>
          <p:nvPr/>
        </p:nvSpPr>
        <p:spPr bwMode="auto">
          <a:xfrm flipV="1">
            <a:off x="1570038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1" name="Line 73"/>
          <p:cNvSpPr>
            <a:spLocks noChangeShapeType="1"/>
          </p:cNvSpPr>
          <p:nvPr/>
        </p:nvSpPr>
        <p:spPr bwMode="auto">
          <a:xfrm flipV="1">
            <a:off x="1530350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2" name="Line 74"/>
          <p:cNvSpPr>
            <a:spLocks noChangeShapeType="1"/>
          </p:cNvSpPr>
          <p:nvPr/>
        </p:nvSpPr>
        <p:spPr bwMode="auto">
          <a:xfrm flipV="1">
            <a:off x="1492250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3" name="Line 75"/>
          <p:cNvSpPr>
            <a:spLocks noChangeShapeType="1"/>
          </p:cNvSpPr>
          <p:nvPr/>
        </p:nvSpPr>
        <p:spPr bwMode="auto">
          <a:xfrm flipV="1">
            <a:off x="1414463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4" name="Line 76"/>
          <p:cNvSpPr>
            <a:spLocks noChangeShapeType="1"/>
          </p:cNvSpPr>
          <p:nvPr/>
        </p:nvSpPr>
        <p:spPr bwMode="auto">
          <a:xfrm flipV="1">
            <a:off x="1376363" y="263366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5" name="Rectangle 77"/>
          <p:cNvSpPr>
            <a:spLocks noChangeArrowheads="1"/>
          </p:cNvSpPr>
          <p:nvPr/>
        </p:nvSpPr>
        <p:spPr bwMode="auto">
          <a:xfrm flipH="1">
            <a:off x="877888" y="2951163"/>
            <a:ext cx="1612900" cy="193675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446" name="Line 78"/>
          <p:cNvSpPr>
            <a:spLocks noChangeShapeType="1"/>
          </p:cNvSpPr>
          <p:nvPr/>
        </p:nvSpPr>
        <p:spPr bwMode="auto">
          <a:xfrm flipH="1">
            <a:off x="2376488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7" name="Line 79"/>
          <p:cNvSpPr>
            <a:spLocks noChangeShapeType="1"/>
          </p:cNvSpPr>
          <p:nvPr/>
        </p:nvSpPr>
        <p:spPr bwMode="auto">
          <a:xfrm flipH="1">
            <a:off x="2182813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8" name="Line 80"/>
          <p:cNvSpPr>
            <a:spLocks noChangeShapeType="1"/>
          </p:cNvSpPr>
          <p:nvPr/>
        </p:nvSpPr>
        <p:spPr bwMode="auto">
          <a:xfrm flipH="1">
            <a:off x="2028825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49" name="Line 81"/>
          <p:cNvSpPr>
            <a:spLocks noChangeShapeType="1"/>
          </p:cNvSpPr>
          <p:nvPr/>
        </p:nvSpPr>
        <p:spPr bwMode="auto">
          <a:xfrm flipH="1">
            <a:off x="1914525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0" name="Line 82"/>
          <p:cNvSpPr>
            <a:spLocks noChangeShapeType="1"/>
          </p:cNvSpPr>
          <p:nvPr/>
        </p:nvSpPr>
        <p:spPr bwMode="auto">
          <a:xfrm flipH="1">
            <a:off x="1760538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1" name="Line 83"/>
          <p:cNvSpPr>
            <a:spLocks noChangeShapeType="1"/>
          </p:cNvSpPr>
          <p:nvPr/>
        </p:nvSpPr>
        <p:spPr bwMode="auto">
          <a:xfrm flipH="1">
            <a:off x="1644650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2" name="Line 84"/>
          <p:cNvSpPr>
            <a:spLocks noChangeShapeType="1"/>
          </p:cNvSpPr>
          <p:nvPr/>
        </p:nvSpPr>
        <p:spPr bwMode="auto">
          <a:xfrm flipH="1">
            <a:off x="1528763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3" name="Line 85"/>
          <p:cNvSpPr>
            <a:spLocks noChangeShapeType="1"/>
          </p:cNvSpPr>
          <p:nvPr/>
        </p:nvSpPr>
        <p:spPr bwMode="auto">
          <a:xfrm flipH="1">
            <a:off x="1376363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4" name="Line 86"/>
          <p:cNvSpPr>
            <a:spLocks noChangeShapeType="1"/>
          </p:cNvSpPr>
          <p:nvPr/>
        </p:nvSpPr>
        <p:spPr bwMode="auto">
          <a:xfrm flipH="1">
            <a:off x="1184275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5" name="Line 87"/>
          <p:cNvSpPr>
            <a:spLocks noChangeShapeType="1"/>
          </p:cNvSpPr>
          <p:nvPr/>
        </p:nvSpPr>
        <p:spPr bwMode="auto">
          <a:xfrm flipH="1">
            <a:off x="1108075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6" name="Line 88"/>
          <p:cNvSpPr>
            <a:spLocks noChangeShapeType="1"/>
          </p:cNvSpPr>
          <p:nvPr/>
        </p:nvSpPr>
        <p:spPr bwMode="auto">
          <a:xfrm flipH="1">
            <a:off x="992188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7" name="Line 89"/>
          <p:cNvSpPr>
            <a:spLocks noChangeShapeType="1"/>
          </p:cNvSpPr>
          <p:nvPr/>
        </p:nvSpPr>
        <p:spPr bwMode="auto">
          <a:xfrm flipH="1">
            <a:off x="2259013" y="2951163"/>
            <a:ext cx="0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8" name="Line 90"/>
          <p:cNvSpPr>
            <a:spLocks noChangeShapeType="1"/>
          </p:cNvSpPr>
          <p:nvPr/>
        </p:nvSpPr>
        <p:spPr bwMode="auto">
          <a:xfrm flipH="1" flipV="1">
            <a:off x="245268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59" name="Line 91"/>
          <p:cNvSpPr>
            <a:spLocks noChangeShapeType="1"/>
          </p:cNvSpPr>
          <p:nvPr/>
        </p:nvSpPr>
        <p:spPr bwMode="auto">
          <a:xfrm flipH="1" flipV="1">
            <a:off x="2413000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0" name="Line 92"/>
          <p:cNvSpPr>
            <a:spLocks noChangeShapeType="1"/>
          </p:cNvSpPr>
          <p:nvPr/>
        </p:nvSpPr>
        <p:spPr bwMode="auto">
          <a:xfrm flipH="1" flipV="1">
            <a:off x="2335213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1" name="Line 93"/>
          <p:cNvSpPr>
            <a:spLocks noChangeShapeType="1"/>
          </p:cNvSpPr>
          <p:nvPr/>
        </p:nvSpPr>
        <p:spPr bwMode="auto">
          <a:xfrm flipH="1" flipV="1">
            <a:off x="2298700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2" name="Line 94"/>
          <p:cNvSpPr>
            <a:spLocks noChangeShapeType="1"/>
          </p:cNvSpPr>
          <p:nvPr/>
        </p:nvSpPr>
        <p:spPr bwMode="auto">
          <a:xfrm flipH="1" flipV="1">
            <a:off x="2144713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3" name="Line 95"/>
          <p:cNvSpPr>
            <a:spLocks noChangeShapeType="1"/>
          </p:cNvSpPr>
          <p:nvPr/>
        </p:nvSpPr>
        <p:spPr bwMode="auto">
          <a:xfrm flipH="1" flipV="1">
            <a:off x="222250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4" name="Line 96"/>
          <p:cNvSpPr>
            <a:spLocks noChangeShapeType="1"/>
          </p:cNvSpPr>
          <p:nvPr/>
        </p:nvSpPr>
        <p:spPr bwMode="auto">
          <a:xfrm flipH="1" flipV="1">
            <a:off x="2105025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5" name="Line 97"/>
          <p:cNvSpPr>
            <a:spLocks noChangeShapeType="1"/>
          </p:cNvSpPr>
          <p:nvPr/>
        </p:nvSpPr>
        <p:spPr bwMode="auto">
          <a:xfrm flipH="1" flipV="1">
            <a:off x="2068513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6" name="Line 98"/>
          <p:cNvSpPr>
            <a:spLocks noChangeShapeType="1"/>
          </p:cNvSpPr>
          <p:nvPr/>
        </p:nvSpPr>
        <p:spPr bwMode="auto">
          <a:xfrm flipH="1" flipV="1">
            <a:off x="2222500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7" name="Line 99"/>
          <p:cNvSpPr>
            <a:spLocks noChangeShapeType="1"/>
          </p:cNvSpPr>
          <p:nvPr/>
        </p:nvSpPr>
        <p:spPr bwMode="auto">
          <a:xfrm flipH="1" flipV="1">
            <a:off x="91598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8" name="Line 100"/>
          <p:cNvSpPr>
            <a:spLocks noChangeShapeType="1"/>
          </p:cNvSpPr>
          <p:nvPr/>
        </p:nvSpPr>
        <p:spPr bwMode="auto">
          <a:xfrm flipH="1" flipV="1">
            <a:off x="952500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69" name="Line 101"/>
          <p:cNvSpPr>
            <a:spLocks noChangeShapeType="1"/>
          </p:cNvSpPr>
          <p:nvPr/>
        </p:nvSpPr>
        <p:spPr bwMode="auto">
          <a:xfrm flipH="1" flipV="1">
            <a:off x="103028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0" name="Line 102"/>
          <p:cNvSpPr>
            <a:spLocks noChangeShapeType="1"/>
          </p:cNvSpPr>
          <p:nvPr/>
        </p:nvSpPr>
        <p:spPr bwMode="auto">
          <a:xfrm flipH="1" flipV="1">
            <a:off x="106838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1" name="Line 103"/>
          <p:cNvSpPr>
            <a:spLocks noChangeShapeType="1"/>
          </p:cNvSpPr>
          <p:nvPr/>
        </p:nvSpPr>
        <p:spPr bwMode="auto">
          <a:xfrm flipH="1" flipV="1">
            <a:off x="1146175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2" name="Line 104"/>
          <p:cNvSpPr>
            <a:spLocks noChangeShapeType="1"/>
          </p:cNvSpPr>
          <p:nvPr/>
        </p:nvSpPr>
        <p:spPr bwMode="auto">
          <a:xfrm flipH="1" flipV="1">
            <a:off x="118268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3" name="Line 105"/>
          <p:cNvSpPr>
            <a:spLocks noChangeShapeType="1"/>
          </p:cNvSpPr>
          <p:nvPr/>
        </p:nvSpPr>
        <p:spPr bwMode="auto">
          <a:xfrm flipH="1" flipV="1">
            <a:off x="1260475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4" name="Line 106"/>
          <p:cNvSpPr>
            <a:spLocks noChangeShapeType="1"/>
          </p:cNvSpPr>
          <p:nvPr/>
        </p:nvSpPr>
        <p:spPr bwMode="auto">
          <a:xfrm flipH="1" flipV="1">
            <a:off x="1298575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5" name="Line 107"/>
          <p:cNvSpPr>
            <a:spLocks noChangeShapeType="1"/>
          </p:cNvSpPr>
          <p:nvPr/>
        </p:nvSpPr>
        <p:spPr bwMode="auto">
          <a:xfrm flipH="1" flipV="1">
            <a:off x="1338263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6" name="Line 108"/>
          <p:cNvSpPr>
            <a:spLocks noChangeShapeType="1"/>
          </p:cNvSpPr>
          <p:nvPr/>
        </p:nvSpPr>
        <p:spPr bwMode="auto">
          <a:xfrm flipH="1" flipV="1">
            <a:off x="1414463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7" name="Line 109"/>
          <p:cNvSpPr>
            <a:spLocks noChangeShapeType="1"/>
          </p:cNvSpPr>
          <p:nvPr/>
        </p:nvSpPr>
        <p:spPr bwMode="auto">
          <a:xfrm flipH="1" flipV="1">
            <a:off x="1454150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8" name="Line 110"/>
          <p:cNvSpPr>
            <a:spLocks noChangeShapeType="1"/>
          </p:cNvSpPr>
          <p:nvPr/>
        </p:nvSpPr>
        <p:spPr bwMode="auto">
          <a:xfrm flipH="1" flipV="1">
            <a:off x="1490663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79" name="Line 111"/>
          <p:cNvSpPr>
            <a:spLocks noChangeShapeType="1"/>
          </p:cNvSpPr>
          <p:nvPr/>
        </p:nvSpPr>
        <p:spPr bwMode="auto">
          <a:xfrm flipH="1" flipV="1">
            <a:off x="1568450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0" name="Line 112"/>
          <p:cNvSpPr>
            <a:spLocks noChangeShapeType="1"/>
          </p:cNvSpPr>
          <p:nvPr/>
        </p:nvSpPr>
        <p:spPr bwMode="auto">
          <a:xfrm flipV="1">
            <a:off x="1606550" y="2903538"/>
            <a:ext cx="0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1" name="Line 113"/>
          <p:cNvSpPr>
            <a:spLocks noChangeShapeType="1"/>
          </p:cNvSpPr>
          <p:nvPr/>
        </p:nvSpPr>
        <p:spPr bwMode="auto">
          <a:xfrm flipH="1" flipV="1">
            <a:off x="168433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2" name="Line 114"/>
          <p:cNvSpPr>
            <a:spLocks noChangeShapeType="1"/>
          </p:cNvSpPr>
          <p:nvPr/>
        </p:nvSpPr>
        <p:spPr bwMode="auto">
          <a:xfrm flipH="1" flipV="1">
            <a:off x="1720850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3" name="Line 115"/>
          <p:cNvSpPr>
            <a:spLocks noChangeShapeType="1"/>
          </p:cNvSpPr>
          <p:nvPr/>
        </p:nvSpPr>
        <p:spPr bwMode="auto">
          <a:xfrm flipH="1" flipV="1">
            <a:off x="179863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4" name="Line 116"/>
          <p:cNvSpPr>
            <a:spLocks noChangeShapeType="1"/>
          </p:cNvSpPr>
          <p:nvPr/>
        </p:nvSpPr>
        <p:spPr bwMode="auto">
          <a:xfrm flipH="1" flipV="1">
            <a:off x="183673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5" name="Line 117"/>
          <p:cNvSpPr>
            <a:spLocks noChangeShapeType="1"/>
          </p:cNvSpPr>
          <p:nvPr/>
        </p:nvSpPr>
        <p:spPr bwMode="auto">
          <a:xfrm flipH="1" flipV="1">
            <a:off x="1874838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6" name="Line 118"/>
          <p:cNvSpPr>
            <a:spLocks noChangeShapeType="1"/>
          </p:cNvSpPr>
          <p:nvPr/>
        </p:nvSpPr>
        <p:spPr bwMode="auto">
          <a:xfrm flipH="1" flipV="1">
            <a:off x="1952625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7" name="Line 119"/>
          <p:cNvSpPr>
            <a:spLocks noChangeShapeType="1"/>
          </p:cNvSpPr>
          <p:nvPr/>
        </p:nvSpPr>
        <p:spPr bwMode="auto">
          <a:xfrm flipH="1" flipV="1">
            <a:off x="1990725" y="2914650"/>
            <a:ext cx="0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8" name="Line 120"/>
          <p:cNvSpPr>
            <a:spLocks noChangeShapeType="1"/>
          </p:cNvSpPr>
          <p:nvPr/>
        </p:nvSpPr>
        <p:spPr bwMode="auto">
          <a:xfrm flipH="1" flipV="1">
            <a:off x="245268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89" name="Line 121"/>
          <p:cNvSpPr>
            <a:spLocks noChangeShapeType="1"/>
          </p:cNvSpPr>
          <p:nvPr/>
        </p:nvSpPr>
        <p:spPr bwMode="auto">
          <a:xfrm flipH="1" flipV="1">
            <a:off x="241300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0" name="Line 122"/>
          <p:cNvSpPr>
            <a:spLocks noChangeShapeType="1"/>
          </p:cNvSpPr>
          <p:nvPr/>
        </p:nvSpPr>
        <p:spPr bwMode="auto">
          <a:xfrm flipH="1" flipV="1">
            <a:off x="2335213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1" name="Line 123"/>
          <p:cNvSpPr>
            <a:spLocks noChangeShapeType="1"/>
          </p:cNvSpPr>
          <p:nvPr/>
        </p:nvSpPr>
        <p:spPr bwMode="auto">
          <a:xfrm flipH="1" flipV="1">
            <a:off x="229870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2" name="Line 124"/>
          <p:cNvSpPr>
            <a:spLocks noChangeShapeType="1"/>
          </p:cNvSpPr>
          <p:nvPr/>
        </p:nvSpPr>
        <p:spPr bwMode="auto">
          <a:xfrm flipH="1" flipV="1">
            <a:off x="2144713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3" name="Line 125"/>
          <p:cNvSpPr>
            <a:spLocks noChangeShapeType="1"/>
          </p:cNvSpPr>
          <p:nvPr/>
        </p:nvSpPr>
        <p:spPr bwMode="auto">
          <a:xfrm flipH="1" flipV="1">
            <a:off x="2105025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4" name="Line 126"/>
          <p:cNvSpPr>
            <a:spLocks noChangeShapeType="1"/>
          </p:cNvSpPr>
          <p:nvPr/>
        </p:nvSpPr>
        <p:spPr bwMode="auto">
          <a:xfrm flipH="1" flipV="1">
            <a:off x="2068513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5" name="Line 127"/>
          <p:cNvSpPr>
            <a:spLocks noChangeShapeType="1"/>
          </p:cNvSpPr>
          <p:nvPr/>
        </p:nvSpPr>
        <p:spPr bwMode="auto">
          <a:xfrm flipH="1" flipV="1">
            <a:off x="222250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6" name="Line 128"/>
          <p:cNvSpPr>
            <a:spLocks noChangeShapeType="1"/>
          </p:cNvSpPr>
          <p:nvPr/>
        </p:nvSpPr>
        <p:spPr bwMode="auto">
          <a:xfrm flipH="1" flipV="1">
            <a:off x="91598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7" name="Line 129"/>
          <p:cNvSpPr>
            <a:spLocks noChangeShapeType="1"/>
          </p:cNvSpPr>
          <p:nvPr/>
        </p:nvSpPr>
        <p:spPr bwMode="auto">
          <a:xfrm flipH="1" flipV="1">
            <a:off x="95250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8" name="Line 130"/>
          <p:cNvSpPr>
            <a:spLocks noChangeShapeType="1"/>
          </p:cNvSpPr>
          <p:nvPr/>
        </p:nvSpPr>
        <p:spPr bwMode="auto">
          <a:xfrm flipH="1" flipV="1">
            <a:off x="103028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499" name="Line 131"/>
          <p:cNvSpPr>
            <a:spLocks noChangeShapeType="1"/>
          </p:cNvSpPr>
          <p:nvPr/>
        </p:nvSpPr>
        <p:spPr bwMode="auto">
          <a:xfrm flipH="1" flipV="1">
            <a:off x="106838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0" name="Line 132"/>
          <p:cNvSpPr>
            <a:spLocks noChangeShapeType="1"/>
          </p:cNvSpPr>
          <p:nvPr/>
        </p:nvSpPr>
        <p:spPr bwMode="auto">
          <a:xfrm flipH="1" flipV="1">
            <a:off x="1146175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1" name="Line 133"/>
          <p:cNvSpPr>
            <a:spLocks noChangeShapeType="1"/>
          </p:cNvSpPr>
          <p:nvPr/>
        </p:nvSpPr>
        <p:spPr bwMode="auto">
          <a:xfrm flipH="1" flipV="1">
            <a:off x="118268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2" name="Line 134"/>
          <p:cNvSpPr>
            <a:spLocks noChangeShapeType="1"/>
          </p:cNvSpPr>
          <p:nvPr/>
        </p:nvSpPr>
        <p:spPr bwMode="auto">
          <a:xfrm flipH="1" flipV="1">
            <a:off x="1260475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3" name="Line 135"/>
          <p:cNvSpPr>
            <a:spLocks noChangeShapeType="1"/>
          </p:cNvSpPr>
          <p:nvPr/>
        </p:nvSpPr>
        <p:spPr bwMode="auto">
          <a:xfrm flipH="1" flipV="1">
            <a:off x="1298575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4" name="Line 136"/>
          <p:cNvSpPr>
            <a:spLocks noChangeShapeType="1"/>
          </p:cNvSpPr>
          <p:nvPr/>
        </p:nvSpPr>
        <p:spPr bwMode="auto">
          <a:xfrm flipH="1" flipV="1">
            <a:off x="1338263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5" name="Line 137"/>
          <p:cNvSpPr>
            <a:spLocks noChangeShapeType="1"/>
          </p:cNvSpPr>
          <p:nvPr/>
        </p:nvSpPr>
        <p:spPr bwMode="auto">
          <a:xfrm flipH="1" flipV="1">
            <a:off x="1414463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6" name="Line 138"/>
          <p:cNvSpPr>
            <a:spLocks noChangeShapeType="1"/>
          </p:cNvSpPr>
          <p:nvPr/>
        </p:nvSpPr>
        <p:spPr bwMode="auto">
          <a:xfrm flipH="1" flipV="1">
            <a:off x="145415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7" name="Line 139"/>
          <p:cNvSpPr>
            <a:spLocks noChangeShapeType="1"/>
          </p:cNvSpPr>
          <p:nvPr/>
        </p:nvSpPr>
        <p:spPr bwMode="auto">
          <a:xfrm flipH="1" flipV="1">
            <a:off x="1490663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8" name="Line 140"/>
          <p:cNvSpPr>
            <a:spLocks noChangeShapeType="1"/>
          </p:cNvSpPr>
          <p:nvPr/>
        </p:nvSpPr>
        <p:spPr bwMode="auto">
          <a:xfrm flipH="1" flipV="1">
            <a:off x="156845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09" name="Line 141"/>
          <p:cNvSpPr>
            <a:spLocks noChangeShapeType="1"/>
          </p:cNvSpPr>
          <p:nvPr/>
        </p:nvSpPr>
        <p:spPr bwMode="auto">
          <a:xfrm flipH="1" flipV="1">
            <a:off x="160655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0" name="Line 142"/>
          <p:cNvSpPr>
            <a:spLocks noChangeShapeType="1"/>
          </p:cNvSpPr>
          <p:nvPr/>
        </p:nvSpPr>
        <p:spPr bwMode="auto">
          <a:xfrm flipH="1" flipV="1">
            <a:off x="168433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1" name="Line 143"/>
          <p:cNvSpPr>
            <a:spLocks noChangeShapeType="1"/>
          </p:cNvSpPr>
          <p:nvPr/>
        </p:nvSpPr>
        <p:spPr bwMode="auto">
          <a:xfrm flipH="1" flipV="1">
            <a:off x="1720850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2" name="Line 144"/>
          <p:cNvSpPr>
            <a:spLocks noChangeShapeType="1"/>
          </p:cNvSpPr>
          <p:nvPr/>
        </p:nvSpPr>
        <p:spPr bwMode="auto">
          <a:xfrm flipH="1" flipV="1">
            <a:off x="179863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3" name="Line 145"/>
          <p:cNvSpPr>
            <a:spLocks noChangeShapeType="1"/>
          </p:cNvSpPr>
          <p:nvPr/>
        </p:nvSpPr>
        <p:spPr bwMode="auto">
          <a:xfrm flipH="1" flipV="1">
            <a:off x="183673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4" name="Line 146"/>
          <p:cNvSpPr>
            <a:spLocks noChangeShapeType="1"/>
          </p:cNvSpPr>
          <p:nvPr/>
        </p:nvSpPr>
        <p:spPr bwMode="auto">
          <a:xfrm flipH="1" flipV="1">
            <a:off x="1874838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5" name="Line 147"/>
          <p:cNvSpPr>
            <a:spLocks noChangeShapeType="1"/>
          </p:cNvSpPr>
          <p:nvPr/>
        </p:nvSpPr>
        <p:spPr bwMode="auto">
          <a:xfrm flipH="1" flipV="1">
            <a:off x="1952625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6" name="Line 148"/>
          <p:cNvSpPr>
            <a:spLocks noChangeShapeType="1"/>
          </p:cNvSpPr>
          <p:nvPr/>
        </p:nvSpPr>
        <p:spPr bwMode="auto">
          <a:xfrm flipH="1" flipV="1">
            <a:off x="1990725" y="3144838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7" name="Rectangle 149"/>
          <p:cNvSpPr>
            <a:spLocks noChangeArrowheads="1"/>
          </p:cNvSpPr>
          <p:nvPr/>
        </p:nvSpPr>
        <p:spPr bwMode="auto">
          <a:xfrm>
            <a:off x="877888" y="3463925"/>
            <a:ext cx="1612900" cy="192088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518" name="Line 150"/>
          <p:cNvSpPr>
            <a:spLocks noChangeShapeType="1"/>
          </p:cNvSpPr>
          <p:nvPr/>
        </p:nvSpPr>
        <p:spPr bwMode="auto">
          <a:xfrm>
            <a:off x="992188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19" name="Line 151"/>
          <p:cNvSpPr>
            <a:spLocks noChangeShapeType="1"/>
          </p:cNvSpPr>
          <p:nvPr/>
        </p:nvSpPr>
        <p:spPr bwMode="auto">
          <a:xfrm>
            <a:off x="1184275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0" name="Line 152"/>
          <p:cNvSpPr>
            <a:spLocks noChangeShapeType="1"/>
          </p:cNvSpPr>
          <p:nvPr/>
        </p:nvSpPr>
        <p:spPr bwMode="auto">
          <a:xfrm>
            <a:off x="1339850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1" name="Line 153"/>
          <p:cNvSpPr>
            <a:spLocks noChangeShapeType="1"/>
          </p:cNvSpPr>
          <p:nvPr/>
        </p:nvSpPr>
        <p:spPr bwMode="auto">
          <a:xfrm>
            <a:off x="1454150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2" name="Line 154"/>
          <p:cNvSpPr>
            <a:spLocks noChangeShapeType="1"/>
          </p:cNvSpPr>
          <p:nvPr/>
        </p:nvSpPr>
        <p:spPr bwMode="auto">
          <a:xfrm>
            <a:off x="1606550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3" name="Line 155"/>
          <p:cNvSpPr>
            <a:spLocks noChangeShapeType="1"/>
          </p:cNvSpPr>
          <p:nvPr/>
        </p:nvSpPr>
        <p:spPr bwMode="auto">
          <a:xfrm>
            <a:off x="1722438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4" name="Line 156"/>
          <p:cNvSpPr>
            <a:spLocks noChangeShapeType="1"/>
          </p:cNvSpPr>
          <p:nvPr/>
        </p:nvSpPr>
        <p:spPr bwMode="auto">
          <a:xfrm>
            <a:off x="1836738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5" name="Line 157"/>
          <p:cNvSpPr>
            <a:spLocks noChangeShapeType="1"/>
          </p:cNvSpPr>
          <p:nvPr/>
        </p:nvSpPr>
        <p:spPr bwMode="auto">
          <a:xfrm>
            <a:off x="1990725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6" name="Line 158"/>
          <p:cNvSpPr>
            <a:spLocks noChangeShapeType="1"/>
          </p:cNvSpPr>
          <p:nvPr/>
        </p:nvSpPr>
        <p:spPr bwMode="auto">
          <a:xfrm>
            <a:off x="2182813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7" name="Line 159"/>
          <p:cNvSpPr>
            <a:spLocks noChangeShapeType="1"/>
          </p:cNvSpPr>
          <p:nvPr/>
        </p:nvSpPr>
        <p:spPr bwMode="auto">
          <a:xfrm>
            <a:off x="2260600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8" name="Line 160"/>
          <p:cNvSpPr>
            <a:spLocks noChangeShapeType="1"/>
          </p:cNvSpPr>
          <p:nvPr/>
        </p:nvSpPr>
        <p:spPr bwMode="auto">
          <a:xfrm>
            <a:off x="2376488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29" name="Line 161"/>
          <p:cNvSpPr>
            <a:spLocks noChangeShapeType="1"/>
          </p:cNvSpPr>
          <p:nvPr/>
        </p:nvSpPr>
        <p:spPr bwMode="auto">
          <a:xfrm>
            <a:off x="1108075" y="346392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0" name="Line 162"/>
          <p:cNvSpPr>
            <a:spLocks noChangeShapeType="1"/>
          </p:cNvSpPr>
          <p:nvPr/>
        </p:nvSpPr>
        <p:spPr bwMode="auto">
          <a:xfrm flipV="1">
            <a:off x="91598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1" name="Line 163"/>
          <p:cNvSpPr>
            <a:spLocks noChangeShapeType="1"/>
          </p:cNvSpPr>
          <p:nvPr/>
        </p:nvSpPr>
        <p:spPr bwMode="auto">
          <a:xfrm flipV="1">
            <a:off x="95408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2" name="Line 164"/>
          <p:cNvSpPr>
            <a:spLocks noChangeShapeType="1"/>
          </p:cNvSpPr>
          <p:nvPr/>
        </p:nvSpPr>
        <p:spPr bwMode="auto">
          <a:xfrm flipV="1">
            <a:off x="1031875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3" name="Line 165"/>
          <p:cNvSpPr>
            <a:spLocks noChangeShapeType="1"/>
          </p:cNvSpPr>
          <p:nvPr/>
        </p:nvSpPr>
        <p:spPr bwMode="auto">
          <a:xfrm flipV="1">
            <a:off x="106838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4" name="Line 166"/>
          <p:cNvSpPr>
            <a:spLocks noChangeShapeType="1"/>
          </p:cNvSpPr>
          <p:nvPr/>
        </p:nvSpPr>
        <p:spPr bwMode="auto">
          <a:xfrm flipV="1">
            <a:off x="1223963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5" name="Line 167"/>
          <p:cNvSpPr>
            <a:spLocks noChangeShapeType="1"/>
          </p:cNvSpPr>
          <p:nvPr/>
        </p:nvSpPr>
        <p:spPr bwMode="auto">
          <a:xfrm flipV="1">
            <a:off x="114617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6" name="Line 168"/>
          <p:cNvSpPr>
            <a:spLocks noChangeShapeType="1"/>
          </p:cNvSpPr>
          <p:nvPr/>
        </p:nvSpPr>
        <p:spPr bwMode="auto">
          <a:xfrm flipV="1">
            <a:off x="1262063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7" name="Line 169"/>
          <p:cNvSpPr>
            <a:spLocks noChangeShapeType="1"/>
          </p:cNvSpPr>
          <p:nvPr/>
        </p:nvSpPr>
        <p:spPr bwMode="auto">
          <a:xfrm flipV="1">
            <a:off x="1298575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8" name="Line 170"/>
          <p:cNvSpPr>
            <a:spLocks noChangeShapeType="1"/>
          </p:cNvSpPr>
          <p:nvPr/>
        </p:nvSpPr>
        <p:spPr bwMode="auto">
          <a:xfrm flipV="1">
            <a:off x="1146175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39" name="Line 171"/>
          <p:cNvSpPr>
            <a:spLocks noChangeShapeType="1"/>
          </p:cNvSpPr>
          <p:nvPr/>
        </p:nvSpPr>
        <p:spPr bwMode="auto">
          <a:xfrm flipV="1">
            <a:off x="245268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0" name="Line 172"/>
          <p:cNvSpPr>
            <a:spLocks noChangeShapeType="1"/>
          </p:cNvSpPr>
          <p:nvPr/>
        </p:nvSpPr>
        <p:spPr bwMode="auto">
          <a:xfrm flipV="1">
            <a:off x="241458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1" name="Line 173"/>
          <p:cNvSpPr>
            <a:spLocks noChangeShapeType="1"/>
          </p:cNvSpPr>
          <p:nvPr/>
        </p:nvSpPr>
        <p:spPr bwMode="auto">
          <a:xfrm flipV="1">
            <a:off x="233838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2" name="Line 174"/>
          <p:cNvSpPr>
            <a:spLocks noChangeShapeType="1"/>
          </p:cNvSpPr>
          <p:nvPr/>
        </p:nvSpPr>
        <p:spPr bwMode="auto">
          <a:xfrm flipV="1">
            <a:off x="2222500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3" name="Line 175"/>
          <p:cNvSpPr>
            <a:spLocks noChangeShapeType="1"/>
          </p:cNvSpPr>
          <p:nvPr/>
        </p:nvSpPr>
        <p:spPr bwMode="auto">
          <a:xfrm flipV="1">
            <a:off x="2184400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4" name="Line 176"/>
          <p:cNvSpPr>
            <a:spLocks noChangeShapeType="1"/>
          </p:cNvSpPr>
          <p:nvPr/>
        </p:nvSpPr>
        <p:spPr bwMode="auto">
          <a:xfrm flipV="1">
            <a:off x="2108200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5" name="Line 177"/>
          <p:cNvSpPr>
            <a:spLocks noChangeShapeType="1"/>
          </p:cNvSpPr>
          <p:nvPr/>
        </p:nvSpPr>
        <p:spPr bwMode="auto">
          <a:xfrm flipV="1">
            <a:off x="2068513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6" name="Line 178"/>
          <p:cNvSpPr>
            <a:spLocks noChangeShapeType="1"/>
          </p:cNvSpPr>
          <p:nvPr/>
        </p:nvSpPr>
        <p:spPr bwMode="auto">
          <a:xfrm flipV="1">
            <a:off x="2030413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7" name="Line 179"/>
          <p:cNvSpPr>
            <a:spLocks noChangeShapeType="1"/>
          </p:cNvSpPr>
          <p:nvPr/>
        </p:nvSpPr>
        <p:spPr bwMode="auto">
          <a:xfrm flipV="1">
            <a:off x="1952625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8" name="Line 180"/>
          <p:cNvSpPr>
            <a:spLocks noChangeShapeType="1"/>
          </p:cNvSpPr>
          <p:nvPr/>
        </p:nvSpPr>
        <p:spPr bwMode="auto">
          <a:xfrm flipV="1">
            <a:off x="1914525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49" name="Line 181"/>
          <p:cNvSpPr>
            <a:spLocks noChangeShapeType="1"/>
          </p:cNvSpPr>
          <p:nvPr/>
        </p:nvSpPr>
        <p:spPr bwMode="auto">
          <a:xfrm flipV="1">
            <a:off x="1876425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0" name="Line 182"/>
          <p:cNvSpPr>
            <a:spLocks noChangeShapeType="1"/>
          </p:cNvSpPr>
          <p:nvPr/>
        </p:nvSpPr>
        <p:spPr bwMode="auto">
          <a:xfrm flipV="1">
            <a:off x="1800225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1" name="Line 183"/>
          <p:cNvSpPr>
            <a:spLocks noChangeShapeType="1"/>
          </p:cNvSpPr>
          <p:nvPr/>
        </p:nvSpPr>
        <p:spPr bwMode="auto">
          <a:xfrm flipV="1">
            <a:off x="176053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2" name="Line 184"/>
          <p:cNvSpPr>
            <a:spLocks noChangeShapeType="1"/>
          </p:cNvSpPr>
          <p:nvPr/>
        </p:nvSpPr>
        <p:spPr bwMode="auto">
          <a:xfrm flipV="1">
            <a:off x="168433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3" name="Line 185"/>
          <p:cNvSpPr>
            <a:spLocks noChangeShapeType="1"/>
          </p:cNvSpPr>
          <p:nvPr/>
        </p:nvSpPr>
        <p:spPr bwMode="auto">
          <a:xfrm flipV="1">
            <a:off x="164623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4" name="Line 186"/>
          <p:cNvSpPr>
            <a:spLocks noChangeShapeType="1"/>
          </p:cNvSpPr>
          <p:nvPr/>
        </p:nvSpPr>
        <p:spPr bwMode="auto">
          <a:xfrm flipV="1">
            <a:off x="1570038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5" name="Line 187"/>
          <p:cNvSpPr>
            <a:spLocks noChangeShapeType="1"/>
          </p:cNvSpPr>
          <p:nvPr/>
        </p:nvSpPr>
        <p:spPr bwMode="auto">
          <a:xfrm flipV="1">
            <a:off x="1530350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6" name="Line 188"/>
          <p:cNvSpPr>
            <a:spLocks noChangeShapeType="1"/>
          </p:cNvSpPr>
          <p:nvPr/>
        </p:nvSpPr>
        <p:spPr bwMode="auto">
          <a:xfrm flipV="1">
            <a:off x="1492250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7" name="Line 189"/>
          <p:cNvSpPr>
            <a:spLocks noChangeShapeType="1"/>
          </p:cNvSpPr>
          <p:nvPr/>
        </p:nvSpPr>
        <p:spPr bwMode="auto">
          <a:xfrm flipV="1">
            <a:off x="1414463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8" name="Line 190"/>
          <p:cNvSpPr>
            <a:spLocks noChangeShapeType="1"/>
          </p:cNvSpPr>
          <p:nvPr/>
        </p:nvSpPr>
        <p:spPr bwMode="auto">
          <a:xfrm flipV="1">
            <a:off x="1376363" y="3427413"/>
            <a:ext cx="0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59" name="Line 191"/>
          <p:cNvSpPr>
            <a:spLocks noChangeShapeType="1"/>
          </p:cNvSpPr>
          <p:nvPr/>
        </p:nvSpPr>
        <p:spPr bwMode="auto">
          <a:xfrm flipV="1">
            <a:off x="91598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0" name="Line 192"/>
          <p:cNvSpPr>
            <a:spLocks noChangeShapeType="1"/>
          </p:cNvSpPr>
          <p:nvPr/>
        </p:nvSpPr>
        <p:spPr bwMode="auto">
          <a:xfrm flipV="1">
            <a:off x="95408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1" name="Line 193"/>
          <p:cNvSpPr>
            <a:spLocks noChangeShapeType="1"/>
          </p:cNvSpPr>
          <p:nvPr/>
        </p:nvSpPr>
        <p:spPr bwMode="auto">
          <a:xfrm flipV="1">
            <a:off x="103187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2" name="Line 194"/>
          <p:cNvSpPr>
            <a:spLocks noChangeShapeType="1"/>
          </p:cNvSpPr>
          <p:nvPr/>
        </p:nvSpPr>
        <p:spPr bwMode="auto">
          <a:xfrm flipV="1">
            <a:off x="106838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3" name="Line 195"/>
          <p:cNvSpPr>
            <a:spLocks noChangeShapeType="1"/>
          </p:cNvSpPr>
          <p:nvPr/>
        </p:nvSpPr>
        <p:spPr bwMode="auto">
          <a:xfrm flipV="1">
            <a:off x="1223963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4" name="Line 196"/>
          <p:cNvSpPr>
            <a:spLocks noChangeShapeType="1"/>
          </p:cNvSpPr>
          <p:nvPr/>
        </p:nvSpPr>
        <p:spPr bwMode="auto">
          <a:xfrm flipV="1">
            <a:off x="1262063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5" name="Line 197"/>
          <p:cNvSpPr>
            <a:spLocks noChangeShapeType="1"/>
          </p:cNvSpPr>
          <p:nvPr/>
        </p:nvSpPr>
        <p:spPr bwMode="auto">
          <a:xfrm flipV="1">
            <a:off x="129857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6" name="Line 198"/>
          <p:cNvSpPr>
            <a:spLocks noChangeShapeType="1"/>
          </p:cNvSpPr>
          <p:nvPr/>
        </p:nvSpPr>
        <p:spPr bwMode="auto">
          <a:xfrm flipV="1">
            <a:off x="114617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7" name="Line 199"/>
          <p:cNvSpPr>
            <a:spLocks noChangeShapeType="1"/>
          </p:cNvSpPr>
          <p:nvPr/>
        </p:nvSpPr>
        <p:spPr bwMode="auto">
          <a:xfrm flipV="1">
            <a:off x="245268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8" name="Line 200"/>
          <p:cNvSpPr>
            <a:spLocks noChangeShapeType="1"/>
          </p:cNvSpPr>
          <p:nvPr/>
        </p:nvSpPr>
        <p:spPr bwMode="auto">
          <a:xfrm flipV="1">
            <a:off x="241458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69" name="Line 201"/>
          <p:cNvSpPr>
            <a:spLocks noChangeShapeType="1"/>
          </p:cNvSpPr>
          <p:nvPr/>
        </p:nvSpPr>
        <p:spPr bwMode="auto">
          <a:xfrm flipV="1">
            <a:off x="233838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0" name="Line 202"/>
          <p:cNvSpPr>
            <a:spLocks noChangeShapeType="1"/>
          </p:cNvSpPr>
          <p:nvPr/>
        </p:nvSpPr>
        <p:spPr bwMode="auto">
          <a:xfrm flipV="1">
            <a:off x="2298700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1" name="Line 203"/>
          <p:cNvSpPr>
            <a:spLocks noChangeShapeType="1"/>
          </p:cNvSpPr>
          <p:nvPr/>
        </p:nvSpPr>
        <p:spPr bwMode="auto">
          <a:xfrm flipV="1">
            <a:off x="2222500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2" name="Line 204"/>
          <p:cNvSpPr>
            <a:spLocks noChangeShapeType="1"/>
          </p:cNvSpPr>
          <p:nvPr/>
        </p:nvSpPr>
        <p:spPr bwMode="auto">
          <a:xfrm flipV="1">
            <a:off x="2184400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3" name="Line 205"/>
          <p:cNvSpPr>
            <a:spLocks noChangeShapeType="1"/>
          </p:cNvSpPr>
          <p:nvPr/>
        </p:nvSpPr>
        <p:spPr bwMode="auto">
          <a:xfrm flipV="1">
            <a:off x="2108200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4" name="Line 206"/>
          <p:cNvSpPr>
            <a:spLocks noChangeShapeType="1"/>
          </p:cNvSpPr>
          <p:nvPr/>
        </p:nvSpPr>
        <p:spPr bwMode="auto">
          <a:xfrm flipV="1">
            <a:off x="2068513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5" name="Line 207"/>
          <p:cNvSpPr>
            <a:spLocks noChangeShapeType="1"/>
          </p:cNvSpPr>
          <p:nvPr/>
        </p:nvSpPr>
        <p:spPr bwMode="auto">
          <a:xfrm flipV="1">
            <a:off x="2030413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6" name="Line 208"/>
          <p:cNvSpPr>
            <a:spLocks noChangeShapeType="1"/>
          </p:cNvSpPr>
          <p:nvPr/>
        </p:nvSpPr>
        <p:spPr bwMode="auto">
          <a:xfrm flipV="1">
            <a:off x="195262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7" name="Line 209"/>
          <p:cNvSpPr>
            <a:spLocks noChangeShapeType="1"/>
          </p:cNvSpPr>
          <p:nvPr/>
        </p:nvSpPr>
        <p:spPr bwMode="auto">
          <a:xfrm flipV="1">
            <a:off x="191452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8" name="Line 210"/>
          <p:cNvSpPr>
            <a:spLocks noChangeShapeType="1"/>
          </p:cNvSpPr>
          <p:nvPr/>
        </p:nvSpPr>
        <p:spPr bwMode="auto">
          <a:xfrm flipV="1">
            <a:off x="187642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79" name="Line 211"/>
          <p:cNvSpPr>
            <a:spLocks noChangeShapeType="1"/>
          </p:cNvSpPr>
          <p:nvPr/>
        </p:nvSpPr>
        <p:spPr bwMode="auto">
          <a:xfrm flipV="1">
            <a:off x="1800225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0" name="Line 212"/>
          <p:cNvSpPr>
            <a:spLocks noChangeShapeType="1"/>
          </p:cNvSpPr>
          <p:nvPr/>
        </p:nvSpPr>
        <p:spPr bwMode="auto">
          <a:xfrm flipV="1">
            <a:off x="176053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1" name="Line 213"/>
          <p:cNvSpPr>
            <a:spLocks noChangeShapeType="1"/>
          </p:cNvSpPr>
          <p:nvPr/>
        </p:nvSpPr>
        <p:spPr bwMode="auto">
          <a:xfrm flipV="1">
            <a:off x="168433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2" name="Line 214"/>
          <p:cNvSpPr>
            <a:spLocks noChangeShapeType="1"/>
          </p:cNvSpPr>
          <p:nvPr/>
        </p:nvSpPr>
        <p:spPr bwMode="auto">
          <a:xfrm flipV="1">
            <a:off x="164623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3" name="Line 215"/>
          <p:cNvSpPr>
            <a:spLocks noChangeShapeType="1"/>
          </p:cNvSpPr>
          <p:nvPr/>
        </p:nvSpPr>
        <p:spPr bwMode="auto">
          <a:xfrm flipV="1">
            <a:off x="1570038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4" name="Line 216"/>
          <p:cNvSpPr>
            <a:spLocks noChangeShapeType="1"/>
          </p:cNvSpPr>
          <p:nvPr/>
        </p:nvSpPr>
        <p:spPr bwMode="auto">
          <a:xfrm flipV="1">
            <a:off x="1530350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5" name="Line 217"/>
          <p:cNvSpPr>
            <a:spLocks noChangeShapeType="1"/>
          </p:cNvSpPr>
          <p:nvPr/>
        </p:nvSpPr>
        <p:spPr bwMode="auto">
          <a:xfrm flipV="1">
            <a:off x="1492250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6" name="Line 218"/>
          <p:cNvSpPr>
            <a:spLocks noChangeShapeType="1"/>
          </p:cNvSpPr>
          <p:nvPr/>
        </p:nvSpPr>
        <p:spPr bwMode="auto">
          <a:xfrm flipV="1">
            <a:off x="1414463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7" name="Line 219"/>
          <p:cNvSpPr>
            <a:spLocks noChangeShapeType="1"/>
          </p:cNvSpPr>
          <p:nvPr/>
        </p:nvSpPr>
        <p:spPr bwMode="auto">
          <a:xfrm flipV="1">
            <a:off x="1376363" y="3656013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88" name="Rectangle 220"/>
          <p:cNvSpPr>
            <a:spLocks noChangeArrowheads="1"/>
          </p:cNvSpPr>
          <p:nvPr/>
        </p:nvSpPr>
        <p:spPr bwMode="auto">
          <a:xfrm flipH="1">
            <a:off x="877888" y="3976688"/>
            <a:ext cx="1612900" cy="192087"/>
          </a:xfrm>
          <a:prstGeom prst="rect">
            <a:avLst/>
          </a:prstGeom>
          <a:solidFill>
            <a:srgbClr val="B2B2B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589" name="Line 221"/>
          <p:cNvSpPr>
            <a:spLocks noChangeShapeType="1"/>
          </p:cNvSpPr>
          <p:nvPr/>
        </p:nvSpPr>
        <p:spPr bwMode="auto">
          <a:xfrm flipH="1">
            <a:off x="2376488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0" name="Line 222"/>
          <p:cNvSpPr>
            <a:spLocks noChangeShapeType="1"/>
          </p:cNvSpPr>
          <p:nvPr/>
        </p:nvSpPr>
        <p:spPr bwMode="auto">
          <a:xfrm flipH="1">
            <a:off x="2182813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1" name="Line 223"/>
          <p:cNvSpPr>
            <a:spLocks noChangeShapeType="1"/>
          </p:cNvSpPr>
          <p:nvPr/>
        </p:nvSpPr>
        <p:spPr bwMode="auto">
          <a:xfrm flipH="1">
            <a:off x="2028825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2" name="Line 224"/>
          <p:cNvSpPr>
            <a:spLocks noChangeShapeType="1"/>
          </p:cNvSpPr>
          <p:nvPr/>
        </p:nvSpPr>
        <p:spPr bwMode="auto">
          <a:xfrm flipH="1">
            <a:off x="1914525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3" name="Line 225"/>
          <p:cNvSpPr>
            <a:spLocks noChangeShapeType="1"/>
          </p:cNvSpPr>
          <p:nvPr/>
        </p:nvSpPr>
        <p:spPr bwMode="auto">
          <a:xfrm flipH="1">
            <a:off x="1760538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4" name="Line 226"/>
          <p:cNvSpPr>
            <a:spLocks noChangeShapeType="1"/>
          </p:cNvSpPr>
          <p:nvPr/>
        </p:nvSpPr>
        <p:spPr bwMode="auto">
          <a:xfrm flipH="1">
            <a:off x="1644650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5" name="Line 227"/>
          <p:cNvSpPr>
            <a:spLocks noChangeShapeType="1"/>
          </p:cNvSpPr>
          <p:nvPr/>
        </p:nvSpPr>
        <p:spPr bwMode="auto">
          <a:xfrm flipH="1">
            <a:off x="1528763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6" name="Line 228"/>
          <p:cNvSpPr>
            <a:spLocks noChangeShapeType="1"/>
          </p:cNvSpPr>
          <p:nvPr/>
        </p:nvSpPr>
        <p:spPr bwMode="auto">
          <a:xfrm flipH="1">
            <a:off x="1376363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7" name="Line 229"/>
          <p:cNvSpPr>
            <a:spLocks noChangeShapeType="1"/>
          </p:cNvSpPr>
          <p:nvPr/>
        </p:nvSpPr>
        <p:spPr bwMode="auto">
          <a:xfrm flipH="1">
            <a:off x="1223963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8" name="Line 230"/>
          <p:cNvSpPr>
            <a:spLocks noChangeShapeType="1"/>
          </p:cNvSpPr>
          <p:nvPr/>
        </p:nvSpPr>
        <p:spPr bwMode="auto">
          <a:xfrm flipH="1">
            <a:off x="1108075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599" name="Line 231"/>
          <p:cNvSpPr>
            <a:spLocks noChangeShapeType="1"/>
          </p:cNvSpPr>
          <p:nvPr/>
        </p:nvSpPr>
        <p:spPr bwMode="auto">
          <a:xfrm flipH="1">
            <a:off x="992188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0" name="Line 232"/>
          <p:cNvSpPr>
            <a:spLocks noChangeShapeType="1"/>
          </p:cNvSpPr>
          <p:nvPr/>
        </p:nvSpPr>
        <p:spPr bwMode="auto">
          <a:xfrm flipH="1">
            <a:off x="2259013" y="397668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1" name="Line 233"/>
          <p:cNvSpPr>
            <a:spLocks noChangeShapeType="1"/>
          </p:cNvSpPr>
          <p:nvPr/>
        </p:nvSpPr>
        <p:spPr bwMode="auto">
          <a:xfrm flipH="1" flipV="1">
            <a:off x="245268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2" name="Line 234"/>
          <p:cNvSpPr>
            <a:spLocks noChangeShapeType="1"/>
          </p:cNvSpPr>
          <p:nvPr/>
        </p:nvSpPr>
        <p:spPr bwMode="auto">
          <a:xfrm flipH="1" flipV="1">
            <a:off x="241300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3" name="Line 235"/>
          <p:cNvSpPr>
            <a:spLocks noChangeShapeType="1"/>
          </p:cNvSpPr>
          <p:nvPr/>
        </p:nvSpPr>
        <p:spPr bwMode="auto">
          <a:xfrm flipH="1" flipV="1">
            <a:off x="2335213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4" name="Line 236"/>
          <p:cNvSpPr>
            <a:spLocks noChangeShapeType="1"/>
          </p:cNvSpPr>
          <p:nvPr/>
        </p:nvSpPr>
        <p:spPr bwMode="auto">
          <a:xfrm flipH="1" flipV="1">
            <a:off x="229870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5" name="Line 237"/>
          <p:cNvSpPr>
            <a:spLocks noChangeShapeType="1"/>
          </p:cNvSpPr>
          <p:nvPr/>
        </p:nvSpPr>
        <p:spPr bwMode="auto">
          <a:xfrm flipH="1" flipV="1">
            <a:off x="2144713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6" name="Line 238"/>
          <p:cNvSpPr>
            <a:spLocks noChangeShapeType="1"/>
          </p:cNvSpPr>
          <p:nvPr/>
        </p:nvSpPr>
        <p:spPr bwMode="auto">
          <a:xfrm flipH="1" flipV="1">
            <a:off x="222250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7" name="Line 239"/>
          <p:cNvSpPr>
            <a:spLocks noChangeShapeType="1"/>
          </p:cNvSpPr>
          <p:nvPr/>
        </p:nvSpPr>
        <p:spPr bwMode="auto">
          <a:xfrm flipV="1">
            <a:off x="2105025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8" name="Line 240"/>
          <p:cNvSpPr>
            <a:spLocks noChangeShapeType="1"/>
          </p:cNvSpPr>
          <p:nvPr/>
        </p:nvSpPr>
        <p:spPr bwMode="auto">
          <a:xfrm flipH="1" flipV="1">
            <a:off x="2068513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09" name="Line 241"/>
          <p:cNvSpPr>
            <a:spLocks noChangeShapeType="1"/>
          </p:cNvSpPr>
          <p:nvPr/>
        </p:nvSpPr>
        <p:spPr bwMode="auto">
          <a:xfrm flipH="1" flipV="1">
            <a:off x="222250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0" name="Line 242"/>
          <p:cNvSpPr>
            <a:spLocks noChangeShapeType="1"/>
          </p:cNvSpPr>
          <p:nvPr/>
        </p:nvSpPr>
        <p:spPr bwMode="auto">
          <a:xfrm flipH="1" flipV="1">
            <a:off x="91598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1" name="Line 243"/>
          <p:cNvSpPr>
            <a:spLocks noChangeShapeType="1"/>
          </p:cNvSpPr>
          <p:nvPr/>
        </p:nvSpPr>
        <p:spPr bwMode="auto">
          <a:xfrm flipH="1" flipV="1">
            <a:off x="95250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2" name="Line 244"/>
          <p:cNvSpPr>
            <a:spLocks noChangeShapeType="1"/>
          </p:cNvSpPr>
          <p:nvPr/>
        </p:nvSpPr>
        <p:spPr bwMode="auto">
          <a:xfrm flipH="1" flipV="1">
            <a:off x="103028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3" name="Line 245"/>
          <p:cNvSpPr>
            <a:spLocks noChangeShapeType="1"/>
          </p:cNvSpPr>
          <p:nvPr/>
        </p:nvSpPr>
        <p:spPr bwMode="auto">
          <a:xfrm flipH="1" flipV="1">
            <a:off x="106838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4" name="Line 246"/>
          <p:cNvSpPr>
            <a:spLocks noChangeShapeType="1"/>
          </p:cNvSpPr>
          <p:nvPr/>
        </p:nvSpPr>
        <p:spPr bwMode="auto">
          <a:xfrm flipV="1">
            <a:off x="1146175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5" name="Line 247"/>
          <p:cNvSpPr>
            <a:spLocks noChangeShapeType="1"/>
          </p:cNvSpPr>
          <p:nvPr/>
        </p:nvSpPr>
        <p:spPr bwMode="auto">
          <a:xfrm flipH="1" flipV="1">
            <a:off x="118268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6" name="Line 248"/>
          <p:cNvSpPr>
            <a:spLocks noChangeShapeType="1"/>
          </p:cNvSpPr>
          <p:nvPr/>
        </p:nvSpPr>
        <p:spPr bwMode="auto">
          <a:xfrm flipH="1" flipV="1">
            <a:off x="1260475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7" name="Line 249"/>
          <p:cNvSpPr>
            <a:spLocks noChangeShapeType="1"/>
          </p:cNvSpPr>
          <p:nvPr/>
        </p:nvSpPr>
        <p:spPr bwMode="auto">
          <a:xfrm flipH="1" flipV="1">
            <a:off x="1298575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8" name="Line 250"/>
          <p:cNvSpPr>
            <a:spLocks noChangeShapeType="1"/>
          </p:cNvSpPr>
          <p:nvPr/>
        </p:nvSpPr>
        <p:spPr bwMode="auto">
          <a:xfrm flipH="1" flipV="1">
            <a:off x="1338263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19" name="Line 251"/>
          <p:cNvSpPr>
            <a:spLocks noChangeShapeType="1"/>
          </p:cNvSpPr>
          <p:nvPr/>
        </p:nvSpPr>
        <p:spPr bwMode="auto">
          <a:xfrm flipH="1" flipV="1">
            <a:off x="1414463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0" name="Line 252"/>
          <p:cNvSpPr>
            <a:spLocks noChangeShapeType="1"/>
          </p:cNvSpPr>
          <p:nvPr/>
        </p:nvSpPr>
        <p:spPr bwMode="auto">
          <a:xfrm flipH="1" flipV="1">
            <a:off x="145415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1" name="Line 253"/>
          <p:cNvSpPr>
            <a:spLocks noChangeShapeType="1"/>
          </p:cNvSpPr>
          <p:nvPr/>
        </p:nvSpPr>
        <p:spPr bwMode="auto">
          <a:xfrm flipH="1" flipV="1">
            <a:off x="1490663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2" name="Line 254"/>
          <p:cNvSpPr>
            <a:spLocks noChangeShapeType="1"/>
          </p:cNvSpPr>
          <p:nvPr/>
        </p:nvSpPr>
        <p:spPr bwMode="auto">
          <a:xfrm flipH="1" flipV="1">
            <a:off x="156845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3" name="Line 255"/>
          <p:cNvSpPr>
            <a:spLocks noChangeShapeType="1"/>
          </p:cNvSpPr>
          <p:nvPr/>
        </p:nvSpPr>
        <p:spPr bwMode="auto">
          <a:xfrm flipH="1" flipV="1">
            <a:off x="160655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4" name="Line 256"/>
          <p:cNvSpPr>
            <a:spLocks noChangeShapeType="1"/>
          </p:cNvSpPr>
          <p:nvPr/>
        </p:nvSpPr>
        <p:spPr bwMode="auto">
          <a:xfrm flipH="1" flipV="1">
            <a:off x="168433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5" name="Line 257"/>
          <p:cNvSpPr>
            <a:spLocks noChangeShapeType="1"/>
          </p:cNvSpPr>
          <p:nvPr/>
        </p:nvSpPr>
        <p:spPr bwMode="auto">
          <a:xfrm flipH="1" flipV="1">
            <a:off x="1720850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6" name="Line 258"/>
          <p:cNvSpPr>
            <a:spLocks noChangeShapeType="1"/>
          </p:cNvSpPr>
          <p:nvPr/>
        </p:nvSpPr>
        <p:spPr bwMode="auto">
          <a:xfrm flipH="1" flipV="1">
            <a:off x="179863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7" name="Line 259"/>
          <p:cNvSpPr>
            <a:spLocks noChangeShapeType="1"/>
          </p:cNvSpPr>
          <p:nvPr/>
        </p:nvSpPr>
        <p:spPr bwMode="auto">
          <a:xfrm flipH="1" flipV="1">
            <a:off x="183673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8" name="Line 260"/>
          <p:cNvSpPr>
            <a:spLocks noChangeShapeType="1"/>
          </p:cNvSpPr>
          <p:nvPr/>
        </p:nvSpPr>
        <p:spPr bwMode="auto">
          <a:xfrm flipH="1" flipV="1">
            <a:off x="1874838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29" name="Line 261"/>
          <p:cNvSpPr>
            <a:spLocks noChangeShapeType="1"/>
          </p:cNvSpPr>
          <p:nvPr/>
        </p:nvSpPr>
        <p:spPr bwMode="auto">
          <a:xfrm flipH="1" flipV="1">
            <a:off x="1952625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0" name="Line 262"/>
          <p:cNvSpPr>
            <a:spLocks noChangeShapeType="1"/>
          </p:cNvSpPr>
          <p:nvPr/>
        </p:nvSpPr>
        <p:spPr bwMode="auto">
          <a:xfrm flipH="1" flipV="1">
            <a:off x="1990725" y="3938588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1" name="Line 263"/>
          <p:cNvSpPr>
            <a:spLocks noChangeShapeType="1"/>
          </p:cNvSpPr>
          <p:nvPr/>
        </p:nvSpPr>
        <p:spPr bwMode="auto">
          <a:xfrm flipH="1" flipV="1">
            <a:off x="245268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2" name="Line 264"/>
          <p:cNvSpPr>
            <a:spLocks noChangeShapeType="1"/>
          </p:cNvSpPr>
          <p:nvPr/>
        </p:nvSpPr>
        <p:spPr bwMode="auto">
          <a:xfrm flipH="1" flipV="1">
            <a:off x="241300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3" name="Line 265"/>
          <p:cNvSpPr>
            <a:spLocks noChangeShapeType="1"/>
          </p:cNvSpPr>
          <p:nvPr/>
        </p:nvSpPr>
        <p:spPr bwMode="auto">
          <a:xfrm flipH="1" flipV="1">
            <a:off x="2335213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4" name="Line 266"/>
          <p:cNvSpPr>
            <a:spLocks noChangeShapeType="1"/>
          </p:cNvSpPr>
          <p:nvPr/>
        </p:nvSpPr>
        <p:spPr bwMode="auto">
          <a:xfrm flipH="1" flipV="1">
            <a:off x="229870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5" name="Line 267"/>
          <p:cNvSpPr>
            <a:spLocks noChangeShapeType="1"/>
          </p:cNvSpPr>
          <p:nvPr/>
        </p:nvSpPr>
        <p:spPr bwMode="auto">
          <a:xfrm flipH="1" flipV="1">
            <a:off x="2144713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6" name="Line 268"/>
          <p:cNvSpPr>
            <a:spLocks noChangeShapeType="1"/>
          </p:cNvSpPr>
          <p:nvPr/>
        </p:nvSpPr>
        <p:spPr bwMode="auto">
          <a:xfrm flipH="1" flipV="1">
            <a:off x="2105025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7" name="Line 269"/>
          <p:cNvSpPr>
            <a:spLocks noChangeShapeType="1"/>
          </p:cNvSpPr>
          <p:nvPr/>
        </p:nvSpPr>
        <p:spPr bwMode="auto">
          <a:xfrm flipH="1" flipV="1">
            <a:off x="2068513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8" name="Line 270"/>
          <p:cNvSpPr>
            <a:spLocks noChangeShapeType="1"/>
          </p:cNvSpPr>
          <p:nvPr/>
        </p:nvSpPr>
        <p:spPr bwMode="auto">
          <a:xfrm flipH="1" flipV="1">
            <a:off x="222250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39" name="Line 271"/>
          <p:cNvSpPr>
            <a:spLocks noChangeShapeType="1"/>
          </p:cNvSpPr>
          <p:nvPr/>
        </p:nvSpPr>
        <p:spPr bwMode="auto">
          <a:xfrm flipH="1" flipV="1">
            <a:off x="91598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0" name="Line 272"/>
          <p:cNvSpPr>
            <a:spLocks noChangeShapeType="1"/>
          </p:cNvSpPr>
          <p:nvPr/>
        </p:nvSpPr>
        <p:spPr bwMode="auto">
          <a:xfrm flipH="1" flipV="1">
            <a:off x="95250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1" name="Line 273"/>
          <p:cNvSpPr>
            <a:spLocks noChangeShapeType="1"/>
          </p:cNvSpPr>
          <p:nvPr/>
        </p:nvSpPr>
        <p:spPr bwMode="auto">
          <a:xfrm flipH="1" flipV="1">
            <a:off x="103028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2" name="Line 274"/>
          <p:cNvSpPr>
            <a:spLocks noChangeShapeType="1"/>
          </p:cNvSpPr>
          <p:nvPr/>
        </p:nvSpPr>
        <p:spPr bwMode="auto">
          <a:xfrm flipH="1" flipV="1">
            <a:off x="106838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3" name="Line 275"/>
          <p:cNvSpPr>
            <a:spLocks noChangeShapeType="1"/>
          </p:cNvSpPr>
          <p:nvPr/>
        </p:nvSpPr>
        <p:spPr bwMode="auto">
          <a:xfrm flipH="1" flipV="1">
            <a:off x="1146175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4" name="Line 276"/>
          <p:cNvSpPr>
            <a:spLocks noChangeShapeType="1"/>
          </p:cNvSpPr>
          <p:nvPr/>
        </p:nvSpPr>
        <p:spPr bwMode="auto">
          <a:xfrm flipH="1" flipV="1">
            <a:off x="118268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5" name="Line 277"/>
          <p:cNvSpPr>
            <a:spLocks noChangeShapeType="1"/>
          </p:cNvSpPr>
          <p:nvPr/>
        </p:nvSpPr>
        <p:spPr bwMode="auto">
          <a:xfrm flipH="1" flipV="1">
            <a:off x="1260475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6" name="Line 278"/>
          <p:cNvSpPr>
            <a:spLocks noChangeShapeType="1"/>
          </p:cNvSpPr>
          <p:nvPr/>
        </p:nvSpPr>
        <p:spPr bwMode="auto">
          <a:xfrm flipH="1" flipV="1">
            <a:off x="1298575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7" name="Line 279"/>
          <p:cNvSpPr>
            <a:spLocks noChangeShapeType="1"/>
          </p:cNvSpPr>
          <p:nvPr/>
        </p:nvSpPr>
        <p:spPr bwMode="auto">
          <a:xfrm flipH="1" flipV="1">
            <a:off x="1338263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8" name="Line 280"/>
          <p:cNvSpPr>
            <a:spLocks noChangeShapeType="1"/>
          </p:cNvSpPr>
          <p:nvPr/>
        </p:nvSpPr>
        <p:spPr bwMode="auto">
          <a:xfrm flipH="1" flipV="1">
            <a:off x="1414463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49" name="Line 281"/>
          <p:cNvSpPr>
            <a:spLocks noChangeShapeType="1"/>
          </p:cNvSpPr>
          <p:nvPr/>
        </p:nvSpPr>
        <p:spPr bwMode="auto">
          <a:xfrm flipH="1" flipV="1">
            <a:off x="145415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0" name="Line 282"/>
          <p:cNvSpPr>
            <a:spLocks noChangeShapeType="1"/>
          </p:cNvSpPr>
          <p:nvPr/>
        </p:nvSpPr>
        <p:spPr bwMode="auto">
          <a:xfrm flipH="1" flipV="1">
            <a:off x="1490663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1" name="Line 283"/>
          <p:cNvSpPr>
            <a:spLocks noChangeShapeType="1"/>
          </p:cNvSpPr>
          <p:nvPr/>
        </p:nvSpPr>
        <p:spPr bwMode="auto">
          <a:xfrm flipH="1" flipV="1">
            <a:off x="156845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2" name="Line 284"/>
          <p:cNvSpPr>
            <a:spLocks noChangeShapeType="1"/>
          </p:cNvSpPr>
          <p:nvPr/>
        </p:nvSpPr>
        <p:spPr bwMode="auto">
          <a:xfrm flipH="1" flipV="1">
            <a:off x="160655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3" name="Line 285"/>
          <p:cNvSpPr>
            <a:spLocks noChangeShapeType="1"/>
          </p:cNvSpPr>
          <p:nvPr/>
        </p:nvSpPr>
        <p:spPr bwMode="auto">
          <a:xfrm flipH="1" flipV="1">
            <a:off x="168433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4" name="Line 286"/>
          <p:cNvSpPr>
            <a:spLocks noChangeShapeType="1"/>
          </p:cNvSpPr>
          <p:nvPr/>
        </p:nvSpPr>
        <p:spPr bwMode="auto">
          <a:xfrm flipH="1" flipV="1">
            <a:off x="1720850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5" name="Line 287"/>
          <p:cNvSpPr>
            <a:spLocks noChangeShapeType="1"/>
          </p:cNvSpPr>
          <p:nvPr/>
        </p:nvSpPr>
        <p:spPr bwMode="auto">
          <a:xfrm flipH="1" flipV="1">
            <a:off x="179863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6" name="Line 288"/>
          <p:cNvSpPr>
            <a:spLocks noChangeShapeType="1"/>
          </p:cNvSpPr>
          <p:nvPr/>
        </p:nvSpPr>
        <p:spPr bwMode="auto">
          <a:xfrm flipH="1" flipV="1">
            <a:off x="183673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7" name="Line 289"/>
          <p:cNvSpPr>
            <a:spLocks noChangeShapeType="1"/>
          </p:cNvSpPr>
          <p:nvPr/>
        </p:nvSpPr>
        <p:spPr bwMode="auto">
          <a:xfrm flipH="1" flipV="1">
            <a:off x="1874838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8" name="Line 290"/>
          <p:cNvSpPr>
            <a:spLocks noChangeShapeType="1"/>
          </p:cNvSpPr>
          <p:nvPr/>
        </p:nvSpPr>
        <p:spPr bwMode="auto">
          <a:xfrm flipH="1" flipV="1">
            <a:off x="1952625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59" name="Line 291"/>
          <p:cNvSpPr>
            <a:spLocks noChangeShapeType="1"/>
          </p:cNvSpPr>
          <p:nvPr/>
        </p:nvSpPr>
        <p:spPr bwMode="auto">
          <a:xfrm flipH="1" flipV="1">
            <a:off x="1990725" y="4168775"/>
            <a:ext cx="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0" name="Rectangle 292"/>
          <p:cNvSpPr>
            <a:spLocks noChangeArrowheads="1"/>
          </p:cNvSpPr>
          <p:nvPr/>
        </p:nvSpPr>
        <p:spPr bwMode="auto">
          <a:xfrm>
            <a:off x="492125" y="2209800"/>
            <a:ext cx="2306638" cy="2151063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661" name="Line 293"/>
          <p:cNvSpPr>
            <a:spLocks noChangeShapeType="1"/>
          </p:cNvSpPr>
          <p:nvPr/>
        </p:nvSpPr>
        <p:spPr bwMode="auto">
          <a:xfrm>
            <a:off x="877888" y="2209800"/>
            <a:ext cx="0" cy="21510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2" name="Line 294"/>
          <p:cNvSpPr>
            <a:spLocks noChangeShapeType="1"/>
          </p:cNvSpPr>
          <p:nvPr/>
        </p:nvSpPr>
        <p:spPr bwMode="auto">
          <a:xfrm>
            <a:off x="1260475" y="2209800"/>
            <a:ext cx="0" cy="21510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3" name="Line 295"/>
          <p:cNvSpPr>
            <a:spLocks noChangeShapeType="1"/>
          </p:cNvSpPr>
          <p:nvPr/>
        </p:nvSpPr>
        <p:spPr bwMode="auto">
          <a:xfrm>
            <a:off x="1644650" y="2209800"/>
            <a:ext cx="0" cy="21510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4" name="Line 296"/>
          <p:cNvSpPr>
            <a:spLocks noChangeShapeType="1"/>
          </p:cNvSpPr>
          <p:nvPr/>
        </p:nvSpPr>
        <p:spPr bwMode="auto">
          <a:xfrm>
            <a:off x="2028825" y="2209800"/>
            <a:ext cx="0" cy="21510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5" name="Line 297"/>
          <p:cNvSpPr>
            <a:spLocks noChangeShapeType="1"/>
          </p:cNvSpPr>
          <p:nvPr/>
        </p:nvSpPr>
        <p:spPr bwMode="auto">
          <a:xfrm>
            <a:off x="2413000" y="2209800"/>
            <a:ext cx="0" cy="21510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6" name="Line 298"/>
          <p:cNvSpPr>
            <a:spLocks noChangeShapeType="1"/>
          </p:cNvSpPr>
          <p:nvPr/>
        </p:nvSpPr>
        <p:spPr bwMode="auto">
          <a:xfrm flipH="1">
            <a:off x="492125" y="2555875"/>
            <a:ext cx="23066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7" name="Line 299"/>
          <p:cNvSpPr>
            <a:spLocks noChangeShapeType="1"/>
          </p:cNvSpPr>
          <p:nvPr/>
        </p:nvSpPr>
        <p:spPr bwMode="auto">
          <a:xfrm flipH="1">
            <a:off x="492125" y="3055938"/>
            <a:ext cx="23066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8" name="Line 300"/>
          <p:cNvSpPr>
            <a:spLocks noChangeShapeType="1"/>
          </p:cNvSpPr>
          <p:nvPr/>
        </p:nvSpPr>
        <p:spPr bwMode="auto">
          <a:xfrm flipH="1">
            <a:off x="492125" y="3554413"/>
            <a:ext cx="23066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69" name="Line 301"/>
          <p:cNvSpPr>
            <a:spLocks noChangeShapeType="1"/>
          </p:cNvSpPr>
          <p:nvPr/>
        </p:nvSpPr>
        <p:spPr bwMode="auto">
          <a:xfrm flipH="1">
            <a:off x="492125" y="4092575"/>
            <a:ext cx="23066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670" name="Line 302"/>
          <p:cNvSpPr>
            <a:spLocks noChangeShapeType="1"/>
          </p:cNvSpPr>
          <p:nvPr/>
        </p:nvSpPr>
        <p:spPr bwMode="auto">
          <a:xfrm flipH="1" flipV="1">
            <a:off x="2298700" y="3429000"/>
            <a:ext cx="1588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73071" name="Group 303"/>
          <p:cNvGrpSpPr>
            <a:grpSpLocks/>
          </p:cNvGrpSpPr>
          <p:nvPr/>
        </p:nvGrpSpPr>
        <p:grpSpPr bwMode="auto">
          <a:xfrm>
            <a:off x="5527675" y="2208213"/>
            <a:ext cx="2906713" cy="2979737"/>
            <a:chOff x="3289" y="1314"/>
            <a:chExt cx="1730" cy="1772"/>
          </a:xfrm>
        </p:grpSpPr>
        <p:sp>
          <p:nvSpPr>
            <p:cNvPr id="58979" name="Rectangle 304"/>
            <p:cNvSpPr>
              <a:spLocks noChangeArrowheads="1"/>
            </p:cNvSpPr>
            <p:nvPr/>
          </p:nvSpPr>
          <p:spPr bwMode="auto">
            <a:xfrm>
              <a:off x="3449" y="1314"/>
              <a:ext cx="1372" cy="1279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80" name="Rectangle 305"/>
            <p:cNvSpPr>
              <a:spLocks noChangeArrowheads="1"/>
            </p:cNvSpPr>
            <p:nvPr/>
          </p:nvSpPr>
          <p:spPr bwMode="auto">
            <a:xfrm>
              <a:off x="3678" y="1452"/>
              <a:ext cx="960" cy="11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81" name="Line 306"/>
            <p:cNvSpPr>
              <a:spLocks noChangeShapeType="1"/>
            </p:cNvSpPr>
            <p:nvPr/>
          </p:nvSpPr>
          <p:spPr bwMode="auto">
            <a:xfrm>
              <a:off x="3746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2" name="Line 307"/>
            <p:cNvSpPr>
              <a:spLocks noChangeShapeType="1"/>
            </p:cNvSpPr>
            <p:nvPr/>
          </p:nvSpPr>
          <p:spPr bwMode="auto">
            <a:xfrm>
              <a:off x="3861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3" name="Line 308"/>
            <p:cNvSpPr>
              <a:spLocks noChangeShapeType="1"/>
            </p:cNvSpPr>
            <p:nvPr/>
          </p:nvSpPr>
          <p:spPr bwMode="auto">
            <a:xfrm>
              <a:off x="3952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4" name="Line 309"/>
            <p:cNvSpPr>
              <a:spLocks noChangeShapeType="1"/>
            </p:cNvSpPr>
            <p:nvPr/>
          </p:nvSpPr>
          <p:spPr bwMode="auto">
            <a:xfrm>
              <a:off x="4021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5" name="Line 310"/>
            <p:cNvSpPr>
              <a:spLocks noChangeShapeType="1"/>
            </p:cNvSpPr>
            <p:nvPr/>
          </p:nvSpPr>
          <p:spPr bwMode="auto">
            <a:xfrm>
              <a:off x="4112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6" name="Line 311"/>
            <p:cNvSpPr>
              <a:spLocks noChangeShapeType="1"/>
            </p:cNvSpPr>
            <p:nvPr/>
          </p:nvSpPr>
          <p:spPr bwMode="auto">
            <a:xfrm>
              <a:off x="4181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7" name="Line 312"/>
            <p:cNvSpPr>
              <a:spLocks noChangeShapeType="1"/>
            </p:cNvSpPr>
            <p:nvPr/>
          </p:nvSpPr>
          <p:spPr bwMode="auto">
            <a:xfrm>
              <a:off x="4249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8" name="Line 313"/>
            <p:cNvSpPr>
              <a:spLocks noChangeShapeType="1"/>
            </p:cNvSpPr>
            <p:nvPr/>
          </p:nvSpPr>
          <p:spPr bwMode="auto">
            <a:xfrm>
              <a:off x="4341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89" name="Line 314"/>
            <p:cNvSpPr>
              <a:spLocks noChangeShapeType="1"/>
            </p:cNvSpPr>
            <p:nvPr/>
          </p:nvSpPr>
          <p:spPr bwMode="auto">
            <a:xfrm>
              <a:off x="4432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0" name="Line 315"/>
            <p:cNvSpPr>
              <a:spLocks noChangeShapeType="1"/>
            </p:cNvSpPr>
            <p:nvPr/>
          </p:nvSpPr>
          <p:spPr bwMode="auto">
            <a:xfrm>
              <a:off x="4501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1" name="Line 316"/>
            <p:cNvSpPr>
              <a:spLocks noChangeShapeType="1"/>
            </p:cNvSpPr>
            <p:nvPr/>
          </p:nvSpPr>
          <p:spPr bwMode="auto">
            <a:xfrm>
              <a:off x="4569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2" name="Line 317"/>
            <p:cNvSpPr>
              <a:spLocks noChangeShapeType="1"/>
            </p:cNvSpPr>
            <p:nvPr/>
          </p:nvSpPr>
          <p:spPr bwMode="auto">
            <a:xfrm>
              <a:off x="3815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3" name="Line 318"/>
            <p:cNvSpPr>
              <a:spLocks noChangeShapeType="1"/>
            </p:cNvSpPr>
            <p:nvPr/>
          </p:nvSpPr>
          <p:spPr bwMode="auto">
            <a:xfrm flipV="1">
              <a:off x="3701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4" name="Line 319"/>
            <p:cNvSpPr>
              <a:spLocks noChangeShapeType="1"/>
            </p:cNvSpPr>
            <p:nvPr/>
          </p:nvSpPr>
          <p:spPr bwMode="auto">
            <a:xfrm flipV="1">
              <a:off x="372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5" name="Line 320"/>
            <p:cNvSpPr>
              <a:spLocks noChangeShapeType="1"/>
            </p:cNvSpPr>
            <p:nvPr/>
          </p:nvSpPr>
          <p:spPr bwMode="auto">
            <a:xfrm flipV="1">
              <a:off x="3769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6" name="Line 321"/>
            <p:cNvSpPr>
              <a:spLocks noChangeShapeType="1"/>
            </p:cNvSpPr>
            <p:nvPr/>
          </p:nvSpPr>
          <p:spPr bwMode="auto">
            <a:xfrm flipV="1">
              <a:off x="3792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7" name="Line 322"/>
            <p:cNvSpPr>
              <a:spLocks noChangeShapeType="1"/>
            </p:cNvSpPr>
            <p:nvPr/>
          </p:nvSpPr>
          <p:spPr bwMode="auto">
            <a:xfrm flipV="1">
              <a:off x="388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8" name="Line 323"/>
            <p:cNvSpPr>
              <a:spLocks noChangeShapeType="1"/>
            </p:cNvSpPr>
            <p:nvPr/>
          </p:nvSpPr>
          <p:spPr bwMode="auto">
            <a:xfrm flipV="1">
              <a:off x="383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99" name="Line 324"/>
            <p:cNvSpPr>
              <a:spLocks noChangeShapeType="1"/>
            </p:cNvSpPr>
            <p:nvPr/>
          </p:nvSpPr>
          <p:spPr bwMode="auto">
            <a:xfrm flipV="1">
              <a:off x="390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0" name="Line 325"/>
            <p:cNvSpPr>
              <a:spLocks noChangeShapeType="1"/>
            </p:cNvSpPr>
            <p:nvPr/>
          </p:nvSpPr>
          <p:spPr bwMode="auto">
            <a:xfrm flipV="1">
              <a:off x="3929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1" name="Line 326"/>
            <p:cNvSpPr>
              <a:spLocks noChangeShapeType="1"/>
            </p:cNvSpPr>
            <p:nvPr/>
          </p:nvSpPr>
          <p:spPr bwMode="auto">
            <a:xfrm flipV="1">
              <a:off x="383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2" name="Line 327"/>
            <p:cNvSpPr>
              <a:spLocks noChangeShapeType="1"/>
            </p:cNvSpPr>
            <p:nvPr/>
          </p:nvSpPr>
          <p:spPr bwMode="auto">
            <a:xfrm flipV="1">
              <a:off x="4615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3" name="Line 328"/>
            <p:cNvSpPr>
              <a:spLocks noChangeShapeType="1"/>
            </p:cNvSpPr>
            <p:nvPr/>
          </p:nvSpPr>
          <p:spPr bwMode="auto">
            <a:xfrm flipV="1">
              <a:off x="4593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4" name="Line 329"/>
            <p:cNvSpPr>
              <a:spLocks noChangeShapeType="1"/>
            </p:cNvSpPr>
            <p:nvPr/>
          </p:nvSpPr>
          <p:spPr bwMode="auto">
            <a:xfrm flipV="1">
              <a:off x="454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5" name="Line 330"/>
            <p:cNvSpPr>
              <a:spLocks noChangeShapeType="1"/>
            </p:cNvSpPr>
            <p:nvPr/>
          </p:nvSpPr>
          <p:spPr bwMode="auto">
            <a:xfrm flipV="1">
              <a:off x="452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6" name="Line 331"/>
            <p:cNvSpPr>
              <a:spLocks noChangeShapeType="1"/>
            </p:cNvSpPr>
            <p:nvPr/>
          </p:nvSpPr>
          <p:spPr bwMode="auto">
            <a:xfrm flipV="1">
              <a:off x="447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7" name="Line 332"/>
            <p:cNvSpPr>
              <a:spLocks noChangeShapeType="1"/>
            </p:cNvSpPr>
            <p:nvPr/>
          </p:nvSpPr>
          <p:spPr bwMode="auto">
            <a:xfrm flipV="1">
              <a:off x="4455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8" name="Line 333"/>
            <p:cNvSpPr>
              <a:spLocks noChangeShapeType="1"/>
            </p:cNvSpPr>
            <p:nvPr/>
          </p:nvSpPr>
          <p:spPr bwMode="auto">
            <a:xfrm flipV="1">
              <a:off x="4410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09" name="Line 334"/>
            <p:cNvSpPr>
              <a:spLocks noChangeShapeType="1"/>
            </p:cNvSpPr>
            <p:nvPr/>
          </p:nvSpPr>
          <p:spPr bwMode="auto">
            <a:xfrm flipV="1">
              <a:off x="438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0" name="Line 335"/>
            <p:cNvSpPr>
              <a:spLocks noChangeShapeType="1"/>
            </p:cNvSpPr>
            <p:nvPr/>
          </p:nvSpPr>
          <p:spPr bwMode="auto">
            <a:xfrm flipV="1">
              <a:off x="436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1" name="Line 336"/>
            <p:cNvSpPr>
              <a:spLocks noChangeShapeType="1"/>
            </p:cNvSpPr>
            <p:nvPr/>
          </p:nvSpPr>
          <p:spPr bwMode="auto">
            <a:xfrm flipV="1">
              <a:off x="431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2" name="Line 337"/>
            <p:cNvSpPr>
              <a:spLocks noChangeShapeType="1"/>
            </p:cNvSpPr>
            <p:nvPr/>
          </p:nvSpPr>
          <p:spPr bwMode="auto">
            <a:xfrm flipV="1">
              <a:off x="4295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3" name="Line 338"/>
            <p:cNvSpPr>
              <a:spLocks noChangeShapeType="1"/>
            </p:cNvSpPr>
            <p:nvPr/>
          </p:nvSpPr>
          <p:spPr bwMode="auto">
            <a:xfrm flipV="1">
              <a:off x="4272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4" name="Line 339"/>
            <p:cNvSpPr>
              <a:spLocks noChangeShapeType="1"/>
            </p:cNvSpPr>
            <p:nvPr/>
          </p:nvSpPr>
          <p:spPr bwMode="auto">
            <a:xfrm flipV="1">
              <a:off x="422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5" name="Line 340"/>
            <p:cNvSpPr>
              <a:spLocks noChangeShapeType="1"/>
            </p:cNvSpPr>
            <p:nvPr/>
          </p:nvSpPr>
          <p:spPr bwMode="auto">
            <a:xfrm flipV="1">
              <a:off x="420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6" name="Line 341"/>
            <p:cNvSpPr>
              <a:spLocks noChangeShapeType="1"/>
            </p:cNvSpPr>
            <p:nvPr/>
          </p:nvSpPr>
          <p:spPr bwMode="auto">
            <a:xfrm flipV="1">
              <a:off x="415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7" name="Line 342"/>
            <p:cNvSpPr>
              <a:spLocks noChangeShapeType="1"/>
            </p:cNvSpPr>
            <p:nvPr/>
          </p:nvSpPr>
          <p:spPr bwMode="auto">
            <a:xfrm flipV="1">
              <a:off x="4135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8" name="Line 343"/>
            <p:cNvSpPr>
              <a:spLocks noChangeShapeType="1"/>
            </p:cNvSpPr>
            <p:nvPr/>
          </p:nvSpPr>
          <p:spPr bwMode="auto">
            <a:xfrm flipV="1">
              <a:off x="4089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19" name="Line 344"/>
            <p:cNvSpPr>
              <a:spLocks noChangeShapeType="1"/>
            </p:cNvSpPr>
            <p:nvPr/>
          </p:nvSpPr>
          <p:spPr bwMode="auto">
            <a:xfrm flipV="1">
              <a:off x="406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0" name="Line 345"/>
            <p:cNvSpPr>
              <a:spLocks noChangeShapeType="1"/>
            </p:cNvSpPr>
            <p:nvPr/>
          </p:nvSpPr>
          <p:spPr bwMode="auto">
            <a:xfrm flipV="1">
              <a:off x="404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1" name="Line 346"/>
            <p:cNvSpPr>
              <a:spLocks noChangeShapeType="1"/>
            </p:cNvSpPr>
            <p:nvPr/>
          </p:nvSpPr>
          <p:spPr bwMode="auto">
            <a:xfrm flipV="1">
              <a:off x="399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2" name="Line 347"/>
            <p:cNvSpPr>
              <a:spLocks noChangeShapeType="1"/>
            </p:cNvSpPr>
            <p:nvPr/>
          </p:nvSpPr>
          <p:spPr bwMode="auto">
            <a:xfrm flipV="1">
              <a:off x="3975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3" name="Line 348"/>
            <p:cNvSpPr>
              <a:spLocks noChangeShapeType="1"/>
            </p:cNvSpPr>
            <p:nvPr/>
          </p:nvSpPr>
          <p:spPr bwMode="auto">
            <a:xfrm flipV="1">
              <a:off x="3701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4" name="Line 349"/>
            <p:cNvSpPr>
              <a:spLocks noChangeShapeType="1"/>
            </p:cNvSpPr>
            <p:nvPr/>
          </p:nvSpPr>
          <p:spPr bwMode="auto">
            <a:xfrm flipV="1">
              <a:off x="372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5" name="Line 350"/>
            <p:cNvSpPr>
              <a:spLocks noChangeShapeType="1"/>
            </p:cNvSpPr>
            <p:nvPr/>
          </p:nvSpPr>
          <p:spPr bwMode="auto">
            <a:xfrm flipV="1">
              <a:off x="3769" y="1567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6" name="Line 351"/>
            <p:cNvSpPr>
              <a:spLocks noChangeShapeType="1"/>
            </p:cNvSpPr>
            <p:nvPr/>
          </p:nvSpPr>
          <p:spPr bwMode="auto">
            <a:xfrm flipV="1">
              <a:off x="3792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7" name="Line 352"/>
            <p:cNvSpPr>
              <a:spLocks noChangeShapeType="1"/>
            </p:cNvSpPr>
            <p:nvPr/>
          </p:nvSpPr>
          <p:spPr bwMode="auto">
            <a:xfrm flipV="1">
              <a:off x="388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8" name="Line 353"/>
            <p:cNvSpPr>
              <a:spLocks noChangeShapeType="1"/>
            </p:cNvSpPr>
            <p:nvPr/>
          </p:nvSpPr>
          <p:spPr bwMode="auto">
            <a:xfrm flipV="1">
              <a:off x="390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29" name="Line 354"/>
            <p:cNvSpPr>
              <a:spLocks noChangeShapeType="1"/>
            </p:cNvSpPr>
            <p:nvPr/>
          </p:nvSpPr>
          <p:spPr bwMode="auto">
            <a:xfrm flipV="1">
              <a:off x="3929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0" name="Line 355"/>
            <p:cNvSpPr>
              <a:spLocks noChangeShapeType="1"/>
            </p:cNvSpPr>
            <p:nvPr/>
          </p:nvSpPr>
          <p:spPr bwMode="auto">
            <a:xfrm flipV="1">
              <a:off x="383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1" name="Line 356"/>
            <p:cNvSpPr>
              <a:spLocks noChangeShapeType="1"/>
            </p:cNvSpPr>
            <p:nvPr/>
          </p:nvSpPr>
          <p:spPr bwMode="auto">
            <a:xfrm flipV="1">
              <a:off x="4615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2" name="Line 357"/>
            <p:cNvSpPr>
              <a:spLocks noChangeShapeType="1"/>
            </p:cNvSpPr>
            <p:nvPr/>
          </p:nvSpPr>
          <p:spPr bwMode="auto">
            <a:xfrm flipV="1">
              <a:off x="4593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3" name="Line 358"/>
            <p:cNvSpPr>
              <a:spLocks noChangeShapeType="1"/>
            </p:cNvSpPr>
            <p:nvPr/>
          </p:nvSpPr>
          <p:spPr bwMode="auto">
            <a:xfrm flipV="1">
              <a:off x="454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4" name="Line 359"/>
            <p:cNvSpPr>
              <a:spLocks noChangeShapeType="1"/>
            </p:cNvSpPr>
            <p:nvPr/>
          </p:nvSpPr>
          <p:spPr bwMode="auto">
            <a:xfrm flipV="1">
              <a:off x="452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5" name="Line 360"/>
            <p:cNvSpPr>
              <a:spLocks noChangeShapeType="1"/>
            </p:cNvSpPr>
            <p:nvPr/>
          </p:nvSpPr>
          <p:spPr bwMode="auto">
            <a:xfrm flipV="1">
              <a:off x="447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6" name="Line 361"/>
            <p:cNvSpPr>
              <a:spLocks noChangeShapeType="1"/>
            </p:cNvSpPr>
            <p:nvPr/>
          </p:nvSpPr>
          <p:spPr bwMode="auto">
            <a:xfrm flipV="1">
              <a:off x="4455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7" name="Line 362"/>
            <p:cNvSpPr>
              <a:spLocks noChangeShapeType="1"/>
            </p:cNvSpPr>
            <p:nvPr/>
          </p:nvSpPr>
          <p:spPr bwMode="auto">
            <a:xfrm flipV="1">
              <a:off x="4410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8" name="Line 363"/>
            <p:cNvSpPr>
              <a:spLocks noChangeShapeType="1"/>
            </p:cNvSpPr>
            <p:nvPr/>
          </p:nvSpPr>
          <p:spPr bwMode="auto">
            <a:xfrm flipV="1">
              <a:off x="438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39" name="Line 364"/>
            <p:cNvSpPr>
              <a:spLocks noChangeShapeType="1"/>
            </p:cNvSpPr>
            <p:nvPr/>
          </p:nvSpPr>
          <p:spPr bwMode="auto">
            <a:xfrm flipV="1">
              <a:off x="436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0" name="Line 365"/>
            <p:cNvSpPr>
              <a:spLocks noChangeShapeType="1"/>
            </p:cNvSpPr>
            <p:nvPr/>
          </p:nvSpPr>
          <p:spPr bwMode="auto">
            <a:xfrm flipV="1">
              <a:off x="431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1" name="Line 366"/>
            <p:cNvSpPr>
              <a:spLocks noChangeShapeType="1"/>
            </p:cNvSpPr>
            <p:nvPr/>
          </p:nvSpPr>
          <p:spPr bwMode="auto">
            <a:xfrm flipV="1">
              <a:off x="4295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2" name="Line 367"/>
            <p:cNvSpPr>
              <a:spLocks noChangeShapeType="1"/>
            </p:cNvSpPr>
            <p:nvPr/>
          </p:nvSpPr>
          <p:spPr bwMode="auto">
            <a:xfrm flipV="1">
              <a:off x="4272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3" name="Line 368"/>
            <p:cNvSpPr>
              <a:spLocks noChangeShapeType="1"/>
            </p:cNvSpPr>
            <p:nvPr/>
          </p:nvSpPr>
          <p:spPr bwMode="auto">
            <a:xfrm flipV="1">
              <a:off x="422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4" name="Line 369"/>
            <p:cNvSpPr>
              <a:spLocks noChangeShapeType="1"/>
            </p:cNvSpPr>
            <p:nvPr/>
          </p:nvSpPr>
          <p:spPr bwMode="auto">
            <a:xfrm flipV="1">
              <a:off x="420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5" name="Line 370"/>
            <p:cNvSpPr>
              <a:spLocks noChangeShapeType="1"/>
            </p:cNvSpPr>
            <p:nvPr/>
          </p:nvSpPr>
          <p:spPr bwMode="auto">
            <a:xfrm flipV="1">
              <a:off x="415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6" name="Line 371"/>
            <p:cNvSpPr>
              <a:spLocks noChangeShapeType="1"/>
            </p:cNvSpPr>
            <p:nvPr/>
          </p:nvSpPr>
          <p:spPr bwMode="auto">
            <a:xfrm flipV="1">
              <a:off x="4135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7" name="Line 372"/>
            <p:cNvSpPr>
              <a:spLocks noChangeShapeType="1"/>
            </p:cNvSpPr>
            <p:nvPr/>
          </p:nvSpPr>
          <p:spPr bwMode="auto">
            <a:xfrm flipV="1">
              <a:off x="4089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8" name="Line 373"/>
            <p:cNvSpPr>
              <a:spLocks noChangeShapeType="1"/>
            </p:cNvSpPr>
            <p:nvPr/>
          </p:nvSpPr>
          <p:spPr bwMode="auto">
            <a:xfrm flipV="1">
              <a:off x="406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49" name="Line 374"/>
            <p:cNvSpPr>
              <a:spLocks noChangeShapeType="1"/>
            </p:cNvSpPr>
            <p:nvPr/>
          </p:nvSpPr>
          <p:spPr bwMode="auto">
            <a:xfrm flipV="1">
              <a:off x="404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0" name="Line 375"/>
            <p:cNvSpPr>
              <a:spLocks noChangeShapeType="1"/>
            </p:cNvSpPr>
            <p:nvPr/>
          </p:nvSpPr>
          <p:spPr bwMode="auto">
            <a:xfrm flipV="1">
              <a:off x="399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1" name="Line 376"/>
            <p:cNvSpPr>
              <a:spLocks noChangeShapeType="1"/>
            </p:cNvSpPr>
            <p:nvPr/>
          </p:nvSpPr>
          <p:spPr bwMode="auto">
            <a:xfrm flipV="1">
              <a:off x="3975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2" name="Rectangle 377"/>
            <p:cNvSpPr>
              <a:spLocks noChangeArrowheads="1"/>
            </p:cNvSpPr>
            <p:nvPr/>
          </p:nvSpPr>
          <p:spPr bwMode="auto">
            <a:xfrm flipH="1">
              <a:off x="3678" y="1756"/>
              <a:ext cx="960" cy="11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053" name="Line 378"/>
            <p:cNvSpPr>
              <a:spLocks noChangeShapeType="1"/>
            </p:cNvSpPr>
            <p:nvPr/>
          </p:nvSpPr>
          <p:spPr bwMode="auto">
            <a:xfrm flipH="1">
              <a:off x="4569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4" name="Line 379"/>
            <p:cNvSpPr>
              <a:spLocks noChangeShapeType="1"/>
            </p:cNvSpPr>
            <p:nvPr/>
          </p:nvSpPr>
          <p:spPr bwMode="auto">
            <a:xfrm flipH="1">
              <a:off x="4455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5" name="Line 380"/>
            <p:cNvSpPr>
              <a:spLocks noChangeShapeType="1"/>
            </p:cNvSpPr>
            <p:nvPr/>
          </p:nvSpPr>
          <p:spPr bwMode="auto">
            <a:xfrm flipH="1">
              <a:off x="4363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6" name="Line 381"/>
            <p:cNvSpPr>
              <a:spLocks noChangeShapeType="1"/>
            </p:cNvSpPr>
            <p:nvPr/>
          </p:nvSpPr>
          <p:spPr bwMode="auto">
            <a:xfrm flipH="1">
              <a:off x="4295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7" name="Line 382"/>
            <p:cNvSpPr>
              <a:spLocks noChangeShapeType="1"/>
            </p:cNvSpPr>
            <p:nvPr/>
          </p:nvSpPr>
          <p:spPr bwMode="auto">
            <a:xfrm flipH="1">
              <a:off x="4203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8" name="Line 383"/>
            <p:cNvSpPr>
              <a:spLocks noChangeShapeType="1"/>
            </p:cNvSpPr>
            <p:nvPr/>
          </p:nvSpPr>
          <p:spPr bwMode="auto">
            <a:xfrm flipH="1">
              <a:off x="4135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59" name="Line 384"/>
            <p:cNvSpPr>
              <a:spLocks noChangeShapeType="1"/>
            </p:cNvSpPr>
            <p:nvPr/>
          </p:nvSpPr>
          <p:spPr bwMode="auto">
            <a:xfrm flipH="1">
              <a:off x="4066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0" name="Line 385"/>
            <p:cNvSpPr>
              <a:spLocks noChangeShapeType="1"/>
            </p:cNvSpPr>
            <p:nvPr/>
          </p:nvSpPr>
          <p:spPr bwMode="auto">
            <a:xfrm flipH="1">
              <a:off x="3975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1" name="Line 386"/>
            <p:cNvSpPr>
              <a:spLocks noChangeShapeType="1"/>
            </p:cNvSpPr>
            <p:nvPr/>
          </p:nvSpPr>
          <p:spPr bwMode="auto">
            <a:xfrm flipH="1">
              <a:off x="3860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2" name="Line 387"/>
            <p:cNvSpPr>
              <a:spLocks noChangeShapeType="1"/>
            </p:cNvSpPr>
            <p:nvPr/>
          </p:nvSpPr>
          <p:spPr bwMode="auto">
            <a:xfrm flipH="1">
              <a:off x="3815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3" name="Line 388"/>
            <p:cNvSpPr>
              <a:spLocks noChangeShapeType="1"/>
            </p:cNvSpPr>
            <p:nvPr/>
          </p:nvSpPr>
          <p:spPr bwMode="auto">
            <a:xfrm flipH="1">
              <a:off x="3746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4" name="Line 389"/>
            <p:cNvSpPr>
              <a:spLocks noChangeShapeType="1"/>
            </p:cNvSpPr>
            <p:nvPr/>
          </p:nvSpPr>
          <p:spPr bwMode="auto">
            <a:xfrm flipH="1">
              <a:off x="4500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5" name="Line 390"/>
            <p:cNvSpPr>
              <a:spLocks noChangeShapeType="1"/>
            </p:cNvSpPr>
            <p:nvPr/>
          </p:nvSpPr>
          <p:spPr bwMode="auto">
            <a:xfrm flipH="1" flipV="1">
              <a:off x="4615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6" name="Line 391"/>
            <p:cNvSpPr>
              <a:spLocks noChangeShapeType="1"/>
            </p:cNvSpPr>
            <p:nvPr/>
          </p:nvSpPr>
          <p:spPr bwMode="auto">
            <a:xfrm flipH="1" flipV="1">
              <a:off x="459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7" name="Line 392"/>
            <p:cNvSpPr>
              <a:spLocks noChangeShapeType="1"/>
            </p:cNvSpPr>
            <p:nvPr/>
          </p:nvSpPr>
          <p:spPr bwMode="auto">
            <a:xfrm flipH="1" flipV="1">
              <a:off x="4546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8" name="Line 393"/>
            <p:cNvSpPr>
              <a:spLocks noChangeShapeType="1"/>
            </p:cNvSpPr>
            <p:nvPr/>
          </p:nvSpPr>
          <p:spPr bwMode="auto">
            <a:xfrm flipH="1" flipV="1">
              <a:off x="4523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69" name="Line 394"/>
            <p:cNvSpPr>
              <a:spLocks noChangeShapeType="1"/>
            </p:cNvSpPr>
            <p:nvPr/>
          </p:nvSpPr>
          <p:spPr bwMode="auto">
            <a:xfrm flipH="1" flipV="1">
              <a:off x="443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0" name="Line 395"/>
            <p:cNvSpPr>
              <a:spLocks noChangeShapeType="1"/>
            </p:cNvSpPr>
            <p:nvPr/>
          </p:nvSpPr>
          <p:spPr bwMode="auto">
            <a:xfrm flipH="1" flipV="1">
              <a:off x="447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1" name="Line 396"/>
            <p:cNvSpPr>
              <a:spLocks noChangeShapeType="1"/>
            </p:cNvSpPr>
            <p:nvPr/>
          </p:nvSpPr>
          <p:spPr bwMode="auto">
            <a:xfrm flipH="1" flipV="1">
              <a:off x="440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2" name="Line 397"/>
            <p:cNvSpPr>
              <a:spLocks noChangeShapeType="1"/>
            </p:cNvSpPr>
            <p:nvPr/>
          </p:nvSpPr>
          <p:spPr bwMode="auto">
            <a:xfrm flipH="1" flipV="1">
              <a:off x="4386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3" name="Line 398"/>
            <p:cNvSpPr>
              <a:spLocks noChangeShapeType="1"/>
            </p:cNvSpPr>
            <p:nvPr/>
          </p:nvSpPr>
          <p:spPr bwMode="auto">
            <a:xfrm flipH="1" flipV="1">
              <a:off x="447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4" name="Line 399"/>
            <p:cNvSpPr>
              <a:spLocks noChangeShapeType="1"/>
            </p:cNvSpPr>
            <p:nvPr/>
          </p:nvSpPr>
          <p:spPr bwMode="auto">
            <a:xfrm flipH="1" flipV="1">
              <a:off x="3700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5" name="Line 400"/>
            <p:cNvSpPr>
              <a:spLocks noChangeShapeType="1"/>
            </p:cNvSpPr>
            <p:nvPr/>
          </p:nvSpPr>
          <p:spPr bwMode="auto">
            <a:xfrm flipH="1" flipV="1">
              <a:off x="3723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6" name="Line 401"/>
            <p:cNvSpPr>
              <a:spLocks noChangeShapeType="1"/>
            </p:cNvSpPr>
            <p:nvPr/>
          </p:nvSpPr>
          <p:spPr bwMode="auto">
            <a:xfrm flipH="1" flipV="1">
              <a:off x="376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7" name="Line 402"/>
            <p:cNvSpPr>
              <a:spLocks noChangeShapeType="1"/>
            </p:cNvSpPr>
            <p:nvPr/>
          </p:nvSpPr>
          <p:spPr bwMode="auto">
            <a:xfrm flipH="1" flipV="1">
              <a:off x="379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8" name="Line 403"/>
            <p:cNvSpPr>
              <a:spLocks noChangeShapeType="1"/>
            </p:cNvSpPr>
            <p:nvPr/>
          </p:nvSpPr>
          <p:spPr bwMode="auto">
            <a:xfrm flipH="1" flipV="1">
              <a:off x="3837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79" name="Line 404"/>
            <p:cNvSpPr>
              <a:spLocks noChangeShapeType="1"/>
            </p:cNvSpPr>
            <p:nvPr/>
          </p:nvSpPr>
          <p:spPr bwMode="auto">
            <a:xfrm flipH="1" flipV="1">
              <a:off x="3860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0" name="Line 405"/>
            <p:cNvSpPr>
              <a:spLocks noChangeShapeType="1"/>
            </p:cNvSpPr>
            <p:nvPr/>
          </p:nvSpPr>
          <p:spPr bwMode="auto">
            <a:xfrm flipH="1" flipV="1">
              <a:off x="3906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1" name="Line 406"/>
            <p:cNvSpPr>
              <a:spLocks noChangeShapeType="1"/>
            </p:cNvSpPr>
            <p:nvPr/>
          </p:nvSpPr>
          <p:spPr bwMode="auto">
            <a:xfrm flipH="1" flipV="1">
              <a:off x="392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2" name="Line 407"/>
            <p:cNvSpPr>
              <a:spLocks noChangeShapeType="1"/>
            </p:cNvSpPr>
            <p:nvPr/>
          </p:nvSpPr>
          <p:spPr bwMode="auto">
            <a:xfrm flipH="1" flipV="1">
              <a:off x="395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3" name="Line 408"/>
            <p:cNvSpPr>
              <a:spLocks noChangeShapeType="1"/>
            </p:cNvSpPr>
            <p:nvPr/>
          </p:nvSpPr>
          <p:spPr bwMode="auto">
            <a:xfrm flipH="1" flipV="1">
              <a:off x="399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4" name="Line 409"/>
            <p:cNvSpPr>
              <a:spLocks noChangeShapeType="1"/>
            </p:cNvSpPr>
            <p:nvPr/>
          </p:nvSpPr>
          <p:spPr bwMode="auto">
            <a:xfrm flipH="1" flipV="1">
              <a:off x="4020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5" name="Line 410"/>
            <p:cNvSpPr>
              <a:spLocks noChangeShapeType="1"/>
            </p:cNvSpPr>
            <p:nvPr/>
          </p:nvSpPr>
          <p:spPr bwMode="auto">
            <a:xfrm flipH="1" flipV="1">
              <a:off x="4043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6" name="Line 411"/>
            <p:cNvSpPr>
              <a:spLocks noChangeShapeType="1"/>
            </p:cNvSpPr>
            <p:nvPr/>
          </p:nvSpPr>
          <p:spPr bwMode="auto">
            <a:xfrm flipH="1" flipV="1">
              <a:off x="408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7" name="Line 412"/>
            <p:cNvSpPr>
              <a:spLocks noChangeShapeType="1"/>
            </p:cNvSpPr>
            <p:nvPr/>
          </p:nvSpPr>
          <p:spPr bwMode="auto">
            <a:xfrm flipH="1" flipV="1">
              <a:off x="4111" y="1730"/>
              <a:ext cx="1" cy="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8" name="Line 413"/>
            <p:cNvSpPr>
              <a:spLocks noChangeShapeType="1"/>
            </p:cNvSpPr>
            <p:nvPr/>
          </p:nvSpPr>
          <p:spPr bwMode="auto">
            <a:xfrm flipH="1" flipV="1">
              <a:off x="415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89" name="Line 414"/>
            <p:cNvSpPr>
              <a:spLocks noChangeShapeType="1"/>
            </p:cNvSpPr>
            <p:nvPr/>
          </p:nvSpPr>
          <p:spPr bwMode="auto">
            <a:xfrm flipH="1" flipV="1">
              <a:off x="4180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0" name="Line 415"/>
            <p:cNvSpPr>
              <a:spLocks noChangeShapeType="1"/>
            </p:cNvSpPr>
            <p:nvPr/>
          </p:nvSpPr>
          <p:spPr bwMode="auto">
            <a:xfrm flipH="1" flipV="1">
              <a:off x="4226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1" name="Line 416"/>
            <p:cNvSpPr>
              <a:spLocks noChangeShapeType="1"/>
            </p:cNvSpPr>
            <p:nvPr/>
          </p:nvSpPr>
          <p:spPr bwMode="auto">
            <a:xfrm flipH="1" flipV="1">
              <a:off x="424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2" name="Line 417"/>
            <p:cNvSpPr>
              <a:spLocks noChangeShapeType="1"/>
            </p:cNvSpPr>
            <p:nvPr/>
          </p:nvSpPr>
          <p:spPr bwMode="auto">
            <a:xfrm flipH="1" flipV="1">
              <a:off x="427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3" name="Line 418"/>
            <p:cNvSpPr>
              <a:spLocks noChangeShapeType="1"/>
            </p:cNvSpPr>
            <p:nvPr/>
          </p:nvSpPr>
          <p:spPr bwMode="auto">
            <a:xfrm flipH="1" flipV="1">
              <a:off x="431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4" name="Line 419"/>
            <p:cNvSpPr>
              <a:spLocks noChangeShapeType="1"/>
            </p:cNvSpPr>
            <p:nvPr/>
          </p:nvSpPr>
          <p:spPr bwMode="auto">
            <a:xfrm flipH="1" flipV="1">
              <a:off x="4340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5" name="Line 420"/>
            <p:cNvSpPr>
              <a:spLocks noChangeShapeType="1"/>
            </p:cNvSpPr>
            <p:nvPr/>
          </p:nvSpPr>
          <p:spPr bwMode="auto">
            <a:xfrm flipH="1" flipV="1">
              <a:off x="4615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6" name="Line 421"/>
            <p:cNvSpPr>
              <a:spLocks noChangeShapeType="1"/>
            </p:cNvSpPr>
            <p:nvPr/>
          </p:nvSpPr>
          <p:spPr bwMode="auto">
            <a:xfrm flipH="1" flipV="1">
              <a:off x="459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7" name="Line 422"/>
            <p:cNvSpPr>
              <a:spLocks noChangeShapeType="1"/>
            </p:cNvSpPr>
            <p:nvPr/>
          </p:nvSpPr>
          <p:spPr bwMode="auto">
            <a:xfrm flipH="1" flipV="1">
              <a:off x="4546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8" name="Line 423"/>
            <p:cNvSpPr>
              <a:spLocks noChangeShapeType="1"/>
            </p:cNvSpPr>
            <p:nvPr/>
          </p:nvSpPr>
          <p:spPr bwMode="auto">
            <a:xfrm flipH="1" flipV="1">
              <a:off x="4523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099" name="Line 424"/>
            <p:cNvSpPr>
              <a:spLocks noChangeShapeType="1"/>
            </p:cNvSpPr>
            <p:nvPr/>
          </p:nvSpPr>
          <p:spPr bwMode="auto">
            <a:xfrm flipH="1" flipV="1">
              <a:off x="443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0" name="Line 425"/>
            <p:cNvSpPr>
              <a:spLocks noChangeShapeType="1"/>
            </p:cNvSpPr>
            <p:nvPr/>
          </p:nvSpPr>
          <p:spPr bwMode="auto">
            <a:xfrm flipH="1" flipV="1">
              <a:off x="440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1" name="Line 426"/>
            <p:cNvSpPr>
              <a:spLocks noChangeShapeType="1"/>
            </p:cNvSpPr>
            <p:nvPr/>
          </p:nvSpPr>
          <p:spPr bwMode="auto">
            <a:xfrm flipH="1" flipV="1">
              <a:off x="4386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2" name="Line 427"/>
            <p:cNvSpPr>
              <a:spLocks noChangeShapeType="1"/>
            </p:cNvSpPr>
            <p:nvPr/>
          </p:nvSpPr>
          <p:spPr bwMode="auto">
            <a:xfrm flipH="1" flipV="1">
              <a:off x="447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3" name="Line 428"/>
            <p:cNvSpPr>
              <a:spLocks noChangeShapeType="1"/>
            </p:cNvSpPr>
            <p:nvPr/>
          </p:nvSpPr>
          <p:spPr bwMode="auto">
            <a:xfrm flipH="1" flipV="1">
              <a:off x="3700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4" name="Line 429"/>
            <p:cNvSpPr>
              <a:spLocks noChangeShapeType="1"/>
            </p:cNvSpPr>
            <p:nvPr/>
          </p:nvSpPr>
          <p:spPr bwMode="auto">
            <a:xfrm flipH="1" flipV="1">
              <a:off x="3723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5" name="Line 430"/>
            <p:cNvSpPr>
              <a:spLocks noChangeShapeType="1"/>
            </p:cNvSpPr>
            <p:nvPr/>
          </p:nvSpPr>
          <p:spPr bwMode="auto">
            <a:xfrm flipH="1" flipV="1">
              <a:off x="376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6" name="Line 431"/>
            <p:cNvSpPr>
              <a:spLocks noChangeShapeType="1"/>
            </p:cNvSpPr>
            <p:nvPr/>
          </p:nvSpPr>
          <p:spPr bwMode="auto">
            <a:xfrm flipH="1" flipV="1">
              <a:off x="379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7" name="Line 432"/>
            <p:cNvSpPr>
              <a:spLocks noChangeShapeType="1"/>
            </p:cNvSpPr>
            <p:nvPr/>
          </p:nvSpPr>
          <p:spPr bwMode="auto">
            <a:xfrm flipH="1" flipV="1">
              <a:off x="3837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8" name="Line 433"/>
            <p:cNvSpPr>
              <a:spLocks noChangeShapeType="1"/>
            </p:cNvSpPr>
            <p:nvPr/>
          </p:nvSpPr>
          <p:spPr bwMode="auto">
            <a:xfrm flipH="1" flipV="1">
              <a:off x="3860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09" name="Line 434"/>
            <p:cNvSpPr>
              <a:spLocks noChangeShapeType="1"/>
            </p:cNvSpPr>
            <p:nvPr/>
          </p:nvSpPr>
          <p:spPr bwMode="auto">
            <a:xfrm flipH="1" flipV="1">
              <a:off x="3906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0" name="Line 435"/>
            <p:cNvSpPr>
              <a:spLocks noChangeShapeType="1"/>
            </p:cNvSpPr>
            <p:nvPr/>
          </p:nvSpPr>
          <p:spPr bwMode="auto">
            <a:xfrm flipH="1" flipV="1">
              <a:off x="392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1" name="Line 436"/>
            <p:cNvSpPr>
              <a:spLocks noChangeShapeType="1"/>
            </p:cNvSpPr>
            <p:nvPr/>
          </p:nvSpPr>
          <p:spPr bwMode="auto">
            <a:xfrm flipH="1" flipV="1">
              <a:off x="395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2" name="Line 437"/>
            <p:cNvSpPr>
              <a:spLocks noChangeShapeType="1"/>
            </p:cNvSpPr>
            <p:nvPr/>
          </p:nvSpPr>
          <p:spPr bwMode="auto">
            <a:xfrm flipH="1" flipV="1">
              <a:off x="399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3" name="Line 438"/>
            <p:cNvSpPr>
              <a:spLocks noChangeShapeType="1"/>
            </p:cNvSpPr>
            <p:nvPr/>
          </p:nvSpPr>
          <p:spPr bwMode="auto">
            <a:xfrm flipH="1" flipV="1">
              <a:off x="4020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4" name="Line 439"/>
            <p:cNvSpPr>
              <a:spLocks noChangeShapeType="1"/>
            </p:cNvSpPr>
            <p:nvPr/>
          </p:nvSpPr>
          <p:spPr bwMode="auto">
            <a:xfrm flipH="1" flipV="1">
              <a:off x="4043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5" name="Line 440"/>
            <p:cNvSpPr>
              <a:spLocks noChangeShapeType="1"/>
            </p:cNvSpPr>
            <p:nvPr/>
          </p:nvSpPr>
          <p:spPr bwMode="auto">
            <a:xfrm flipH="1" flipV="1">
              <a:off x="408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6" name="Line 441"/>
            <p:cNvSpPr>
              <a:spLocks noChangeShapeType="1"/>
            </p:cNvSpPr>
            <p:nvPr/>
          </p:nvSpPr>
          <p:spPr bwMode="auto">
            <a:xfrm flipH="1" flipV="1">
              <a:off x="411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7" name="Line 442"/>
            <p:cNvSpPr>
              <a:spLocks noChangeShapeType="1"/>
            </p:cNvSpPr>
            <p:nvPr/>
          </p:nvSpPr>
          <p:spPr bwMode="auto">
            <a:xfrm flipH="1" flipV="1">
              <a:off x="415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8" name="Line 443"/>
            <p:cNvSpPr>
              <a:spLocks noChangeShapeType="1"/>
            </p:cNvSpPr>
            <p:nvPr/>
          </p:nvSpPr>
          <p:spPr bwMode="auto">
            <a:xfrm flipH="1" flipV="1">
              <a:off x="4180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19" name="Line 444"/>
            <p:cNvSpPr>
              <a:spLocks noChangeShapeType="1"/>
            </p:cNvSpPr>
            <p:nvPr/>
          </p:nvSpPr>
          <p:spPr bwMode="auto">
            <a:xfrm flipH="1" flipV="1">
              <a:off x="4226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0" name="Line 445"/>
            <p:cNvSpPr>
              <a:spLocks noChangeShapeType="1"/>
            </p:cNvSpPr>
            <p:nvPr/>
          </p:nvSpPr>
          <p:spPr bwMode="auto">
            <a:xfrm flipH="1" flipV="1">
              <a:off x="424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1" name="Line 446"/>
            <p:cNvSpPr>
              <a:spLocks noChangeShapeType="1"/>
            </p:cNvSpPr>
            <p:nvPr/>
          </p:nvSpPr>
          <p:spPr bwMode="auto">
            <a:xfrm flipH="1" flipV="1">
              <a:off x="427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2" name="Line 447"/>
            <p:cNvSpPr>
              <a:spLocks noChangeShapeType="1"/>
            </p:cNvSpPr>
            <p:nvPr/>
          </p:nvSpPr>
          <p:spPr bwMode="auto">
            <a:xfrm flipH="1" flipV="1">
              <a:off x="431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3" name="Line 448"/>
            <p:cNvSpPr>
              <a:spLocks noChangeShapeType="1"/>
            </p:cNvSpPr>
            <p:nvPr/>
          </p:nvSpPr>
          <p:spPr bwMode="auto">
            <a:xfrm flipH="1" flipV="1">
              <a:off x="4340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4" name="Rectangle 449"/>
            <p:cNvSpPr>
              <a:spLocks noChangeArrowheads="1"/>
            </p:cNvSpPr>
            <p:nvPr/>
          </p:nvSpPr>
          <p:spPr bwMode="auto">
            <a:xfrm>
              <a:off x="3678" y="2061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125" name="Line 450"/>
            <p:cNvSpPr>
              <a:spLocks noChangeShapeType="1"/>
            </p:cNvSpPr>
            <p:nvPr/>
          </p:nvSpPr>
          <p:spPr bwMode="auto">
            <a:xfrm>
              <a:off x="3746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6" name="Line 451"/>
            <p:cNvSpPr>
              <a:spLocks noChangeShapeType="1"/>
            </p:cNvSpPr>
            <p:nvPr/>
          </p:nvSpPr>
          <p:spPr bwMode="auto">
            <a:xfrm>
              <a:off x="386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7" name="Line 452"/>
            <p:cNvSpPr>
              <a:spLocks noChangeShapeType="1"/>
            </p:cNvSpPr>
            <p:nvPr/>
          </p:nvSpPr>
          <p:spPr bwMode="auto">
            <a:xfrm>
              <a:off x="395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8" name="Line 453"/>
            <p:cNvSpPr>
              <a:spLocks noChangeShapeType="1"/>
            </p:cNvSpPr>
            <p:nvPr/>
          </p:nvSpPr>
          <p:spPr bwMode="auto">
            <a:xfrm>
              <a:off x="402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29" name="Line 454"/>
            <p:cNvSpPr>
              <a:spLocks noChangeShapeType="1"/>
            </p:cNvSpPr>
            <p:nvPr/>
          </p:nvSpPr>
          <p:spPr bwMode="auto">
            <a:xfrm>
              <a:off x="411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0" name="Line 455"/>
            <p:cNvSpPr>
              <a:spLocks noChangeShapeType="1"/>
            </p:cNvSpPr>
            <p:nvPr/>
          </p:nvSpPr>
          <p:spPr bwMode="auto">
            <a:xfrm>
              <a:off x="418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1" name="Line 456"/>
            <p:cNvSpPr>
              <a:spLocks noChangeShapeType="1"/>
            </p:cNvSpPr>
            <p:nvPr/>
          </p:nvSpPr>
          <p:spPr bwMode="auto">
            <a:xfrm>
              <a:off x="4249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2" name="Line 457"/>
            <p:cNvSpPr>
              <a:spLocks noChangeShapeType="1"/>
            </p:cNvSpPr>
            <p:nvPr/>
          </p:nvSpPr>
          <p:spPr bwMode="auto">
            <a:xfrm>
              <a:off x="434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3" name="Line 458"/>
            <p:cNvSpPr>
              <a:spLocks noChangeShapeType="1"/>
            </p:cNvSpPr>
            <p:nvPr/>
          </p:nvSpPr>
          <p:spPr bwMode="auto">
            <a:xfrm>
              <a:off x="4454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4" name="Line 459"/>
            <p:cNvSpPr>
              <a:spLocks noChangeShapeType="1"/>
            </p:cNvSpPr>
            <p:nvPr/>
          </p:nvSpPr>
          <p:spPr bwMode="auto">
            <a:xfrm>
              <a:off x="450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5" name="Line 460"/>
            <p:cNvSpPr>
              <a:spLocks noChangeShapeType="1"/>
            </p:cNvSpPr>
            <p:nvPr/>
          </p:nvSpPr>
          <p:spPr bwMode="auto">
            <a:xfrm>
              <a:off x="4569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6" name="Line 461"/>
            <p:cNvSpPr>
              <a:spLocks noChangeShapeType="1"/>
            </p:cNvSpPr>
            <p:nvPr/>
          </p:nvSpPr>
          <p:spPr bwMode="auto">
            <a:xfrm>
              <a:off x="3815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7" name="Line 462"/>
            <p:cNvSpPr>
              <a:spLocks noChangeShapeType="1"/>
            </p:cNvSpPr>
            <p:nvPr/>
          </p:nvSpPr>
          <p:spPr bwMode="auto">
            <a:xfrm flipV="1">
              <a:off x="3701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8" name="Line 463"/>
            <p:cNvSpPr>
              <a:spLocks noChangeShapeType="1"/>
            </p:cNvSpPr>
            <p:nvPr/>
          </p:nvSpPr>
          <p:spPr bwMode="auto">
            <a:xfrm flipV="1">
              <a:off x="372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39" name="Line 464"/>
            <p:cNvSpPr>
              <a:spLocks noChangeShapeType="1"/>
            </p:cNvSpPr>
            <p:nvPr/>
          </p:nvSpPr>
          <p:spPr bwMode="auto">
            <a:xfrm flipV="1">
              <a:off x="3769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0" name="Line 465"/>
            <p:cNvSpPr>
              <a:spLocks noChangeShapeType="1"/>
            </p:cNvSpPr>
            <p:nvPr/>
          </p:nvSpPr>
          <p:spPr bwMode="auto">
            <a:xfrm flipV="1">
              <a:off x="3792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1" name="Line 466"/>
            <p:cNvSpPr>
              <a:spLocks noChangeShapeType="1"/>
            </p:cNvSpPr>
            <p:nvPr/>
          </p:nvSpPr>
          <p:spPr bwMode="auto">
            <a:xfrm flipV="1">
              <a:off x="388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2" name="Line 467"/>
            <p:cNvSpPr>
              <a:spLocks noChangeShapeType="1"/>
            </p:cNvSpPr>
            <p:nvPr/>
          </p:nvSpPr>
          <p:spPr bwMode="auto">
            <a:xfrm flipV="1">
              <a:off x="383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3" name="Line 468"/>
            <p:cNvSpPr>
              <a:spLocks noChangeShapeType="1"/>
            </p:cNvSpPr>
            <p:nvPr/>
          </p:nvSpPr>
          <p:spPr bwMode="auto">
            <a:xfrm flipV="1">
              <a:off x="390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4" name="Line 469"/>
            <p:cNvSpPr>
              <a:spLocks noChangeShapeType="1"/>
            </p:cNvSpPr>
            <p:nvPr/>
          </p:nvSpPr>
          <p:spPr bwMode="auto">
            <a:xfrm flipV="1">
              <a:off x="3929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5" name="Line 470"/>
            <p:cNvSpPr>
              <a:spLocks noChangeShapeType="1"/>
            </p:cNvSpPr>
            <p:nvPr/>
          </p:nvSpPr>
          <p:spPr bwMode="auto">
            <a:xfrm flipV="1">
              <a:off x="383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6" name="Line 471"/>
            <p:cNvSpPr>
              <a:spLocks noChangeShapeType="1"/>
            </p:cNvSpPr>
            <p:nvPr/>
          </p:nvSpPr>
          <p:spPr bwMode="auto">
            <a:xfrm flipV="1">
              <a:off x="4615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7" name="Line 472"/>
            <p:cNvSpPr>
              <a:spLocks noChangeShapeType="1"/>
            </p:cNvSpPr>
            <p:nvPr/>
          </p:nvSpPr>
          <p:spPr bwMode="auto">
            <a:xfrm flipV="1">
              <a:off x="4593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8" name="Line 473"/>
            <p:cNvSpPr>
              <a:spLocks noChangeShapeType="1"/>
            </p:cNvSpPr>
            <p:nvPr/>
          </p:nvSpPr>
          <p:spPr bwMode="auto">
            <a:xfrm flipV="1">
              <a:off x="454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49" name="Line 474"/>
            <p:cNvSpPr>
              <a:spLocks noChangeShapeType="1"/>
            </p:cNvSpPr>
            <p:nvPr/>
          </p:nvSpPr>
          <p:spPr bwMode="auto">
            <a:xfrm flipV="1">
              <a:off x="447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0" name="Line 475"/>
            <p:cNvSpPr>
              <a:spLocks noChangeShapeType="1"/>
            </p:cNvSpPr>
            <p:nvPr/>
          </p:nvSpPr>
          <p:spPr bwMode="auto">
            <a:xfrm flipV="1">
              <a:off x="4455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1" name="Line 476"/>
            <p:cNvSpPr>
              <a:spLocks noChangeShapeType="1"/>
            </p:cNvSpPr>
            <p:nvPr/>
          </p:nvSpPr>
          <p:spPr bwMode="auto">
            <a:xfrm flipV="1">
              <a:off x="4410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2" name="Line 477"/>
            <p:cNvSpPr>
              <a:spLocks noChangeShapeType="1"/>
            </p:cNvSpPr>
            <p:nvPr/>
          </p:nvSpPr>
          <p:spPr bwMode="auto">
            <a:xfrm flipV="1">
              <a:off x="438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3" name="Line 478"/>
            <p:cNvSpPr>
              <a:spLocks noChangeShapeType="1"/>
            </p:cNvSpPr>
            <p:nvPr/>
          </p:nvSpPr>
          <p:spPr bwMode="auto">
            <a:xfrm flipV="1">
              <a:off x="436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4" name="Line 479"/>
            <p:cNvSpPr>
              <a:spLocks noChangeShapeType="1"/>
            </p:cNvSpPr>
            <p:nvPr/>
          </p:nvSpPr>
          <p:spPr bwMode="auto">
            <a:xfrm flipV="1">
              <a:off x="431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5" name="Line 480"/>
            <p:cNvSpPr>
              <a:spLocks noChangeShapeType="1"/>
            </p:cNvSpPr>
            <p:nvPr/>
          </p:nvSpPr>
          <p:spPr bwMode="auto">
            <a:xfrm flipV="1">
              <a:off x="4295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6" name="Line 481"/>
            <p:cNvSpPr>
              <a:spLocks noChangeShapeType="1"/>
            </p:cNvSpPr>
            <p:nvPr/>
          </p:nvSpPr>
          <p:spPr bwMode="auto">
            <a:xfrm flipV="1">
              <a:off x="4272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7" name="Line 482"/>
            <p:cNvSpPr>
              <a:spLocks noChangeShapeType="1"/>
            </p:cNvSpPr>
            <p:nvPr/>
          </p:nvSpPr>
          <p:spPr bwMode="auto">
            <a:xfrm flipV="1">
              <a:off x="422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8" name="Line 483"/>
            <p:cNvSpPr>
              <a:spLocks noChangeShapeType="1"/>
            </p:cNvSpPr>
            <p:nvPr/>
          </p:nvSpPr>
          <p:spPr bwMode="auto">
            <a:xfrm flipV="1">
              <a:off x="420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59" name="Line 484"/>
            <p:cNvSpPr>
              <a:spLocks noChangeShapeType="1"/>
            </p:cNvSpPr>
            <p:nvPr/>
          </p:nvSpPr>
          <p:spPr bwMode="auto">
            <a:xfrm flipV="1">
              <a:off x="415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0" name="Line 485"/>
            <p:cNvSpPr>
              <a:spLocks noChangeShapeType="1"/>
            </p:cNvSpPr>
            <p:nvPr/>
          </p:nvSpPr>
          <p:spPr bwMode="auto">
            <a:xfrm flipV="1">
              <a:off x="4135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1" name="Line 486"/>
            <p:cNvSpPr>
              <a:spLocks noChangeShapeType="1"/>
            </p:cNvSpPr>
            <p:nvPr/>
          </p:nvSpPr>
          <p:spPr bwMode="auto">
            <a:xfrm flipV="1">
              <a:off x="4089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2" name="Line 487"/>
            <p:cNvSpPr>
              <a:spLocks noChangeShapeType="1"/>
            </p:cNvSpPr>
            <p:nvPr/>
          </p:nvSpPr>
          <p:spPr bwMode="auto">
            <a:xfrm flipV="1">
              <a:off x="406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3" name="Line 488"/>
            <p:cNvSpPr>
              <a:spLocks noChangeShapeType="1"/>
            </p:cNvSpPr>
            <p:nvPr/>
          </p:nvSpPr>
          <p:spPr bwMode="auto">
            <a:xfrm flipV="1">
              <a:off x="404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4" name="Line 489"/>
            <p:cNvSpPr>
              <a:spLocks noChangeShapeType="1"/>
            </p:cNvSpPr>
            <p:nvPr/>
          </p:nvSpPr>
          <p:spPr bwMode="auto">
            <a:xfrm flipV="1">
              <a:off x="399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5" name="Line 490"/>
            <p:cNvSpPr>
              <a:spLocks noChangeShapeType="1"/>
            </p:cNvSpPr>
            <p:nvPr/>
          </p:nvSpPr>
          <p:spPr bwMode="auto">
            <a:xfrm flipV="1">
              <a:off x="3975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6" name="Line 491"/>
            <p:cNvSpPr>
              <a:spLocks noChangeShapeType="1"/>
            </p:cNvSpPr>
            <p:nvPr/>
          </p:nvSpPr>
          <p:spPr bwMode="auto">
            <a:xfrm flipV="1">
              <a:off x="370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7" name="Line 492"/>
            <p:cNvSpPr>
              <a:spLocks noChangeShapeType="1"/>
            </p:cNvSpPr>
            <p:nvPr/>
          </p:nvSpPr>
          <p:spPr bwMode="auto">
            <a:xfrm flipV="1">
              <a:off x="372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8" name="Line 493"/>
            <p:cNvSpPr>
              <a:spLocks noChangeShapeType="1"/>
            </p:cNvSpPr>
            <p:nvPr/>
          </p:nvSpPr>
          <p:spPr bwMode="auto">
            <a:xfrm flipV="1">
              <a:off x="376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69" name="Line 494"/>
            <p:cNvSpPr>
              <a:spLocks noChangeShapeType="1"/>
            </p:cNvSpPr>
            <p:nvPr/>
          </p:nvSpPr>
          <p:spPr bwMode="auto">
            <a:xfrm flipV="1">
              <a:off x="379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0" name="Line 495"/>
            <p:cNvSpPr>
              <a:spLocks noChangeShapeType="1"/>
            </p:cNvSpPr>
            <p:nvPr/>
          </p:nvSpPr>
          <p:spPr bwMode="auto">
            <a:xfrm flipV="1">
              <a:off x="388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1" name="Line 496"/>
            <p:cNvSpPr>
              <a:spLocks noChangeShapeType="1"/>
            </p:cNvSpPr>
            <p:nvPr/>
          </p:nvSpPr>
          <p:spPr bwMode="auto">
            <a:xfrm flipV="1">
              <a:off x="390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2" name="Line 497"/>
            <p:cNvSpPr>
              <a:spLocks noChangeShapeType="1"/>
            </p:cNvSpPr>
            <p:nvPr/>
          </p:nvSpPr>
          <p:spPr bwMode="auto">
            <a:xfrm flipV="1">
              <a:off x="392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3" name="Line 498"/>
            <p:cNvSpPr>
              <a:spLocks noChangeShapeType="1"/>
            </p:cNvSpPr>
            <p:nvPr/>
          </p:nvSpPr>
          <p:spPr bwMode="auto">
            <a:xfrm flipV="1">
              <a:off x="383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4" name="Line 499"/>
            <p:cNvSpPr>
              <a:spLocks noChangeShapeType="1"/>
            </p:cNvSpPr>
            <p:nvPr/>
          </p:nvSpPr>
          <p:spPr bwMode="auto">
            <a:xfrm flipV="1">
              <a:off x="461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5" name="Line 500"/>
            <p:cNvSpPr>
              <a:spLocks noChangeShapeType="1"/>
            </p:cNvSpPr>
            <p:nvPr/>
          </p:nvSpPr>
          <p:spPr bwMode="auto">
            <a:xfrm flipV="1">
              <a:off x="459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6" name="Line 501"/>
            <p:cNvSpPr>
              <a:spLocks noChangeShapeType="1"/>
            </p:cNvSpPr>
            <p:nvPr/>
          </p:nvSpPr>
          <p:spPr bwMode="auto">
            <a:xfrm flipV="1">
              <a:off x="454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7" name="Line 502"/>
            <p:cNvSpPr>
              <a:spLocks noChangeShapeType="1"/>
            </p:cNvSpPr>
            <p:nvPr/>
          </p:nvSpPr>
          <p:spPr bwMode="auto">
            <a:xfrm flipV="1">
              <a:off x="452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8" name="Line 503"/>
            <p:cNvSpPr>
              <a:spLocks noChangeShapeType="1"/>
            </p:cNvSpPr>
            <p:nvPr/>
          </p:nvSpPr>
          <p:spPr bwMode="auto">
            <a:xfrm flipV="1">
              <a:off x="447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79" name="Line 504"/>
            <p:cNvSpPr>
              <a:spLocks noChangeShapeType="1"/>
            </p:cNvSpPr>
            <p:nvPr/>
          </p:nvSpPr>
          <p:spPr bwMode="auto">
            <a:xfrm flipV="1">
              <a:off x="445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0" name="Line 505"/>
            <p:cNvSpPr>
              <a:spLocks noChangeShapeType="1"/>
            </p:cNvSpPr>
            <p:nvPr/>
          </p:nvSpPr>
          <p:spPr bwMode="auto">
            <a:xfrm flipV="1">
              <a:off x="441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1" name="Line 506"/>
            <p:cNvSpPr>
              <a:spLocks noChangeShapeType="1"/>
            </p:cNvSpPr>
            <p:nvPr/>
          </p:nvSpPr>
          <p:spPr bwMode="auto">
            <a:xfrm flipV="1">
              <a:off x="438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2" name="Line 507"/>
            <p:cNvSpPr>
              <a:spLocks noChangeShapeType="1"/>
            </p:cNvSpPr>
            <p:nvPr/>
          </p:nvSpPr>
          <p:spPr bwMode="auto">
            <a:xfrm flipV="1">
              <a:off x="436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3" name="Line 508"/>
            <p:cNvSpPr>
              <a:spLocks noChangeShapeType="1"/>
            </p:cNvSpPr>
            <p:nvPr/>
          </p:nvSpPr>
          <p:spPr bwMode="auto">
            <a:xfrm flipV="1">
              <a:off x="431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4" name="Line 509"/>
            <p:cNvSpPr>
              <a:spLocks noChangeShapeType="1"/>
            </p:cNvSpPr>
            <p:nvPr/>
          </p:nvSpPr>
          <p:spPr bwMode="auto">
            <a:xfrm flipV="1">
              <a:off x="429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5" name="Line 510"/>
            <p:cNvSpPr>
              <a:spLocks noChangeShapeType="1"/>
            </p:cNvSpPr>
            <p:nvPr/>
          </p:nvSpPr>
          <p:spPr bwMode="auto">
            <a:xfrm flipV="1">
              <a:off x="427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6" name="Line 511"/>
            <p:cNvSpPr>
              <a:spLocks noChangeShapeType="1"/>
            </p:cNvSpPr>
            <p:nvPr/>
          </p:nvSpPr>
          <p:spPr bwMode="auto">
            <a:xfrm flipV="1">
              <a:off x="422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7" name="Line 512"/>
            <p:cNvSpPr>
              <a:spLocks noChangeShapeType="1"/>
            </p:cNvSpPr>
            <p:nvPr/>
          </p:nvSpPr>
          <p:spPr bwMode="auto">
            <a:xfrm flipV="1">
              <a:off x="420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8" name="Line 513"/>
            <p:cNvSpPr>
              <a:spLocks noChangeShapeType="1"/>
            </p:cNvSpPr>
            <p:nvPr/>
          </p:nvSpPr>
          <p:spPr bwMode="auto">
            <a:xfrm flipV="1">
              <a:off x="415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89" name="Line 514"/>
            <p:cNvSpPr>
              <a:spLocks noChangeShapeType="1"/>
            </p:cNvSpPr>
            <p:nvPr/>
          </p:nvSpPr>
          <p:spPr bwMode="auto">
            <a:xfrm flipV="1">
              <a:off x="413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0" name="Line 515"/>
            <p:cNvSpPr>
              <a:spLocks noChangeShapeType="1"/>
            </p:cNvSpPr>
            <p:nvPr/>
          </p:nvSpPr>
          <p:spPr bwMode="auto">
            <a:xfrm flipV="1">
              <a:off x="408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1" name="Line 516"/>
            <p:cNvSpPr>
              <a:spLocks noChangeShapeType="1"/>
            </p:cNvSpPr>
            <p:nvPr/>
          </p:nvSpPr>
          <p:spPr bwMode="auto">
            <a:xfrm flipV="1">
              <a:off x="406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2" name="Line 517"/>
            <p:cNvSpPr>
              <a:spLocks noChangeShapeType="1"/>
            </p:cNvSpPr>
            <p:nvPr/>
          </p:nvSpPr>
          <p:spPr bwMode="auto">
            <a:xfrm flipV="1">
              <a:off x="404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3" name="Line 518"/>
            <p:cNvSpPr>
              <a:spLocks noChangeShapeType="1"/>
            </p:cNvSpPr>
            <p:nvPr/>
          </p:nvSpPr>
          <p:spPr bwMode="auto">
            <a:xfrm flipV="1">
              <a:off x="399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4" name="Line 519"/>
            <p:cNvSpPr>
              <a:spLocks noChangeShapeType="1"/>
            </p:cNvSpPr>
            <p:nvPr/>
          </p:nvSpPr>
          <p:spPr bwMode="auto">
            <a:xfrm flipV="1">
              <a:off x="397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5" name="Rectangle 520"/>
            <p:cNvSpPr>
              <a:spLocks noChangeArrowheads="1"/>
            </p:cNvSpPr>
            <p:nvPr/>
          </p:nvSpPr>
          <p:spPr bwMode="auto">
            <a:xfrm flipH="1">
              <a:off x="3678" y="236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196" name="Line 521"/>
            <p:cNvSpPr>
              <a:spLocks noChangeShapeType="1"/>
            </p:cNvSpPr>
            <p:nvPr/>
          </p:nvSpPr>
          <p:spPr bwMode="auto">
            <a:xfrm flipH="1">
              <a:off x="4569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7" name="Line 522"/>
            <p:cNvSpPr>
              <a:spLocks noChangeShapeType="1"/>
            </p:cNvSpPr>
            <p:nvPr/>
          </p:nvSpPr>
          <p:spPr bwMode="auto">
            <a:xfrm flipH="1">
              <a:off x="445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8" name="Line 523"/>
            <p:cNvSpPr>
              <a:spLocks noChangeShapeType="1"/>
            </p:cNvSpPr>
            <p:nvPr/>
          </p:nvSpPr>
          <p:spPr bwMode="auto">
            <a:xfrm flipH="1">
              <a:off x="436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199" name="Line 524"/>
            <p:cNvSpPr>
              <a:spLocks noChangeShapeType="1"/>
            </p:cNvSpPr>
            <p:nvPr/>
          </p:nvSpPr>
          <p:spPr bwMode="auto">
            <a:xfrm flipH="1">
              <a:off x="429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0" name="Line 525"/>
            <p:cNvSpPr>
              <a:spLocks noChangeShapeType="1"/>
            </p:cNvSpPr>
            <p:nvPr/>
          </p:nvSpPr>
          <p:spPr bwMode="auto">
            <a:xfrm flipH="1">
              <a:off x="420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1" name="Line 526"/>
            <p:cNvSpPr>
              <a:spLocks noChangeShapeType="1"/>
            </p:cNvSpPr>
            <p:nvPr/>
          </p:nvSpPr>
          <p:spPr bwMode="auto">
            <a:xfrm flipH="1">
              <a:off x="413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2" name="Line 527"/>
            <p:cNvSpPr>
              <a:spLocks noChangeShapeType="1"/>
            </p:cNvSpPr>
            <p:nvPr/>
          </p:nvSpPr>
          <p:spPr bwMode="auto">
            <a:xfrm flipH="1">
              <a:off x="406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3" name="Line 528"/>
            <p:cNvSpPr>
              <a:spLocks noChangeShapeType="1"/>
            </p:cNvSpPr>
            <p:nvPr/>
          </p:nvSpPr>
          <p:spPr bwMode="auto">
            <a:xfrm flipH="1">
              <a:off x="397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4" name="Line 529"/>
            <p:cNvSpPr>
              <a:spLocks noChangeShapeType="1"/>
            </p:cNvSpPr>
            <p:nvPr/>
          </p:nvSpPr>
          <p:spPr bwMode="auto">
            <a:xfrm flipH="1">
              <a:off x="388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5" name="Line 530"/>
            <p:cNvSpPr>
              <a:spLocks noChangeShapeType="1"/>
            </p:cNvSpPr>
            <p:nvPr/>
          </p:nvSpPr>
          <p:spPr bwMode="auto">
            <a:xfrm flipH="1">
              <a:off x="381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6" name="Line 531"/>
            <p:cNvSpPr>
              <a:spLocks noChangeShapeType="1"/>
            </p:cNvSpPr>
            <p:nvPr/>
          </p:nvSpPr>
          <p:spPr bwMode="auto">
            <a:xfrm flipH="1">
              <a:off x="374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7" name="Line 532"/>
            <p:cNvSpPr>
              <a:spLocks noChangeShapeType="1"/>
            </p:cNvSpPr>
            <p:nvPr/>
          </p:nvSpPr>
          <p:spPr bwMode="auto">
            <a:xfrm flipH="1">
              <a:off x="4500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8" name="Line 533"/>
            <p:cNvSpPr>
              <a:spLocks noChangeShapeType="1"/>
            </p:cNvSpPr>
            <p:nvPr/>
          </p:nvSpPr>
          <p:spPr bwMode="auto">
            <a:xfrm flipH="1" flipV="1">
              <a:off x="461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09" name="Line 534"/>
            <p:cNvSpPr>
              <a:spLocks noChangeShapeType="1"/>
            </p:cNvSpPr>
            <p:nvPr/>
          </p:nvSpPr>
          <p:spPr bwMode="auto">
            <a:xfrm flipH="1" flipV="1">
              <a:off x="459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0" name="Line 535"/>
            <p:cNvSpPr>
              <a:spLocks noChangeShapeType="1"/>
            </p:cNvSpPr>
            <p:nvPr/>
          </p:nvSpPr>
          <p:spPr bwMode="auto">
            <a:xfrm flipH="1" flipV="1">
              <a:off x="454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1" name="Line 536"/>
            <p:cNvSpPr>
              <a:spLocks noChangeShapeType="1"/>
            </p:cNvSpPr>
            <p:nvPr/>
          </p:nvSpPr>
          <p:spPr bwMode="auto">
            <a:xfrm flipH="1" flipV="1">
              <a:off x="452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2" name="Line 537"/>
            <p:cNvSpPr>
              <a:spLocks noChangeShapeType="1"/>
            </p:cNvSpPr>
            <p:nvPr/>
          </p:nvSpPr>
          <p:spPr bwMode="auto">
            <a:xfrm flipH="1" flipV="1">
              <a:off x="443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3" name="Line 538"/>
            <p:cNvSpPr>
              <a:spLocks noChangeShapeType="1"/>
            </p:cNvSpPr>
            <p:nvPr/>
          </p:nvSpPr>
          <p:spPr bwMode="auto">
            <a:xfrm flipH="1" flipV="1">
              <a:off x="447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4" name="Line 539"/>
            <p:cNvSpPr>
              <a:spLocks noChangeShapeType="1"/>
            </p:cNvSpPr>
            <p:nvPr/>
          </p:nvSpPr>
          <p:spPr bwMode="auto">
            <a:xfrm flipV="1">
              <a:off x="4409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5" name="Line 540"/>
            <p:cNvSpPr>
              <a:spLocks noChangeShapeType="1"/>
            </p:cNvSpPr>
            <p:nvPr/>
          </p:nvSpPr>
          <p:spPr bwMode="auto">
            <a:xfrm flipH="1" flipV="1">
              <a:off x="438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6" name="Line 541"/>
            <p:cNvSpPr>
              <a:spLocks noChangeShapeType="1"/>
            </p:cNvSpPr>
            <p:nvPr/>
          </p:nvSpPr>
          <p:spPr bwMode="auto">
            <a:xfrm flipH="1" flipV="1">
              <a:off x="447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7" name="Line 542"/>
            <p:cNvSpPr>
              <a:spLocks noChangeShapeType="1"/>
            </p:cNvSpPr>
            <p:nvPr/>
          </p:nvSpPr>
          <p:spPr bwMode="auto">
            <a:xfrm flipH="1" flipV="1">
              <a:off x="370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8" name="Line 543"/>
            <p:cNvSpPr>
              <a:spLocks noChangeShapeType="1"/>
            </p:cNvSpPr>
            <p:nvPr/>
          </p:nvSpPr>
          <p:spPr bwMode="auto">
            <a:xfrm flipH="1" flipV="1">
              <a:off x="372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19" name="Line 544"/>
            <p:cNvSpPr>
              <a:spLocks noChangeShapeType="1"/>
            </p:cNvSpPr>
            <p:nvPr/>
          </p:nvSpPr>
          <p:spPr bwMode="auto">
            <a:xfrm flipH="1" flipV="1">
              <a:off x="376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0" name="Line 545"/>
            <p:cNvSpPr>
              <a:spLocks noChangeShapeType="1"/>
            </p:cNvSpPr>
            <p:nvPr/>
          </p:nvSpPr>
          <p:spPr bwMode="auto">
            <a:xfrm flipH="1" flipV="1">
              <a:off x="379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1" name="Line 546"/>
            <p:cNvSpPr>
              <a:spLocks noChangeShapeType="1"/>
            </p:cNvSpPr>
            <p:nvPr/>
          </p:nvSpPr>
          <p:spPr bwMode="auto">
            <a:xfrm flipV="1">
              <a:off x="3837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2" name="Line 547"/>
            <p:cNvSpPr>
              <a:spLocks noChangeShapeType="1"/>
            </p:cNvSpPr>
            <p:nvPr/>
          </p:nvSpPr>
          <p:spPr bwMode="auto">
            <a:xfrm flipH="1" flipV="1">
              <a:off x="386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3" name="Line 548"/>
            <p:cNvSpPr>
              <a:spLocks noChangeShapeType="1"/>
            </p:cNvSpPr>
            <p:nvPr/>
          </p:nvSpPr>
          <p:spPr bwMode="auto">
            <a:xfrm flipH="1" flipV="1">
              <a:off x="390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4" name="Line 549"/>
            <p:cNvSpPr>
              <a:spLocks noChangeShapeType="1"/>
            </p:cNvSpPr>
            <p:nvPr/>
          </p:nvSpPr>
          <p:spPr bwMode="auto">
            <a:xfrm flipH="1" flipV="1">
              <a:off x="392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5" name="Line 550"/>
            <p:cNvSpPr>
              <a:spLocks noChangeShapeType="1"/>
            </p:cNvSpPr>
            <p:nvPr/>
          </p:nvSpPr>
          <p:spPr bwMode="auto">
            <a:xfrm flipH="1" flipV="1">
              <a:off x="395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6" name="Line 551"/>
            <p:cNvSpPr>
              <a:spLocks noChangeShapeType="1"/>
            </p:cNvSpPr>
            <p:nvPr/>
          </p:nvSpPr>
          <p:spPr bwMode="auto">
            <a:xfrm flipH="1" flipV="1">
              <a:off x="399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7" name="Line 552"/>
            <p:cNvSpPr>
              <a:spLocks noChangeShapeType="1"/>
            </p:cNvSpPr>
            <p:nvPr/>
          </p:nvSpPr>
          <p:spPr bwMode="auto">
            <a:xfrm flipH="1" flipV="1">
              <a:off x="402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8" name="Line 553"/>
            <p:cNvSpPr>
              <a:spLocks noChangeShapeType="1"/>
            </p:cNvSpPr>
            <p:nvPr/>
          </p:nvSpPr>
          <p:spPr bwMode="auto">
            <a:xfrm flipH="1" flipV="1">
              <a:off x="404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29" name="Line 554"/>
            <p:cNvSpPr>
              <a:spLocks noChangeShapeType="1"/>
            </p:cNvSpPr>
            <p:nvPr/>
          </p:nvSpPr>
          <p:spPr bwMode="auto">
            <a:xfrm flipH="1" flipV="1">
              <a:off x="408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0" name="Line 555"/>
            <p:cNvSpPr>
              <a:spLocks noChangeShapeType="1"/>
            </p:cNvSpPr>
            <p:nvPr/>
          </p:nvSpPr>
          <p:spPr bwMode="auto">
            <a:xfrm flipH="1" flipV="1">
              <a:off x="411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1" name="Line 556"/>
            <p:cNvSpPr>
              <a:spLocks noChangeShapeType="1"/>
            </p:cNvSpPr>
            <p:nvPr/>
          </p:nvSpPr>
          <p:spPr bwMode="auto">
            <a:xfrm flipH="1" flipV="1">
              <a:off x="415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2" name="Line 557"/>
            <p:cNvSpPr>
              <a:spLocks noChangeShapeType="1"/>
            </p:cNvSpPr>
            <p:nvPr/>
          </p:nvSpPr>
          <p:spPr bwMode="auto">
            <a:xfrm flipH="1" flipV="1">
              <a:off x="418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3" name="Line 558"/>
            <p:cNvSpPr>
              <a:spLocks noChangeShapeType="1"/>
            </p:cNvSpPr>
            <p:nvPr/>
          </p:nvSpPr>
          <p:spPr bwMode="auto">
            <a:xfrm flipH="1" flipV="1">
              <a:off x="422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4" name="Line 559"/>
            <p:cNvSpPr>
              <a:spLocks noChangeShapeType="1"/>
            </p:cNvSpPr>
            <p:nvPr/>
          </p:nvSpPr>
          <p:spPr bwMode="auto">
            <a:xfrm flipH="1" flipV="1">
              <a:off x="424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5" name="Line 560"/>
            <p:cNvSpPr>
              <a:spLocks noChangeShapeType="1"/>
            </p:cNvSpPr>
            <p:nvPr/>
          </p:nvSpPr>
          <p:spPr bwMode="auto">
            <a:xfrm flipH="1" flipV="1">
              <a:off x="427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6" name="Line 561"/>
            <p:cNvSpPr>
              <a:spLocks noChangeShapeType="1"/>
            </p:cNvSpPr>
            <p:nvPr/>
          </p:nvSpPr>
          <p:spPr bwMode="auto">
            <a:xfrm flipH="1" flipV="1">
              <a:off x="431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7" name="Line 562"/>
            <p:cNvSpPr>
              <a:spLocks noChangeShapeType="1"/>
            </p:cNvSpPr>
            <p:nvPr/>
          </p:nvSpPr>
          <p:spPr bwMode="auto">
            <a:xfrm flipH="1" flipV="1">
              <a:off x="434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8" name="Line 563"/>
            <p:cNvSpPr>
              <a:spLocks noChangeShapeType="1"/>
            </p:cNvSpPr>
            <p:nvPr/>
          </p:nvSpPr>
          <p:spPr bwMode="auto">
            <a:xfrm flipH="1" flipV="1">
              <a:off x="461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39" name="Line 564"/>
            <p:cNvSpPr>
              <a:spLocks noChangeShapeType="1"/>
            </p:cNvSpPr>
            <p:nvPr/>
          </p:nvSpPr>
          <p:spPr bwMode="auto">
            <a:xfrm flipH="1" flipV="1">
              <a:off x="459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0" name="Line 565"/>
            <p:cNvSpPr>
              <a:spLocks noChangeShapeType="1"/>
            </p:cNvSpPr>
            <p:nvPr/>
          </p:nvSpPr>
          <p:spPr bwMode="auto">
            <a:xfrm flipH="1" flipV="1">
              <a:off x="454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1" name="Line 566"/>
            <p:cNvSpPr>
              <a:spLocks noChangeShapeType="1"/>
            </p:cNvSpPr>
            <p:nvPr/>
          </p:nvSpPr>
          <p:spPr bwMode="auto">
            <a:xfrm flipH="1" flipV="1">
              <a:off x="452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2" name="Line 567"/>
            <p:cNvSpPr>
              <a:spLocks noChangeShapeType="1"/>
            </p:cNvSpPr>
            <p:nvPr/>
          </p:nvSpPr>
          <p:spPr bwMode="auto">
            <a:xfrm flipH="1" flipV="1">
              <a:off x="443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3" name="Line 568"/>
            <p:cNvSpPr>
              <a:spLocks noChangeShapeType="1"/>
            </p:cNvSpPr>
            <p:nvPr/>
          </p:nvSpPr>
          <p:spPr bwMode="auto">
            <a:xfrm flipH="1" flipV="1">
              <a:off x="440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4" name="Line 569"/>
            <p:cNvSpPr>
              <a:spLocks noChangeShapeType="1"/>
            </p:cNvSpPr>
            <p:nvPr/>
          </p:nvSpPr>
          <p:spPr bwMode="auto">
            <a:xfrm flipH="1" flipV="1">
              <a:off x="438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5" name="Line 570"/>
            <p:cNvSpPr>
              <a:spLocks noChangeShapeType="1"/>
            </p:cNvSpPr>
            <p:nvPr/>
          </p:nvSpPr>
          <p:spPr bwMode="auto">
            <a:xfrm flipH="1" flipV="1">
              <a:off x="447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6" name="Line 571"/>
            <p:cNvSpPr>
              <a:spLocks noChangeShapeType="1"/>
            </p:cNvSpPr>
            <p:nvPr/>
          </p:nvSpPr>
          <p:spPr bwMode="auto">
            <a:xfrm flipH="1" flipV="1">
              <a:off x="370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7" name="Line 572"/>
            <p:cNvSpPr>
              <a:spLocks noChangeShapeType="1"/>
            </p:cNvSpPr>
            <p:nvPr/>
          </p:nvSpPr>
          <p:spPr bwMode="auto">
            <a:xfrm flipH="1" flipV="1">
              <a:off x="372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8" name="Line 573"/>
            <p:cNvSpPr>
              <a:spLocks noChangeShapeType="1"/>
            </p:cNvSpPr>
            <p:nvPr/>
          </p:nvSpPr>
          <p:spPr bwMode="auto">
            <a:xfrm flipH="1" flipV="1">
              <a:off x="376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49" name="Line 574"/>
            <p:cNvSpPr>
              <a:spLocks noChangeShapeType="1"/>
            </p:cNvSpPr>
            <p:nvPr/>
          </p:nvSpPr>
          <p:spPr bwMode="auto">
            <a:xfrm flipH="1" flipV="1">
              <a:off x="379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0" name="Line 575"/>
            <p:cNvSpPr>
              <a:spLocks noChangeShapeType="1"/>
            </p:cNvSpPr>
            <p:nvPr/>
          </p:nvSpPr>
          <p:spPr bwMode="auto">
            <a:xfrm flipH="1" flipV="1">
              <a:off x="383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1" name="Line 576"/>
            <p:cNvSpPr>
              <a:spLocks noChangeShapeType="1"/>
            </p:cNvSpPr>
            <p:nvPr/>
          </p:nvSpPr>
          <p:spPr bwMode="auto">
            <a:xfrm flipH="1" flipV="1">
              <a:off x="386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2" name="Line 577"/>
            <p:cNvSpPr>
              <a:spLocks noChangeShapeType="1"/>
            </p:cNvSpPr>
            <p:nvPr/>
          </p:nvSpPr>
          <p:spPr bwMode="auto">
            <a:xfrm flipH="1" flipV="1">
              <a:off x="390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3" name="Line 578"/>
            <p:cNvSpPr>
              <a:spLocks noChangeShapeType="1"/>
            </p:cNvSpPr>
            <p:nvPr/>
          </p:nvSpPr>
          <p:spPr bwMode="auto">
            <a:xfrm flipH="1" flipV="1">
              <a:off x="392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4" name="Line 579"/>
            <p:cNvSpPr>
              <a:spLocks noChangeShapeType="1"/>
            </p:cNvSpPr>
            <p:nvPr/>
          </p:nvSpPr>
          <p:spPr bwMode="auto">
            <a:xfrm flipH="1" flipV="1">
              <a:off x="395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5" name="Line 580"/>
            <p:cNvSpPr>
              <a:spLocks noChangeShapeType="1"/>
            </p:cNvSpPr>
            <p:nvPr/>
          </p:nvSpPr>
          <p:spPr bwMode="auto">
            <a:xfrm flipH="1" flipV="1">
              <a:off x="399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6" name="Line 581"/>
            <p:cNvSpPr>
              <a:spLocks noChangeShapeType="1"/>
            </p:cNvSpPr>
            <p:nvPr/>
          </p:nvSpPr>
          <p:spPr bwMode="auto">
            <a:xfrm flipH="1" flipV="1">
              <a:off x="402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7" name="Line 582"/>
            <p:cNvSpPr>
              <a:spLocks noChangeShapeType="1"/>
            </p:cNvSpPr>
            <p:nvPr/>
          </p:nvSpPr>
          <p:spPr bwMode="auto">
            <a:xfrm flipH="1" flipV="1">
              <a:off x="404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8" name="Line 583"/>
            <p:cNvSpPr>
              <a:spLocks noChangeShapeType="1"/>
            </p:cNvSpPr>
            <p:nvPr/>
          </p:nvSpPr>
          <p:spPr bwMode="auto">
            <a:xfrm flipH="1" flipV="1">
              <a:off x="408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59" name="Line 584"/>
            <p:cNvSpPr>
              <a:spLocks noChangeShapeType="1"/>
            </p:cNvSpPr>
            <p:nvPr/>
          </p:nvSpPr>
          <p:spPr bwMode="auto">
            <a:xfrm flipH="1" flipV="1">
              <a:off x="411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0" name="Line 585"/>
            <p:cNvSpPr>
              <a:spLocks noChangeShapeType="1"/>
            </p:cNvSpPr>
            <p:nvPr/>
          </p:nvSpPr>
          <p:spPr bwMode="auto">
            <a:xfrm flipH="1" flipV="1">
              <a:off x="415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1" name="Line 586"/>
            <p:cNvSpPr>
              <a:spLocks noChangeShapeType="1"/>
            </p:cNvSpPr>
            <p:nvPr/>
          </p:nvSpPr>
          <p:spPr bwMode="auto">
            <a:xfrm flipH="1" flipV="1">
              <a:off x="418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2" name="Line 587"/>
            <p:cNvSpPr>
              <a:spLocks noChangeShapeType="1"/>
            </p:cNvSpPr>
            <p:nvPr/>
          </p:nvSpPr>
          <p:spPr bwMode="auto">
            <a:xfrm flipH="1" flipV="1">
              <a:off x="422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3" name="Line 588"/>
            <p:cNvSpPr>
              <a:spLocks noChangeShapeType="1"/>
            </p:cNvSpPr>
            <p:nvPr/>
          </p:nvSpPr>
          <p:spPr bwMode="auto">
            <a:xfrm flipH="1" flipV="1">
              <a:off x="424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4" name="Line 589"/>
            <p:cNvSpPr>
              <a:spLocks noChangeShapeType="1"/>
            </p:cNvSpPr>
            <p:nvPr/>
          </p:nvSpPr>
          <p:spPr bwMode="auto">
            <a:xfrm flipH="1" flipV="1">
              <a:off x="427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5" name="Line 590"/>
            <p:cNvSpPr>
              <a:spLocks noChangeShapeType="1"/>
            </p:cNvSpPr>
            <p:nvPr/>
          </p:nvSpPr>
          <p:spPr bwMode="auto">
            <a:xfrm flipH="1" flipV="1">
              <a:off x="431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6" name="Line 591"/>
            <p:cNvSpPr>
              <a:spLocks noChangeShapeType="1"/>
            </p:cNvSpPr>
            <p:nvPr/>
          </p:nvSpPr>
          <p:spPr bwMode="auto">
            <a:xfrm flipH="1" flipV="1">
              <a:off x="434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67" name="Oval 592"/>
            <p:cNvSpPr>
              <a:spLocks noChangeArrowheads="1"/>
            </p:cNvSpPr>
            <p:nvPr/>
          </p:nvSpPr>
          <p:spPr bwMode="auto">
            <a:xfrm>
              <a:off x="3769" y="1635"/>
              <a:ext cx="46" cy="45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268" name="Oval 593"/>
            <p:cNvSpPr>
              <a:spLocks noChangeArrowheads="1"/>
            </p:cNvSpPr>
            <p:nvPr/>
          </p:nvSpPr>
          <p:spPr bwMode="auto">
            <a:xfrm>
              <a:off x="3998" y="1635"/>
              <a:ext cx="46" cy="45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269" name="Oval 594"/>
            <p:cNvSpPr>
              <a:spLocks noChangeArrowheads="1"/>
            </p:cNvSpPr>
            <p:nvPr/>
          </p:nvSpPr>
          <p:spPr bwMode="auto">
            <a:xfrm>
              <a:off x="4455" y="1932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270" name="Oval 595"/>
            <p:cNvSpPr>
              <a:spLocks noChangeArrowheads="1"/>
            </p:cNvSpPr>
            <p:nvPr/>
          </p:nvSpPr>
          <p:spPr bwMode="auto">
            <a:xfrm>
              <a:off x="3769" y="2251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271" name="Oval 596"/>
            <p:cNvSpPr>
              <a:spLocks noChangeArrowheads="1"/>
            </p:cNvSpPr>
            <p:nvPr/>
          </p:nvSpPr>
          <p:spPr bwMode="auto">
            <a:xfrm>
              <a:off x="4455" y="2251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272" name="Text Box 597"/>
            <p:cNvSpPr txBox="1">
              <a:spLocks noChangeArrowheads="1"/>
            </p:cNvSpPr>
            <p:nvPr/>
          </p:nvSpPr>
          <p:spPr bwMode="auto">
            <a:xfrm>
              <a:off x="3404" y="2720"/>
              <a:ext cx="161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/>
                <a:t>Netzanschlüsse im Zellen-</a:t>
              </a:r>
              <a:br>
                <a:rPr lang="de-DE" altLang="de-DE"/>
              </a:br>
              <a:r>
                <a:rPr lang="de-DE" altLang="de-DE"/>
                <a:t>mittelpunkt</a:t>
              </a:r>
              <a:endParaRPr lang="en-US" altLang="de-DE"/>
            </a:p>
          </p:txBody>
        </p:sp>
        <p:sp>
          <p:nvSpPr>
            <p:cNvPr id="59273" name="Rectangle 598"/>
            <p:cNvSpPr>
              <a:spLocks noChangeArrowheads="1"/>
            </p:cNvSpPr>
            <p:nvPr/>
          </p:nvSpPr>
          <p:spPr bwMode="auto">
            <a:xfrm>
              <a:off x="3449" y="1315"/>
              <a:ext cx="137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274" name="Line 599"/>
            <p:cNvSpPr>
              <a:spLocks noChangeShapeType="1"/>
            </p:cNvSpPr>
            <p:nvPr/>
          </p:nvSpPr>
          <p:spPr bwMode="auto">
            <a:xfrm>
              <a:off x="3678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75" name="Line 600"/>
            <p:cNvSpPr>
              <a:spLocks noChangeShapeType="1"/>
            </p:cNvSpPr>
            <p:nvPr/>
          </p:nvSpPr>
          <p:spPr bwMode="auto">
            <a:xfrm>
              <a:off x="3906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76" name="Line 601"/>
            <p:cNvSpPr>
              <a:spLocks noChangeShapeType="1"/>
            </p:cNvSpPr>
            <p:nvPr/>
          </p:nvSpPr>
          <p:spPr bwMode="auto">
            <a:xfrm>
              <a:off x="4135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77" name="Line 602"/>
            <p:cNvSpPr>
              <a:spLocks noChangeShapeType="1"/>
            </p:cNvSpPr>
            <p:nvPr/>
          </p:nvSpPr>
          <p:spPr bwMode="auto">
            <a:xfrm>
              <a:off x="4363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78" name="Line 603"/>
            <p:cNvSpPr>
              <a:spLocks noChangeShapeType="1"/>
            </p:cNvSpPr>
            <p:nvPr/>
          </p:nvSpPr>
          <p:spPr bwMode="auto">
            <a:xfrm>
              <a:off x="4592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79" name="Line 604"/>
            <p:cNvSpPr>
              <a:spLocks noChangeShapeType="1"/>
            </p:cNvSpPr>
            <p:nvPr/>
          </p:nvSpPr>
          <p:spPr bwMode="auto">
            <a:xfrm flipH="1">
              <a:off x="3449" y="1521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80" name="Line 605"/>
            <p:cNvSpPr>
              <a:spLocks noChangeShapeType="1"/>
            </p:cNvSpPr>
            <p:nvPr/>
          </p:nvSpPr>
          <p:spPr bwMode="auto">
            <a:xfrm flipH="1">
              <a:off x="3449" y="1818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81" name="Line 606"/>
            <p:cNvSpPr>
              <a:spLocks noChangeShapeType="1"/>
            </p:cNvSpPr>
            <p:nvPr/>
          </p:nvSpPr>
          <p:spPr bwMode="auto">
            <a:xfrm flipH="1">
              <a:off x="3449" y="211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82" name="Line 607"/>
            <p:cNvSpPr>
              <a:spLocks noChangeShapeType="1"/>
            </p:cNvSpPr>
            <p:nvPr/>
          </p:nvSpPr>
          <p:spPr bwMode="auto">
            <a:xfrm flipH="1">
              <a:off x="3449" y="243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83" name="Line 608"/>
            <p:cNvSpPr>
              <a:spLocks noChangeShapeType="1"/>
            </p:cNvSpPr>
            <p:nvPr/>
          </p:nvSpPr>
          <p:spPr bwMode="auto">
            <a:xfrm flipV="1">
              <a:off x="4523" y="2039"/>
              <a:ext cx="0" cy="2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284" name="AutoShape 609"/>
            <p:cNvSpPr>
              <a:spLocks noChangeArrowheads="1"/>
            </p:cNvSpPr>
            <p:nvPr/>
          </p:nvSpPr>
          <p:spPr bwMode="auto">
            <a:xfrm>
              <a:off x="3289" y="1864"/>
              <a:ext cx="114" cy="27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673378" name="Group 610"/>
          <p:cNvGrpSpPr>
            <a:grpSpLocks/>
          </p:cNvGrpSpPr>
          <p:nvPr/>
        </p:nvGrpSpPr>
        <p:grpSpPr bwMode="auto">
          <a:xfrm>
            <a:off x="2874963" y="2208213"/>
            <a:ext cx="2578100" cy="2719387"/>
            <a:chOff x="1711" y="1314"/>
            <a:chExt cx="1534" cy="1618"/>
          </a:xfrm>
        </p:grpSpPr>
        <p:sp>
          <p:nvSpPr>
            <p:cNvPr id="58673" name="Rectangle 611"/>
            <p:cNvSpPr>
              <a:spLocks noChangeArrowheads="1"/>
            </p:cNvSpPr>
            <p:nvPr/>
          </p:nvSpPr>
          <p:spPr bwMode="auto">
            <a:xfrm>
              <a:off x="1873" y="1314"/>
              <a:ext cx="1372" cy="1279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674" name="Rectangle 612"/>
            <p:cNvSpPr>
              <a:spLocks noChangeArrowheads="1"/>
            </p:cNvSpPr>
            <p:nvPr/>
          </p:nvSpPr>
          <p:spPr bwMode="auto">
            <a:xfrm>
              <a:off x="2100" y="1452"/>
              <a:ext cx="960" cy="11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675" name="Line 613"/>
            <p:cNvSpPr>
              <a:spLocks noChangeShapeType="1"/>
            </p:cNvSpPr>
            <p:nvPr/>
          </p:nvSpPr>
          <p:spPr bwMode="auto">
            <a:xfrm>
              <a:off x="2168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76" name="Line 614"/>
            <p:cNvSpPr>
              <a:spLocks noChangeShapeType="1"/>
            </p:cNvSpPr>
            <p:nvPr/>
          </p:nvSpPr>
          <p:spPr bwMode="auto">
            <a:xfrm>
              <a:off x="2282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77" name="Line 615"/>
            <p:cNvSpPr>
              <a:spLocks noChangeShapeType="1"/>
            </p:cNvSpPr>
            <p:nvPr/>
          </p:nvSpPr>
          <p:spPr bwMode="auto">
            <a:xfrm>
              <a:off x="2374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78" name="Line 616"/>
            <p:cNvSpPr>
              <a:spLocks noChangeShapeType="1"/>
            </p:cNvSpPr>
            <p:nvPr/>
          </p:nvSpPr>
          <p:spPr bwMode="auto">
            <a:xfrm>
              <a:off x="2443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79" name="Line 617"/>
            <p:cNvSpPr>
              <a:spLocks noChangeShapeType="1"/>
            </p:cNvSpPr>
            <p:nvPr/>
          </p:nvSpPr>
          <p:spPr bwMode="auto">
            <a:xfrm>
              <a:off x="2534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0" name="Line 618"/>
            <p:cNvSpPr>
              <a:spLocks noChangeShapeType="1"/>
            </p:cNvSpPr>
            <p:nvPr/>
          </p:nvSpPr>
          <p:spPr bwMode="auto">
            <a:xfrm>
              <a:off x="2603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1" name="Line 619"/>
            <p:cNvSpPr>
              <a:spLocks noChangeShapeType="1"/>
            </p:cNvSpPr>
            <p:nvPr/>
          </p:nvSpPr>
          <p:spPr bwMode="auto">
            <a:xfrm>
              <a:off x="2671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2" name="Line 620"/>
            <p:cNvSpPr>
              <a:spLocks noChangeShapeType="1"/>
            </p:cNvSpPr>
            <p:nvPr/>
          </p:nvSpPr>
          <p:spPr bwMode="auto">
            <a:xfrm>
              <a:off x="2763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3" name="Line 621"/>
            <p:cNvSpPr>
              <a:spLocks noChangeShapeType="1"/>
            </p:cNvSpPr>
            <p:nvPr/>
          </p:nvSpPr>
          <p:spPr bwMode="auto">
            <a:xfrm>
              <a:off x="2854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4" name="Line 622"/>
            <p:cNvSpPr>
              <a:spLocks noChangeShapeType="1"/>
            </p:cNvSpPr>
            <p:nvPr/>
          </p:nvSpPr>
          <p:spPr bwMode="auto">
            <a:xfrm>
              <a:off x="2923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5" name="Line 623"/>
            <p:cNvSpPr>
              <a:spLocks noChangeShapeType="1"/>
            </p:cNvSpPr>
            <p:nvPr/>
          </p:nvSpPr>
          <p:spPr bwMode="auto">
            <a:xfrm>
              <a:off x="2991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6" name="Line 624"/>
            <p:cNvSpPr>
              <a:spLocks noChangeShapeType="1"/>
            </p:cNvSpPr>
            <p:nvPr/>
          </p:nvSpPr>
          <p:spPr bwMode="auto">
            <a:xfrm>
              <a:off x="2237" y="1452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7" name="Line 625"/>
            <p:cNvSpPr>
              <a:spLocks noChangeShapeType="1"/>
            </p:cNvSpPr>
            <p:nvPr/>
          </p:nvSpPr>
          <p:spPr bwMode="auto">
            <a:xfrm flipV="1">
              <a:off x="2123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8" name="Line 626"/>
            <p:cNvSpPr>
              <a:spLocks noChangeShapeType="1"/>
            </p:cNvSpPr>
            <p:nvPr/>
          </p:nvSpPr>
          <p:spPr bwMode="auto">
            <a:xfrm flipV="1">
              <a:off x="2145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89" name="Line 627"/>
            <p:cNvSpPr>
              <a:spLocks noChangeShapeType="1"/>
            </p:cNvSpPr>
            <p:nvPr/>
          </p:nvSpPr>
          <p:spPr bwMode="auto">
            <a:xfrm flipV="1">
              <a:off x="2191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0" name="Line 628"/>
            <p:cNvSpPr>
              <a:spLocks noChangeShapeType="1"/>
            </p:cNvSpPr>
            <p:nvPr/>
          </p:nvSpPr>
          <p:spPr bwMode="auto">
            <a:xfrm flipV="1">
              <a:off x="221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1" name="Line 629"/>
            <p:cNvSpPr>
              <a:spLocks noChangeShapeType="1"/>
            </p:cNvSpPr>
            <p:nvPr/>
          </p:nvSpPr>
          <p:spPr bwMode="auto">
            <a:xfrm flipV="1">
              <a:off x="2306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2" name="Line 630"/>
            <p:cNvSpPr>
              <a:spLocks noChangeShapeType="1"/>
            </p:cNvSpPr>
            <p:nvPr/>
          </p:nvSpPr>
          <p:spPr bwMode="auto">
            <a:xfrm flipV="1">
              <a:off x="2260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3" name="Line 631"/>
            <p:cNvSpPr>
              <a:spLocks noChangeShapeType="1"/>
            </p:cNvSpPr>
            <p:nvPr/>
          </p:nvSpPr>
          <p:spPr bwMode="auto">
            <a:xfrm flipV="1">
              <a:off x="232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4" name="Line 632"/>
            <p:cNvSpPr>
              <a:spLocks noChangeShapeType="1"/>
            </p:cNvSpPr>
            <p:nvPr/>
          </p:nvSpPr>
          <p:spPr bwMode="auto">
            <a:xfrm flipV="1">
              <a:off x="2351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5" name="Line 633"/>
            <p:cNvSpPr>
              <a:spLocks noChangeShapeType="1"/>
            </p:cNvSpPr>
            <p:nvPr/>
          </p:nvSpPr>
          <p:spPr bwMode="auto">
            <a:xfrm flipV="1">
              <a:off x="2260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6" name="Line 634"/>
            <p:cNvSpPr>
              <a:spLocks noChangeShapeType="1"/>
            </p:cNvSpPr>
            <p:nvPr/>
          </p:nvSpPr>
          <p:spPr bwMode="auto">
            <a:xfrm flipV="1">
              <a:off x="303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7" name="Line 635"/>
            <p:cNvSpPr>
              <a:spLocks noChangeShapeType="1"/>
            </p:cNvSpPr>
            <p:nvPr/>
          </p:nvSpPr>
          <p:spPr bwMode="auto">
            <a:xfrm flipV="1">
              <a:off x="301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8" name="Line 636"/>
            <p:cNvSpPr>
              <a:spLocks noChangeShapeType="1"/>
            </p:cNvSpPr>
            <p:nvPr/>
          </p:nvSpPr>
          <p:spPr bwMode="auto">
            <a:xfrm flipV="1">
              <a:off x="296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699" name="Line 637"/>
            <p:cNvSpPr>
              <a:spLocks noChangeShapeType="1"/>
            </p:cNvSpPr>
            <p:nvPr/>
          </p:nvSpPr>
          <p:spPr bwMode="auto">
            <a:xfrm flipV="1">
              <a:off x="2946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0" name="Line 638"/>
            <p:cNvSpPr>
              <a:spLocks noChangeShapeType="1"/>
            </p:cNvSpPr>
            <p:nvPr/>
          </p:nvSpPr>
          <p:spPr bwMode="auto">
            <a:xfrm flipV="1">
              <a:off x="2900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1" name="Line 639"/>
            <p:cNvSpPr>
              <a:spLocks noChangeShapeType="1"/>
            </p:cNvSpPr>
            <p:nvPr/>
          </p:nvSpPr>
          <p:spPr bwMode="auto">
            <a:xfrm flipV="1">
              <a:off x="287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2" name="Line 640"/>
            <p:cNvSpPr>
              <a:spLocks noChangeShapeType="1"/>
            </p:cNvSpPr>
            <p:nvPr/>
          </p:nvSpPr>
          <p:spPr bwMode="auto">
            <a:xfrm flipV="1">
              <a:off x="2831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3" name="Line 641"/>
            <p:cNvSpPr>
              <a:spLocks noChangeShapeType="1"/>
            </p:cNvSpPr>
            <p:nvPr/>
          </p:nvSpPr>
          <p:spPr bwMode="auto">
            <a:xfrm flipV="1">
              <a:off x="2809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4" name="Line 642"/>
            <p:cNvSpPr>
              <a:spLocks noChangeShapeType="1"/>
            </p:cNvSpPr>
            <p:nvPr/>
          </p:nvSpPr>
          <p:spPr bwMode="auto">
            <a:xfrm flipV="1">
              <a:off x="2786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5" name="Line 643"/>
            <p:cNvSpPr>
              <a:spLocks noChangeShapeType="1"/>
            </p:cNvSpPr>
            <p:nvPr/>
          </p:nvSpPr>
          <p:spPr bwMode="auto">
            <a:xfrm flipV="1">
              <a:off x="2740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6" name="Line 644"/>
            <p:cNvSpPr>
              <a:spLocks noChangeShapeType="1"/>
            </p:cNvSpPr>
            <p:nvPr/>
          </p:nvSpPr>
          <p:spPr bwMode="auto">
            <a:xfrm flipV="1">
              <a:off x="271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7" name="Line 645"/>
            <p:cNvSpPr>
              <a:spLocks noChangeShapeType="1"/>
            </p:cNvSpPr>
            <p:nvPr/>
          </p:nvSpPr>
          <p:spPr bwMode="auto">
            <a:xfrm flipV="1">
              <a:off x="2694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8" name="Line 646"/>
            <p:cNvSpPr>
              <a:spLocks noChangeShapeType="1"/>
            </p:cNvSpPr>
            <p:nvPr/>
          </p:nvSpPr>
          <p:spPr bwMode="auto">
            <a:xfrm flipV="1">
              <a:off x="2648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09" name="Line 647"/>
            <p:cNvSpPr>
              <a:spLocks noChangeShapeType="1"/>
            </p:cNvSpPr>
            <p:nvPr/>
          </p:nvSpPr>
          <p:spPr bwMode="auto">
            <a:xfrm flipV="1">
              <a:off x="2626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0" name="Line 648"/>
            <p:cNvSpPr>
              <a:spLocks noChangeShapeType="1"/>
            </p:cNvSpPr>
            <p:nvPr/>
          </p:nvSpPr>
          <p:spPr bwMode="auto">
            <a:xfrm flipV="1">
              <a:off x="2580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1" name="Line 649"/>
            <p:cNvSpPr>
              <a:spLocks noChangeShapeType="1"/>
            </p:cNvSpPr>
            <p:nvPr/>
          </p:nvSpPr>
          <p:spPr bwMode="auto">
            <a:xfrm flipV="1">
              <a:off x="255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2" name="Line 650"/>
            <p:cNvSpPr>
              <a:spLocks noChangeShapeType="1"/>
            </p:cNvSpPr>
            <p:nvPr/>
          </p:nvSpPr>
          <p:spPr bwMode="auto">
            <a:xfrm flipV="1">
              <a:off x="2511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3" name="Line 651"/>
            <p:cNvSpPr>
              <a:spLocks noChangeShapeType="1"/>
            </p:cNvSpPr>
            <p:nvPr/>
          </p:nvSpPr>
          <p:spPr bwMode="auto">
            <a:xfrm flipV="1">
              <a:off x="2489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4" name="Line 652"/>
            <p:cNvSpPr>
              <a:spLocks noChangeShapeType="1"/>
            </p:cNvSpPr>
            <p:nvPr/>
          </p:nvSpPr>
          <p:spPr bwMode="auto">
            <a:xfrm flipV="1">
              <a:off x="2465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5" name="Line 653"/>
            <p:cNvSpPr>
              <a:spLocks noChangeShapeType="1"/>
            </p:cNvSpPr>
            <p:nvPr/>
          </p:nvSpPr>
          <p:spPr bwMode="auto">
            <a:xfrm flipV="1">
              <a:off x="2420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6" name="Line 654"/>
            <p:cNvSpPr>
              <a:spLocks noChangeShapeType="1"/>
            </p:cNvSpPr>
            <p:nvPr/>
          </p:nvSpPr>
          <p:spPr bwMode="auto">
            <a:xfrm flipV="1">
              <a:off x="2397" y="1430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7" name="Line 655"/>
            <p:cNvSpPr>
              <a:spLocks noChangeShapeType="1"/>
            </p:cNvSpPr>
            <p:nvPr/>
          </p:nvSpPr>
          <p:spPr bwMode="auto">
            <a:xfrm flipV="1">
              <a:off x="2123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8" name="Line 656"/>
            <p:cNvSpPr>
              <a:spLocks noChangeShapeType="1"/>
            </p:cNvSpPr>
            <p:nvPr/>
          </p:nvSpPr>
          <p:spPr bwMode="auto">
            <a:xfrm flipV="1">
              <a:off x="2145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19" name="Line 657"/>
            <p:cNvSpPr>
              <a:spLocks noChangeShapeType="1"/>
            </p:cNvSpPr>
            <p:nvPr/>
          </p:nvSpPr>
          <p:spPr bwMode="auto">
            <a:xfrm flipV="1">
              <a:off x="2191" y="1567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0" name="Line 658"/>
            <p:cNvSpPr>
              <a:spLocks noChangeShapeType="1"/>
            </p:cNvSpPr>
            <p:nvPr/>
          </p:nvSpPr>
          <p:spPr bwMode="auto">
            <a:xfrm flipV="1">
              <a:off x="221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1" name="Line 659"/>
            <p:cNvSpPr>
              <a:spLocks noChangeShapeType="1"/>
            </p:cNvSpPr>
            <p:nvPr/>
          </p:nvSpPr>
          <p:spPr bwMode="auto">
            <a:xfrm flipV="1">
              <a:off x="2306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2" name="Line 660"/>
            <p:cNvSpPr>
              <a:spLocks noChangeShapeType="1"/>
            </p:cNvSpPr>
            <p:nvPr/>
          </p:nvSpPr>
          <p:spPr bwMode="auto">
            <a:xfrm flipV="1">
              <a:off x="232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3" name="Line 661"/>
            <p:cNvSpPr>
              <a:spLocks noChangeShapeType="1"/>
            </p:cNvSpPr>
            <p:nvPr/>
          </p:nvSpPr>
          <p:spPr bwMode="auto">
            <a:xfrm flipV="1">
              <a:off x="2351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4" name="Line 662"/>
            <p:cNvSpPr>
              <a:spLocks noChangeShapeType="1"/>
            </p:cNvSpPr>
            <p:nvPr/>
          </p:nvSpPr>
          <p:spPr bwMode="auto">
            <a:xfrm flipV="1">
              <a:off x="2260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5" name="Line 663"/>
            <p:cNvSpPr>
              <a:spLocks noChangeShapeType="1"/>
            </p:cNvSpPr>
            <p:nvPr/>
          </p:nvSpPr>
          <p:spPr bwMode="auto">
            <a:xfrm flipV="1">
              <a:off x="303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6" name="Line 664"/>
            <p:cNvSpPr>
              <a:spLocks noChangeShapeType="1"/>
            </p:cNvSpPr>
            <p:nvPr/>
          </p:nvSpPr>
          <p:spPr bwMode="auto">
            <a:xfrm flipV="1">
              <a:off x="301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7" name="Line 665"/>
            <p:cNvSpPr>
              <a:spLocks noChangeShapeType="1"/>
            </p:cNvSpPr>
            <p:nvPr/>
          </p:nvSpPr>
          <p:spPr bwMode="auto">
            <a:xfrm flipV="1">
              <a:off x="296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8" name="Line 666"/>
            <p:cNvSpPr>
              <a:spLocks noChangeShapeType="1"/>
            </p:cNvSpPr>
            <p:nvPr/>
          </p:nvSpPr>
          <p:spPr bwMode="auto">
            <a:xfrm flipV="1">
              <a:off x="2946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29" name="Line 667"/>
            <p:cNvSpPr>
              <a:spLocks noChangeShapeType="1"/>
            </p:cNvSpPr>
            <p:nvPr/>
          </p:nvSpPr>
          <p:spPr bwMode="auto">
            <a:xfrm flipV="1">
              <a:off x="2900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0" name="Line 668"/>
            <p:cNvSpPr>
              <a:spLocks noChangeShapeType="1"/>
            </p:cNvSpPr>
            <p:nvPr/>
          </p:nvSpPr>
          <p:spPr bwMode="auto">
            <a:xfrm flipV="1">
              <a:off x="287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1" name="Line 669"/>
            <p:cNvSpPr>
              <a:spLocks noChangeShapeType="1"/>
            </p:cNvSpPr>
            <p:nvPr/>
          </p:nvSpPr>
          <p:spPr bwMode="auto">
            <a:xfrm flipV="1">
              <a:off x="2831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2" name="Line 670"/>
            <p:cNvSpPr>
              <a:spLocks noChangeShapeType="1"/>
            </p:cNvSpPr>
            <p:nvPr/>
          </p:nvSpPr>
          <p:spPr bwMode="auto">
            <a:xfrm flipV="1">
              <a:off x="2809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3" name="Line 671"/>
            <p:cNvSpPr>
              <a:spLocks noChangeShapeType="1"/>
            </p:cNvSpPr>
            <p:nvPr/>
          </p:nvSpPr>
          <p:spPr bwMode="auto">
            <a:xfrm flipV="1">
              <a:off x="2786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4" name="Line 672"/>
            <p:cNvSpPr>
              <a:spLocks noChangeShapeType="1"/>
            </p:cNvSpPr>
            <p:nvPr/>
          </p:nvSpPr>
          <p:spPr bwMode="auto">
            <a:xfrm flipV="1">
              <a:off x="2740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5" name="Line 673"/>
            <p:cNvSpPr>
              <a:spLocks noChangeShapeType="1"/>
            </p:cNvSpPr>
            <p:nvPr/>
          </p:nvSpPr>
          <p:spPr bwMode="auto">
            <a:xfrm flipV="1">
              <a:off x="271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6" name="Line 674"/>
            <p:cNvSpPr>
              <a:spLocks noChangeShapeType="1"/>
            </p:cNvSpPr>
            <p:nvPr/>
          </p:nvSpPr>
          <p:spPr bwMode="auto">
            <a:xfrm flipV="1">
              <a:off x="2694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7" name="Line 675"/>
            <p:cNvSpPr>
              <a:spLocks noChangeShapeType="1"/>
            </p:cNvSpPr>
            <p:nvPr/>
          </p:nvSpPr>
          <p:spPr bwMode="auto">
            <a:xfrm flipV="1">
              <a:off x="2648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8" name="Line 676"/>
            <p:cNvSpPr>
              <a:spLocks noChangeShapeType="1"/>
            </p:cNvSpPr>
            <p:nvPr/>
          </p:nvSpPr>
          <p:spPr bwMode="auto">
            <a:xfrm flipV="1">
              <a:off x="2626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39" name="Line 677"/>
            <p:cNvSpPr>
              <a:spLocks noChangeShapeType="1"/>
            </p:cNvSpPr>
            <p:nvPr/>
          </p:nvSpPr>
          <p:spPr bwMode="auto">
            <a:xfrm flipV="1">
              <a:off x="2580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0" name="Line 678"/>
            <p:cNvSpPr>
              <a:spLocks noChangeShapeType="1"/>
            </p:cNvSpPr>
            <p:nvPr/>
          </p:nvSpPr>
          <p:spPr bwMode="auto">
            <a:xfrm flipV="1">
              <a:off x="255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1" name="Line 679"/>
            <p:cNvSpPr>
              <a:spLocks noChangeShapeType="1"/>
            </p:cNvSpPr>
            <p:nvPr/>
          </p:nvSpPr>
          <p:spPr bwMode="auto">
            <a:xfrm flipV="1">
              <a:off x="2511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2" name="Line 680"/>
            <p:cNvSpPr>
              <a:spLocks noChangeShapeType="1"/>
            </p:cNvSpPr>
            <p:nvPr/>
          </p:nvSpPr>
          <p:spPr bwMode="auto">
            <a:xfrm flipV="1">
              <a:off x="2489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3" name="Line 681"/>
            <p:cNvSpPr>
              <a:spLocks noChangeShapeType="1"/>
            </p:cNvSpPr>
            <p:nvPr/>
          </p:nvSpPr>
          <p:spPr bwMode="auto">
            <a:xfrm flipV="1">
              <a:off x="2465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4" name="Line 682"/>
            <p:cNvSpPr>
              <a:spLocks noChangeShapeType="1"/>
            </p:cNvSpPr>
            <p:nvPr/>
          </p:nvSpPr>
          <p:spPr bwMode="auto">
            <a:xfrm flipV="1">
              <a:off x="2420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5" name="Line 683"/>
            <p:cNvSpPr>
              <a:spLocks noChangeShapeType="1"/>
            </p:cNvSpPr>
            <p:nvPr/>
          </p:nvSpPr>
          <p:spPr bwMode="auto">
            <a:xfrm flipV="1">
              <a:off x="2397" y="1567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6" name="Rectangle 684"/>
            <p:cNvSpPr>
              <a:spLocks noChangeArrowheads="1"/>
            </p:cNvSpPr>
            <p:nvPr/>
          </p:nvSpPr>
          <p:spPr bwMode="auto">
            <a:xfrm flipH="1">
              <a:off x="2100" y="1756"/>
              <a:ext cx="960" cy="11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747" name="Line 685"/>
            <p:cNvSpPr>
              <a:spLocks noChangeShapeType="1"/>
            </p:cNvSpPr>
            <p:nvPr/>
          </p:nvSpPr>
          <p:spPr bwMode="auto">
            <a:xfrm flipH="1">
              <a:off x="2991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8" name="Line 686"/>
            <p:cNvSpPr>
              <a:spLocks noChangeShapeType="1"/>
            </p:cNvSpPr>
            <p:nvPr/>
          </p:nvSpPr>
          <p:spPr bwMode="auto">
            <a:xfrm flipH="1">
              <a:off x="2877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49" name="Line 687"/>
            <p:cNvSpPr>
              <a:spLocks noChangeShapeType="1"/>
            </p:cNvSpPr>
            <p:nvPr/>
          </p:nvSpPr>
          <p:spPr bwMode="auto">
            <a:xfrm flipH="1">
              <a:off x="2785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0" name="Line 688"/>
            <p:cNvSpPr>
              <a:spLocks noChangeShapeType="1"/>
            </p:cNvSpPr>
            <p:nvPr/>
          </p:nvSpPr>
          <p:spPr bwMode="auto">
            <a:xfrm flipH="1">
              <a:off x="2716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1" name="Line 689"/>
            <p:cNvSpPr>
              <a:spLocks noChangeShapeType="1"/>
            </p:cNvSpPr>
            <p:nvPr/>
          </p:nvSpPr>
          <p:spPr bwMode="auto">
            <a:xfrm flipH="1">
              <a:off x="2625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2" name="Line 690"/>
            <p:cNvSpPr>
              <a:spLocks noChangeShapeType="1"/>
            </p:cNvSpPr>
            <p:nvPr/>
          </p:nvSpPr>
          <p:spPr bwMode="auto">
            <a:xfrm flipH="1">
              <a:off x="2557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3" name="Line 691"/>
            <p:cNvSpPr>
              <a:spLocks noChangeShapeType="1"/>
            </p:cNvSpPr>
            <p:nvPr/>
          </p:nvSpPr>
          <p:spPr bwMode="auto">
            <a:xfrm flipH="1">
              <a:off x="2488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4" name="Line 692"/>
            <p:cNvSpPr>
              <a:spLocks noChangeShapeType="1"/>
            </p:cNvSpPr>
            <p:nvPr/>
          </p:nvSpPr>
          <p:spPr bwMode="auto">
            <a:xfrm flipH="1">
              <a:off x="2396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5" name="Line 693"/>
            <p:cNvSpPr>
              <a:spLocks noChangeShapeType="1"/>
            </p:cNvSpPr>
            <p:nvPr/>
          </p:nvSpPr>
          <p:spPr bwMode="auto">
            <a:xfrm flipH="1">
              <a:off x="2282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6" name="Line 694"/>
            <p:cNvSpPr>
              <a:spLocks noChangeShapeType="1"/>
            </p:cNvSpPr>
            <p:nvPr/>
          </p:nvSpPr>
          <p:spPr bwMode="auto">
            <a:xfrm flipH="1">
              <a:off x="2237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7" name="Line 695"/>
            <p:cNvSpPr>
              <a:spLocks noChangeShapeType="1"/>
            </p:cNvSpPr>
            <p:nvPr/>
          </p:nvSpPr>
          <p:spPr bwMode="auto">
            <a:xfrm flipH="1">
              <a:off x="2168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8" name="Line 696"/>
            <p:cNvSpPr>
              <a:spLocks noChangeShapeType="1"/>
            </p:cNvSpPr>
            <p:nvPr/>
          </p:nvSpPr>
          <p:spPr bwMode="auto">
            <a:xfrm flipH="1">
              <a:off x="2922" y="1756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59" name="Line 697"/>
            <p:cNvSpPr>
              <a:spLocks noChangeShapeType="1"/>
            </p:cNvSpPr>
            <p:nvPr/>
          </p:nvSpPr>
          <p:spPr bwMode="auto">
            <a:xfrm flipH="1" flipV="1">
              <a:off x="3037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0" name="Line 698"/>
            <p:cNvSpPr>
              <a:spLocks noChangeShapeType="1"/>
            </p:cNvSpPr>
            <p:nvPr/>
          </p:nvSpPr>
          <p:spPr bwMode="auto">
            <a:xfrm flipH="1" flipV="1">
              <a:off x="3014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1" name="Line 699"/>
            <p:cNvSpPr>
              <a:spLocks noChangeShapeType="1"/>
            </p:cNvSpPr>
            <p:nvPr/>
          </p:nvSpPr>
          <p:spPr bwMode="auto">
            <a:xfrm flipH="1" flipV="1">
              <a:off x="296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2" name="Line 700"/>
            <p:cNvSpPr>
              <a:spLocks noChangeShapeType="1"/>
            </p:cNvSpPr>
            <p:nvPr/>
          </p:nvSpPr>
          <p:spPr bwMode="auto">
            <a:xfrm flipH="1" flipV="1">
              <a:off x="2945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3" name="Line 701"/>
            <p:cNvSpPr>
              <a:spLocks noChangeShapeType="1"/>
            </p:cNvSpPr>
            <p:nvPr/>
          </p:nvSpPr>
          <p:spPr bwMode="auto">
            <a:xfrm flipH="1" flipV="1">
              <a:off x="2854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4" name="Line 702"/>
            <p:cNvSpPr>
              <a:spLocks noChangeShapeType="1"/>
            </p:cNvSpPr>
            <p:nvPr/>
          </p:nvSpPr>
          <p:spPr bwMode="auto">
            <a:xfrm flipH="1" flipV="1">
              <a:off x="289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5" name="Line 703"/>
            <p:cNvSpPr>
              <a:spLocks noChangeShapeType="1"/>
            </p:cNvSpPr>
            <p:nvPr/>
          </p:nvSpPr>
          <p:spPr bwMode="auto">
            <a:xfrm flipH="1" flipV="1">
              <a:off x="2831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6" name="Line 704"/>
            <p:cNvSpPr>
              <a:spLocks noChangeShapeType="1"/>
            </p:cNvSpPr>
            <p:nvPr/>
          </p:nvSpPr>
          <p:spPr bwMode="auto">
            <a:xfrm flipH="1" flipV="1">
              <a:off x="280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7" name="Line 705"/>
            <p:cNvSpPr>
              <a:spLocks noChangeShapeType="1"/>
            </p:cNvSpPr>
            <p:nvPr/>
          </p:nvSpPr>
          <p:spPr bwMode="auto">
            <a:xfrm flipH="1" flipV="1">
              <a:off x="289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8" name="Line 706"/>
            <p:cNvSpPr>
              <a:spLocks noChangeShapeType="1"/>
            </p:cNvSpPr>
            <p:nvPr/>
          </p:nvSpPr>
          <p:spPr bwMode="auto">
            <a:xfrm flipH="1" flipV="1">
              <a:off x="212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69" name="Line 707"/>
            <p:cNvSpPr>
              <a:spLocks noChangeShapeType="1"/>
            </p:cNvSpPr>
            <p:nvPr/>
          </p:nvSpPr>
          <p:spPr bwMode="auto">
            <a:xfrm flipH="1" flipV="1">
              <a:off x="2145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0" name="Line 708"/>
            <p:cNvSpPr>
              <a:spLocks noChangeShapeType="1"/>
            </p:cNvSpPr>
            <p:nvPr/>
          </p:nvSpPr>
          <p:spPr bwMode="auto">
            <a:xfrm flipH="1" flipV="1">
              <a:off x="2191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1" name="Line 709"/>
            <p:cNvSpPr>
              <a:spLocks noChangeShapeType="1"/>
            </p:cNvSpPr>
            <p:nvPr/>
          </p:nvSpPr>
          <p:spPr bwMode="auto">
            <a:xfrm flipH="1" flipV="1">
              <a:off x="2213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2" name="Line 710"/>
            <p:cNvSpPr>
              <a:spLocks noChangeShapeType="1"/>
            </p:cNvSpPr>
            <p:nvPr/>
          </p:nvSpPr>
          <p:spPr bwMode="auto">
            <a:xfrm flipH="1" flipV="1">
              <a:off x="225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3" name="Line 711"/>
            <p:cNvSpPr>
              <a:spLocks noChangeShapeType="1"/>
            </p:cNvSpPr>
            <p:nvPr/>
          </p:nvSpPr>
          <p:spPr bwMode="auto">
            <a:xfrm flipH="1" flipV="1">
              <a:off x="228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4" name="Line 712"/>
            <p:cNvSpPr>
              <a:spLocks noChangeShapeType="1"/>
            </p:cNvSpPr>
            <p:nvPr/>
          </p:nvSpPr>
          <p:spPr bwMode="auto">
            <a:xfrm flipH="1" flipV="1">
              <a:off x="232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5" name="Line 713"/>
            <p:cNvSpPr>
              <a:spLocks noChangeShapeType="1"/>
            </p:cNvSpPr>
            <p:nvPr/>
          </p:nvSpPr>
          <p:spPr bwMode="auto">
            <a:xfrm flipH="1" flipV="1">
              <a:off x="2351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6" name="Line 714"/>
            <p:cNvSpPr>
              <a:spLocks noChangeShapeType="1"/>
            </p:cNvSpPr>
            <p:nvPr/>
          </p:nvSpPr>
          <p:spPr bwMode="auto">
            <a:xfrm flipH="1" flipV="1">
              <a:off x="2374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7" name="Line 715"/>
            <p:cNvSpPr>
              <a:spLocks noChangeShapeType="1"/>
            </p:cNvSpPr>
            <p:nvPr/>
          </p:nvSpPr>
          <p:spPr bwMode="auto">
            <a:xfrm flipH="1" flipV="1">
              <a:off x="2420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8" name="Line 716"/>
            <p:cNvSpPr>
              <a:spLocks noChangeShapeType="1"/>
            </p:cNvSpPr>
            <p:nvPr/>
          </p:nvSpPr>
          <p:spPr bwMode="auto">
            <a:xfrm flipH="1" flipV="1">
              <a:off x="244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79" name="Line 717"/>
            <p:cNvSpPr>
              <a:spLocks noChangeShapeType="1"/>
            </p:cNvSpPr>
            <p:nvPr/>
          </p:nvSpPr>
          <p:spPr bwMode="auto">
            <a:xfrm flipH="1" flipV="1">
              <a:off x="2465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0" name="Line 718"/>
            <p:cNvSpPr>
              <a:spLocks noChangeShapeType="1"/>
            </p:cNvSpPr>
            <p:nvPr/>
          </p:nvSpPr>
          <p:spPr bwMode="auto">
            <a:xfrm flipH="1" flipV="1">
              <a:off x="2511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1" name="Line 719"/>
            <p:cNvSpPr>
              <a:spLocks noChangeShapeType="1"/>
            </p:cNvSpPr>
            <p:nvPr/>
          </p:nvSpPr>
          <p:spPr bwMode="auto">
            <a:xfrm flipH="1" flipV="1">
              <a:off x="2533" y="1730"/>
              <a:ext cx="0" cy="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2" name="Line 720"/>
            <p:cNvSpPr>
              <a:spLocks noChangeShapeType="1"/>
            </p:cNvSpPr>
            <p:nvPr/>
          </p:nvSpPr>
          <p:spPr bwMode="auto">
            <a:xfrm flipH="1" flipV="1">
              <a:off x="2579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3" name="Line 721"/>
            <p:cNvSpPr>
              <a:spLocks noChangeShapeType="1"/>
            </p:cNvSpPr>
            <p:nvPr/>
          </p:nvSpPr>
          <p:spPr bwMode="auto">
            <a:xfrm flipH="1" flipV="1">
              <a:off x="260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4" name="Line 722"/>
            <p:cNvSpPr>
              <a:spLocks noChangeShapeType="1"/>
            </p:cNvSpPr>
            <p:nvPr/>
          </p:nvSpPr>
          <p:spPr bwMode="auto">
            <a:xfrm flipH="1" flipV="1">
              <a:off x="2648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5" name="Line 723"/>
            <p:cNvSpPr>
              <a:spLocks noChangeShapeType="1"/>
            </p:cNvSpPr>
            <p:nvPr/>
          </p:nvSpPr>
          <p:spPr bwMode="auto">
            <a:xfrm flipH="1" flipV="1">
              <a:off x="2671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6" name="Line 724"/>
            <p:cNvSpPr>
              <a:spLocks noChangeShapeType="1"/>
            </p:cNvSpPr>
            <p:nvPr/>
          </p:nvSpPr>
          <p:spPr bwMode="auto">
            <a:xfrm flipH="1" flipV="1">
              <a:off x="2694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7" name="Line 725"/>
            <p:cNvSpPr>
              <a:spLocks noChangeShapeType="1"/>
            </p:cNvSpPr>
            <p:nvPr/>
          </p:nvSpPr>
          <p:spPr bwMode="auto">
            <a:xfrm flipH="1" flipV="1">
              <a:off x="2740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8" name="Line 726"/>
            <p:cNvSpPr>
              <a:spLocks noChangeShapeType="1"/>
            </p:cNvSpPr>
            <p:nvPr/>
          </p:nvSpPr>
          <p:spPr bwMode="auto">
            <a:xfrm flipH="1" flipV="1">
              <a:off x="2762" y="1734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89" name="Line 727"/>
            <p:cNvSpPr>
              <a:spLocks noChangeShapeType="1"/>
            </p:cNvSpPr>
            <p:nvPr/>
          </p:nvSpPr>
          <p:spPr bwMode="auto">
            <a:xfrm flipH="1" flipV="1">
              <a:off x="3037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0" name="Line 728"/>
            <p:cNvSpPr>
              <a:spLocks noChangeShapeType="1"/>
            </p:cNvSpPr>
            <p:nvPr/>
          </p:nvSpPr>
          <p:spPr bwMode="auto">
            <a:xfrm flipH="1" flipV="1">
              <a:off x="3014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1" name="Line 729"/>
            <p:cNvSpPr>
              <a:spLocks noChangeShapeType="1"/>
            </p:cNvSpPr>
            <p:nvPr/>
          </p:nvSpPr>
          <p:spPr bwMode="auto">
            <a:xfrm flipH="1" flipV="1">
              <a:off x="296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2" name="Line 730"/>
            <p:cNvSpPr>
              <a:spLocks noChangeShapeType="1"/>
            </p:cNvSpPr>
            <p:nvPr/>
          </p:nvSpPr>
          <p:spPr bwMode="auto">
            <a:xfrm flipH="1" flipV="1">
              <a:off x="2945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3" name="Line 731"/>
            <p:cNvSpPr>
              <a:spLocks noChangeShapeType="1"/>
            </p:cNvSpPr>
            <p:nvPr/>
          </p:nvSpPr>
          <p:spPr bwMode="auto">
            <a:xfrm flipH="1" flipV="1">
              <a:off x="2854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4" name="Line 732"/>
            <p:cNvSpPr>
              <a:spLocks noChangeShapeType="1"/>
            </p:cNvSpPr>
            <p:nvPr/>
          </p:nvSpPr>
          <p:spPr bwMode="auto">
            <a:xfrm flipH="1" flipV="1">
              <a:off x="2831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5" name="Line 733"/>
            <p:cNvSpPr>
              <a:spLocks noChangeShapeType="1"/>
            </p:cNvSpPr>
            <p:nvPr/>
          </p:nvSpPr>
          <p:spPr bwMode="auto">
            <a:xfrm flipH="1" flipV="1">
              <a:off x="280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6" name="Line 734"/>
            <p:cNvSpPr>
              <a:spLocks noChangeShapeType="1"/>
            </p:cNvSpPr>
            <p:nvPr/>
          </p:nvSpPr>
          <p:spPr bwMode="auto">
            <a:xfrm flipH="1" flipV="1">
              <a:off x="289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7" name="Line 735"/>
            <p:cNvSpPr>
              <a:spLocks noChangeShapeType="1"/>
            </p:cNvSpPr>
            <p:nvPr/>
          </p:nvSpPr>
          <p:spPr bwMode="auto">
            <a:xfrm flipH="1" flipV="1">
              <a:off x="212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8" name="Line 736"/>
            <p:cNvSpPr>
              <a:spLocks noChangeShapeType="1"/>
            </p:cNvSpPr>
            <p:nvPr/>
          </p:nvSpPr>
          <p:spPr bwMode="auto">
            <a:xfrm flipH="1" flipV="1">
              <a:off x="2145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799" name="Line 737"/>
            <p:cNvSpPr>
              <a:spLocks noChangeShapeType="1"/>
            </p:cNvSpPr>
            <p:nvPr/>
          </p:nvSpPr>
          <p:spPr bwMode="auto">
            <a:xfrm flipH="1" flipV="1">
              <a:off x="2191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0" name="Line 738"/>
            <p:cNvSpPr>
              <a:spLocks noChangeShapeType="1"/>
            </p:cNvSpPr>
            <p:nvPr/>
          </p:nvSpPr>
          <p:spPr bwMode="auto">
            <a:xfrm flipH="1" flipV="1">
              <a:off x="2213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1" name="Line 739"/>
            <p:cNvSpPr>
              <a:spLocks noChangeShapeType="1"/>
            </p:cNvSpPr>
            <p:nvPr/>
          </p:nvSpPr>
          <p:spPr bwMode="auto">
            <a:xfrm flipH="1" flipV="1">
              <a:off x="225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2" name="Line 740"/>
            <p:cNvSpPr>
              <a:spLocks noChangeShapeType="1"/>
            </p:cNvSpPr>
            <p:nvPr/>
          </p:nvSpPr>
          <p:spPr bwMode="auto">
            <a:xfrm flipH="1" flipV="1">
              <a:off x="228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3" name="Line 741"/>
            <p:cNvSpPr>
              <a:spLocks noChangeShapeType="1"/>
            </p:cNvSpPr>
            <p:nvPr/>
          </p:nvSpPr>
          <p:spPr bwMode="auto">
            <a:xfrm flipH="1" flipV="1">
              <a:off x="232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4" name="Line 742"/>
            <p:cNvSpPr>
              <a:spLocks noChangeShapeType="1"/>
            </p:cNvSpPr>
            <p:nvPr/>
          </p:nvSpPr>
          <p:spPr bwMode="auto">
            <a:xfrm flipH="1" flipV="1">
              <a:off x="2351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5" name="Line 743"/>
            <p:cNvSpPr>
              <a:spLocks noChangeShapeType="1"/>
            </p:cNvSpPr>
            <p:nvPr/>
          </p:nvSpPr>
          <p:spPr bwMode="auto">
            <a:xfrm flipH="1" flipV="1">
              <a:off x="2374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6" name="Line 744"/>
            <p:cNvSpPr>
              <a:spLocks noChangeShapeType="1"/>
            </p:cNvSpPr>
            <p:nvPr/>
          </p:nvSpPr>
          <p:spPr bwMode="auto">
            <a:xfrm flipH="1" flipV="1">
              <a:off x="2420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7" name="Line 745"/>
            <p:cNvSpPr>
              <a:spLocks noChangeShapeType="1"/>
            </p:cNvSpPr>
            <p:nvPr/>
          </p:nvSpPr>
          <p:spPr bwMode="auto">
            <a:xfrm flipH="1" flipV="1">
              <a:off x="244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8" name="Line 746"/>
            <p:cNvSpPr>
              <a:spLocks noChangeShapeType="1"/>
            </p:cNvSpPr>
            <p:nvPr/>
          </p:nvSpPr>
          <p:spPr bwMode="auto">
            <a:xfrm flipH="1" flipV="1">
              <a:off x="2465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09" name="Line 747"/>
            <p:cNvSpPr>
              <a:spLocks noChangeShapeType="1"/>
            </p:cNvSpPr>
            <p:nvPr/>
          </p:nvSpPr>
          <p:spPr bwMode="auto">
            <a:xfrm flipH="1" flipV="1">
              <a:off x="2511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0" name="Line 748"/>
            <p:cNvSpPr>
              <a:spLocks noChangeShapeType="1"/>
            </p:cNvSpPr>
            <p:nvPr/>
          </p:nvSpPr>
          <p:spPr bwMode="auto">
            <a:xfrm flipH="1" flipV="1">
              <a:off x="2533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1" name="Line 749"/>
            <p:cNvSpPr>
              <a:spLocks noChangeShapeType="1"/>
            </p:cNvSpPr>
            <p:nvPr/>
          </p:nvSpPr>
          <p:spPr bwMode="auto">
            <a:xfrm flipH="1" flipV="1">
              <a:off x="2579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2" name="Line 750"/>
            <p:cNvSpPr>
              <a:spLocks noChangeShapeType="1"/>
            </p:cNvSpPr>
            <p:nvPr/>
          </p:nvSpPr>
          <p:spPr bwMode="auto">
            <a:xfrm flipH="1" flipV="1">
              <a:off x="260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3" name="Line 751"/>
            <p:cNvSpPr>
              <a:spLocks noChangeShapeType="1"/>
            </p:cNvSpPr>
            <p:nvPr/>
          </p:nvSpPr>
          <p:spPr bwMode="auto">
            <a:xfrm flipH="1" flipV="1">
              <a:off x="2648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4" name="Line 752"/>
            <p:cNvSpPr>
              <a:spLocks noChangeShapeType="1"/>
            </p:cNvSpPr>
            <p:nvPr/>
          </p:nvSpPr>
          <p:spPr bwMode="auto">
            <a:xfrm flipH="1" flipV="1">
              <a:off x="2671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5" name="Line 753"/>
            <p:cNvSpPr>
              <a:spLocks noChangeShapeType="1"/>
            </p:cNvSpPr>
            <p:nvPr/>
          </p:nvSpPr>
          <p:spPr bwMode="auto">
            <a:xfrm flipH="1" flipV="1">
              <a:off x="2694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6" name="Line 754"/>
            <p:cNvSpPr>
              <a:spLocks noChangeShapeType="1"/>
            </p:cNvSpPr>
            <p:nvPr/>
          </p:nvSpPr>
          <p:spPr bwMode="auto">
            <a:xfrm flipH="1" flipV="1">
              <a:off x="2740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7" name="Line 755"/>
            <p:cNvSpPr>
              <a:spLocks noChangeShapeType="1"/>
            </p:cNvSpPr>
            <p:nvPr/>
          </p:nvSpPr>
          <p:spPr bwMode="auto">
            <a:xfrm flipH="1" flipV="1">
              <a:off x="2762" y="1871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18" name="Rectangle 756"/>
            <p:cNvSpPr>
              <a:spLocks noChangeArrowheads="1"/>
            </p:cNvSpPr>
            <p:nvPr/>
          </p:nvSpPr>
          <p:spPr bwMode="auto">
            <a:xfrm>
              <a:off x="2100" y="2061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819" name="Line 757"/>
            <p:cNvSpPr>
              <a:spLocks noChangeShapeType="1"/>
            </p:cNvSpPr>
            <p:nvPr/>
          </p:nvSpPr>
          <p:spPr bwMode="auto">
            <a:xfrm>
              <a:off x="2168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0" name="Line 758"/>
            <p:cNvSpPr>
              <a:spLocks noChangeShapeType="1"/>
            </p:cNvSpPr>
            <p:nvPr/>
          </p:nvSpPr>
          <p:spPr bwMode="auto">
            <a:xfrm>
              <a:off x="228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1" name="Line 759"/>
            <p:cNvSpPr>
              <a:spLocks noChangeShapeType="1"/>
            </p:cNvSpPr>
            <p:nvPr/>
          </p:nvSpPr>
          <p:spPr bwMode="auto">
            <a:xfrm>
              <a:off x="2374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2" name="Line 760"/>
            <p:cNvSpPr>
              <a:spLocks noChangeShapeType="1"/>
            </p:cNvSpPr>
            <p:nvPr/>
          </p:nvSpPr>
          <p:spPr bwMode="auto">
            <a:xfrm>
              <a:off x="2443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3" name="Line 761"/>
            <p:cNvSpPr>
              <a:spLocks noChangeShapeType="1"/>
            </p:cNvSpPr>
            <p:nvPr/>
          </p:nvSpPr>
          <p:spPr bwMode="auto">
            <a:xfrm>
              <a:off x="2534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4" name="Line 762"/>
            <p:cNvSpPr>
              <a:spLocks noChangeShapeType="1"/>
            </p:cNvSpPr>
            <p:nvPr/>
          </p:nvSpPr>
          <p:spPr bwMode="auto">
            <a:xfrm>
              <a:off x="2603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5" name="Line 763"/>
            <p:cNvSpPr>
              <a:spLocks noChangeShapeType="1"/>
            </p:cNvSpPr>
            <p:nvPr/>
          </p:nvSpPr>
          <p:spPr bwMode="auto">
            <a:xfrm>
              <a:off x="267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6" name="Line 764"/>
            <p:cNvSpPr>
              <a:spLocks noChangeShapeType="1"/>
            </p:cNvSpPr>
            <p:nvPr/>
          </p:nvSpPr>
          <p:spPr bwMode="auto">
            <a:xfrm>
              <a:off x="2763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7" name="Line 765"/>
            <p:cNvSpPr>
              <a:spLocks noChangeShapeType="1"/>
            </p:cNvSpPr>
            <p:nvPr/>
          </p:nvSpPr>
          <p:spPr bwMode="auto">
            <a:xfrm>
              <a:off x="287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8" name="Line 766"/>
            <p:cNvSpPr>
              <a:spLocks noChangeShapeType="1"/>
            </p:cNvSpPr>
            <p:nvPr/>
          </p:nvSpPr>
          <p:spPr bwMode="auto">
            <a:xfrm>
              <a:off x="2923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29" name="Line 767"/>
            <p:cNvSpPr>
              <a:spLocks noChangeShapeType="1"/>
            </p:cNvSpPr>
            <p:nvPr/>
          </p:nvSpPr>
          <p:spPr bwMode="auto">
            <a:xfrm>
              <a:off x="299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0" name="Line 768"/>
            <p:cNvSpPr>
              <a:spLocks noChangeShapeType="1"/>
            </p:cNvSpPr>
            <p:nvPr/>
          </p:nvSpPr>
          <p:spPr bwMode="auto">
            <a:xfrm>
              <a:off x="223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1" name="Line 769"/>
            <p:cNvSpPr>
              <a:spLocks noChangeShapeType="1"/>
            </p:cNvSpPr>
            <p:nvPr/>
          </p:nvSpPr>
          <p:spPr bwMode="auto">
            <a:xfrm flipV="1">
              <a:off x="2123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2" name="Line 770"/>
            <p:cNvSpPr>
              <a:spLocks noChangeShapeType="1"/>
            </p:cNvSpPr>
            <p:nvPr/>
          </p:nvSpPr>
          <p:spPr bwMode="auto">
            <a:xfrm flipV="1">
              <a:off x="2145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3" name="Line 771"/>
            <p:cNvSpPr>
              <a:spLocks noChangeShapeType="1"/>
            </p:cNvSpPr>
            <p:nvPr/>
          </p:nvSpPr>
          <p:spPr bwMode="auto">
            <a:xfrm flipV="1">
              <a:off x="2191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4" name="Line 772"/>
            <p:cNvSpPr>
              <a:spLocks noChangeShapeType="1"/>
            </p:cNvSpPr>
            <p:nvPr/>
          </p:nvSpPr>
          <p:spPr bwMode="auto">
            <a:xfrm flipV="1">
              <a:off x="221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5" name="Line 773"/>
            <p:cNvSpPr>
              <a:spLocks noChangeShapeType="1"/>
            </p:cNvSpPr>
            <p:nvPr/>
          </p:nvSpPr>
          <p:spPr bwMode="auto">
            <a:xfrm flipV="1">
              <a:off x="2306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6" name="Line 774"/>
            <p:cNvSpPr>
              <a:spLocks noChangeShapeType="1"/>
            </p:cNvSpPr>
            <p:nvPr/>
          </p:nvSpPr>
          <p:spPr bwMode="auto">
            <a:xfrm flipV="1">
              <a:off x="226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7" name="Line 775"/>
            <p:cNvSpPr>
              <a:spLocks noChangeShapeType="1"/>
            </p:cNvSpPr>
            <p:nvPr/>
          </p:nvSpPr>
          <p:spPr bwMode="auto">
            <a:xfrm flipV="1">
              <a:off x="232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8" name="Line 776"/>
            <p:cNvSpPr>
              <a:spLocks noChangeShapeType="1"/>
            </p:cNvSpPr>
            <p:nvPr/>
          </p:nvSpPr>
          <p:spPr bwMode="auto">
            <a:xfrm flipV="1">
              <a:off x="2351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39" name="Line 777"/>
            <p:cNvSpPr>
              <a:spLocks noChangeShapeType="1"/>
            </p:cNvSpPr>
            <p:nvPr/>
          </p:nvSpPr>
          <p:spPr bwMode="auto">
            <a:xfrm flipV="1">
              <a:off x="2260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0" name="Line 778"/>
            <p:cNvSpPr>
              <a:spLocks noChangeShapeType="1"/>
            </p:cNvSpPr>
            <p:nvPr/>
          </p:nvSpPr>
          <p:spPr bwMode="auto">
            <a:xfrm flipV="1">
              <a:off x="303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1" name="Line 779"/>
            <p:cNvSpPr>
              <a:spLocks noChangeShapeType="1"/>
            </p:cNvSpPr>
            <p:nvPr/>
          </p:nvSpPr>
          <p:spPr bwMode="auto">
            <a:xfrm flipV="1">
              <a:off x="301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2" name="Line 780"/>
            <p:cNvSpPr>
              <a:spLocks noChangeShapeType="1"/>
            </p:cNvSpPr>
            <p:nvPr/>
          </p:nvSpPr>
          <p:spPr bwMode="auto">
            <a:xfrm flipV="1">
              <a:off x="296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3" name="Line 781"/>
            <p:cNvSpPr>
              <a:spLocks noChangeShapeType="1"/>
            </p:cNvSpPr>
            <p:nvPr/>
          </p:nvSpPr>
          <p:spPr bwMode="auto">
            <a:xfrm flipV="1">
              <a:off x="2900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4" name="Line 782"/>
            <p:cNvSpPr>
              <a:spLocks noChangeShapeType="1"/>
            </p:cNvSpPr>
            <p:nvPr/>
          </p:nvSpPr>
          <p:spPr bwMode="auto">
            <a:xfrm flipV="1">
              <a:off x="287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5" name="Line 783"/>
            <p:cNvSpPr>
              <a:spLocks noChangeShapeType="1"/>
            </p:cNvSpPr>
            <p:nvPr/>
          </p:nvSpPr>
          <p:spPr bwMode="auto">
            <a:xfrm flipV="1">
              <a:off x="2831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6" name="Line 784"/>
            <p:cNvSpPr>
              <a:spLocks noChangeShapeType="1"/>
            </p:cNvSpPr>
            <p:nvPr/>
          </p:nvSpPr>
          <p:spPr bwMode="auto">
            <a:xfrm flipV="1">
              <a:off x="2809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7" name="Line 785"/>
            <p:cNvSpPr>
              <a:spLocks noChangeShapeType="1"/>
            </p:cNvSpPr>
            <p:nvPr/>
          </p:nvSpPr>
          <p:spPr bwMode="auto">
            <a:xfrm flipV="1">
              <a:off x="2786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8" name="Line 786"/>
            <p:cNvSpPr>
              <a:spLocks noChangeShapeType="1"/>
            </p:cNvSpPr>
            <p:nvPr/>
          </p:nvSpPr>
          <p:spPr bwMode="auto">
            <a:xfrm flipV="1">
              <a:off x="2740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49" name="Line 787"/>
            <p:cNvSpPr>
              <a:spLocks noChangeShapeType="1"/>
            </p:cNvSpPr>
            <p:nvPr/>
          </p:nvSpPr>
          <p:spPr bwMode="auto">
            <a:xfrm flipV="1">
              <a:off x="271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0" name="Line 788"/>
            <p:cNvSpPr>
              <a:spLocks noChangeShapeType="1"/>
            </p:cNvSpPr>
            <p:nvPr/>
          </p:nvSpPr>
          <p:spPr bwMode="auto">
            <a:xfrm flipV="1">
              <a:off x="2694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1" name="Line 789"/>
            <p:cNvSpPr>
              <a:spLocks noChangeShapeType="1"/>
            </p:cNvSpPr>
            <p:nvPr/>
          </p:nvSpPr>
          <p:spPr bwMode="auto">
            <a:xfrm flipV="1">
              <a:off x="2648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2" name="Line 790"/>
            <p:cNvSpPr>
              <a:spLocks noChangeShapeType="1"/>
            </p:cNvSpPr>
            <p:nvPr/>
          </p:nvSpPr>
          <p:spPr bwMode="auto">
            <a:xfrm flipV="1">
              <a:off x="2626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3" name="Line 791"/>
            <p:cNvSpPr>
              <a:spLocks noChangeShapeType="1"/>
            </p:cNvSpPr>
            <p:nvPr/>
          </p:nvSpPr>
          <p:spPr bwMode="auto">
            <a:xfrm flipV="1">
              <a:off x="2580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4" name="Line 792"/>
            <p:cNvSpPr>
              <a:spLocks noChangeShapeType="1"/>
            </p:cNvSpPr>
            <p:nvPr/>
          </p:nvSpPr>
          <p:spPr bwMode="auto">
            <a:xfrm flipV="1">
              <a:off x="255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5" name="Line 793"/>
            <p:cNvSpPr>
              <a:spLocks noChangeShapeType="1"/>
            </p:cNvSpPr>
            <p:nvPr/>
          </p:nvSpPr>
          <p:spPr bwMode="auto">
            <a:xfrm flipV="1">
              <a:off x="2511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6" name="Line 794"/>
            <p:cNvSpPr>
              <a:spLocks noChangeShapeType="1"/>
            </p:cNvSpPr>
            <p:nvPr/>
          </p:nvSpPr>
          <p:spPr bwMode="auto">
            <a:xfrm flipV="1">
              <a:off x="2489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7" name="Line 795"/>
            <p:cNvSpPr>
              <a:spLocks noChangeShapeType="1"/>
            </p:cNvSpPr>
            <p:nvPr/>
          </p:nvSpPr>
          <p:spPr bwMode="auto">
            <a:xfrm flipV="1">
              <a:off x="2465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8" name="Line 796"/>
            <p:cNvSpPr>
              <a:spLocks noChangeShapeType="1"/>
            </p:cNvSpPr>
            <p:nvPr/>
          </p:nvSpPr>
          <p:spPr bwMode="auto">
            <a:xfrm flipV="1">
              <a:off x="2420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59" name="Line 797"/>
            <p:cNvSpPr>
              <a:spLocks noChangeShapeType="1"/>
            </p:cNvSpPr>
            <p:nvPr/>
          </p:nvSpPr>
          <p:spPr bwMode="auto">
            <a:xfrm flipV="1">
              <a:off x="2397" y="2039"/>
              <a:ext cx="0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0" name="Line 798"/>
            <p:cNvSpPr>
              <a:spLocks noChangeShapeType="1"/>
            </p:cNvSpPr>
            <p:nvPr/>
          </p:nvSpPr>
          <p:spPr bwMode="auto">
            <a:xfrm flipV="1">
              <a:off x="212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1" name="Line 799"/>
            <p:cNvSpPr>
              <a:spLocks noChangeShapeType="1"/>
            </p:cNvSpPr>
            <p:nvPr/>
          </p:nvSpPr>
          <p:spPr bwMode="auto">
            <a:xfrm flipV="1">
              <a:off x="214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2" name="Line 800"/>
            <p:cNvSpPr>
              <a:spLocks noChangeShapeType="1"/>
            </p:cNvSpPr>
            <p:nvPr/>
          </p:nvSpPr>
          <p:spPr bwMode="auto">
            <a:xfrm flipV="1">
              <a:off x="219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3" name="Line 801"/>
            <p:cNvSpPr>
              <a:spLocks noChangeShapeType="1"/>
            </p:cNvSpPr>
            <p:nvPr/>
          </p:nvSpPr>
          <p:spPr bwMode="auto">
            <a:xfrm flipV="1">
              <a:off x="221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4" name="Line 802"/>
            <p:cNvSpPr>
              <a:spLocks noChangeShapeType="1"/>
            </p:cNvSpPr>
            <p:nvPr/>
          </p:nvSpPr>
          <p:spPr bwMode="auto">
            <a:xfrm flipV="1">
              <a:off x="230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5" name="Line 803"/>
            <p:cNvSpPr>
              <a:spLocks noChangeShapeType="1"/>
            </p:cNvSpPr>
            <p:nvPr/>
          </p:nvSpPr>
          <p:spPr bwMode="auto">
            <a:xfrm flipV="1">
              <a:off x="232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6" name="Line 804"/>
            <p:cNvSpPr>
              <a:spLocks noChangeShapeType="1"/>
            </p:cNvSpPr>
            <p:nvPr/>
          </p:nvSpPr>
          <p:spPr bwMode="auto">
            <a:xfrm flipV="1">
              <a:off x="235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7" name="Line 805"/>
            <p:cNvSpPr>
              <a:spLocks noChangeShapeType="1"/>
            </p:cNvSpPr>
            <p:nvPr/>
          </p:nvSpPr>
          <p:spPr bwMode="auto">
            <a:xfrm flipV="1">
              <a:off x="226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8" name="Line 806"/>
            <p:cNvSpPr>
              <a:spLocks noChangeShapeType="1"/>
            </p:cNvSpPr>
            <p:nvPr/>
          </p:nvSpPr>
          <p:spPr bwMode="auto">
            <a:xfrm flipV="1">
              <a:off x="303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69" name="Line 807"/>
            <p:cNvSpPr>
              <a:spLocks noChangeShapeType="1"/>
            </p:cNvSpPr>
            <p:nvPr/>
          </p:nvSpPr>
          <p:spPr bwMode="auto">
            <a:xfrm flipV="1">
              <a:off x="301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0" name="Line 808"/>
            <p:cNvSpPr>
              <a:spLocks noChangeShapeType="1"/>
            </p:cNvSpPr>
            <p:nvPr/>
          </p:nvSpPr>
          <p:spPr bwMode="auto">
            <a:xfrm flipV="1">
              <a:off x="296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1" name="Line 809"/>
            <p:cNvSpPr>
              <a:spLocks noChangeShapeType="1"/>
            </p:cNvSpPr>
            <p:nvPr/>
          </p:nvSpPr>
          <p:spPr bwMode="auto">
            <a:xfrm flipV="1">
              <a:off x="294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2" name="Line 810"/>
            <p:cNvSpPr>
              <a:spLocks noChangeShapeType="1"/>
            </p:cNvSpPr>
            <p:nvPr/>
          </p:nvSpPr>
          <p:spPr bwMode="auto">
            <a:xfrm flipV="1">
              <a:off x="290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3" name="Line 811"/>
            <p:cNvSpPr>
              <a:spLocks noChangeShapeType="1"/>
            </p:cNvSpPr>
            <p:nvPr/>
          </p:nvSpPr>
          <p:spPr bwMode="auto">
            <a:xfrm flipV="1">
              <a:off x="287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4" name="Line 812"/>
            <p:cNvSpPr>
              <a:spLocks noChangeShapeType="1"/>
            </p:cNvSpPr>
            <p:nvPr/>
          </p:nvSpPr>
          <p:spPr bwMode="auto">
            <a:xfrm flipV="1">
              <a:off x="283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5" name="Line 813"/>
            <p:cNvSpPr>
              <a:spLocks noChangeShapeType="1"/>
            </p:cNvSpPr>
            <p:nvPr/>
          </p:nvSpPr>
          <p:spPr bwMode="auto">
            <a:xfrm flipV="1">
              <a:off x="280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6" name="Line 814"/>
            <p:cNvSpPr>
              <a:spLocks noChangeShapeType="1"/>
            </p:cNvSpPr>
            <p:nvPr/>
          </p:nvSpPr>
          <p:spPr bwMode="auto">
            <a:xfrm flipV="1">
              <a:off x="278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7" name="Line 815"/>
            <p:cNvSpPr>
              <a:spLocks noChangeShapeType="1"/>
            </p:cNvSpPr>
            <p:nvPr/>
          </p:nvSpPr>
          <p:spPr bwMode="auto">
            <a:xfrm flipV="1">
              <a:off x="274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8" name="Line 816"/>
            <p:cNvSpPr>
              <a:spLocks noChangeShapeType="1"/>
            </p:cNvSpPr>
            <p:nvPr/>
          </p:nvSpPr>
          <p:spPr bwMode="auto">
            <a:xfrm flipV="1">
              <a:off x="271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79" name="Line 817"/>
            <p:cNvSpPr>
              <a:spLocks noChangeShapeType="1"/>
            </p:cNvSpPr>
            <p:nvPr/>
          </p:nvSpPr>
          <p:spPr bwMode="auto">
            <a:xfrm flipV="1">
              <a:off x="269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0" name="Line 818"/>
            <p:cNvSpPr>
              <a:spLocks noChangeShapeType="1"/>
            </p:cNvSpPr>
            <p:nvPr/>
          </p:nvSpPr>
          <p:spPr bwMode="auto">
            <a:xfrm flipV="1">
              <a:off x="264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1" name="Line 819"/>
            <p:cNvSpPr>
              <a:spLocks noChangeShapeType="1"/>
            </p:cNvSpPr>
            <p:nvPr/>
          </p:nvSpPr>
          <p:spPr bwMode="auto">
            <a:xfrm flipV="1">
              <a:off x="262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2" name="Line 820"/>
            <p:cNvSpPr>
              <a:spLocks noChangeShapeType="1"/>
            </p:cNvSpPr>
            <p:nvPr/>
          </p:nvSpPr>
          <p:spPr bwMode="auto">
            <a:xfrm flipV="1">
              <a:off x="258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3" name="Line 821"/>
            <p:cNvSpPr>
              <a:spLocks noChangeShapeType="1"/>
            </p:cNvSpPr>
            <p:nvPr/>
          </p:nvSpPr>
          <p:spPr bwMode="auto">
            <a:xfrm flipV="1">
              <a:off x="255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4" name="Line 822"/>
            <p:cNvSpPr>
              <a:spLocks noChangeShapeType="1"/>
            </p:cNvSpPr>
            <p:nvPr/>
          </p:nvSpPr>
          <p:spPr bwMode="auto">
            <a:xfrm flipV="1">
              <a:off x="251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5" name="Line 823"/>
            <p:cNvSpPr>
              <a:spLocks noChangeShapeType="1"/>
            </p:cNvSpPr>
            <p:nvPr/>
          </p:nvSpPr>
          <p:spPr bwMode="auto">
            <a:xfrm flipV="1">
              <a:off x="248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6" name="Line 824"/>
            <p:cNvSpPr>
              <a:spLocks noChangeShapeType="1"/>
            </p:cNvSpPr>
            <p:nvPr/>
          </p:nvSpPr>
          <p:spPr bwMode="auto">
            <a:xfrm flipV="1">
              <a:off x="246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7" name="Line 825"/>
            <p:cNvSpPr>
              <a:spLocks noChangeShapeType="1"/>
            </p:cNvSpPr>
            <p:nvPr/>
          </p:nvSpPr>
          <p:spPr bwMode="auto">
            <a:xfrm flipV="1">
              <a:off x="242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8" name="Line 826"/>
            <p:cNvSpPr>
              <a:spLocks noChangeShapeType="1"/>
            </p:cNvSpPr>
            <p:nvPr/>
          </p:nvSpPr>
          <p:spPr bwMode="auto">
            <a:xfrm flipV="1">
              <a:off x="239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89" name="Rectangle 827"/>
            <p:cNvSpPr>
              <a:spLocks noChangeArrowheads="1"/>
            </p:cNvSpPr>
            <p:nvPr/>
          </p:nvSpPr>
          <p:spPr bwMode="auto">
            <a:xfrm flipH="1">
              <a:off x="2100" y="236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890" name="Line 828"/>
            <p:cNvSpPr>
              <a:spLocks noChangeShapeType="1"/>
            </p:cNvSpPr>
            <p:nvPr/>
          </p:nvSpPr>
          <p:spPr bwMode="auto">
            <a:xfrm flipH="1">
              <a:off x="299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1" name="Line 829"/>
            <p:cNvSpPr>
              <a:spLocks noChangeShapeType="1"/>
            </p:cNvSpPr>
            <p:nvPr/>
          </p:nvSpPr>
          <p:spPr bwMode="auto">
            <a:xfrm flipH="1">
              <a:off x="2877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2" name="Line 830"/>
            <p:cNvSpPr>
              <a:spLocks noChangeShapeType="1"/>
            </p:cNvSpPr>
            <p:nvPr/>
          </p:nvSpPr>
          <p:spPr bwMode="auto">
            <a:xfrm flipH="1">
              <a:off x="278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3" name="Line 831"/>
            <p:cNvSpPr>
              <a:spLocks noChangeShapeType="1"/>
            </p:cNvSpPr>
            <p:nvPr/>
          </p:nvSpPr>
          <p:spPr bwMode="auto">
            <a:xfrm flipH="1">
              <a:off x="271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4" name="Line 832"/>
            <p:cNvSpPr>
              <a:spLocks noChangeShapeType="1"/>
            </p:cNvSpPr>
            <p:nvPr/>
          </p:nvSpPr>
          <p:spPr bwMode="auto">
            <a:xfrm flipH="1">
              <a:off x="262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5" name="Line 833"/>
            <p:cNvSpPr>
              <a:spLocks noChangeShapeType="1"/>
            </p:cNvSpPr>
            <p:nvPr/>
          </p:nvSpPr>
          <p:spPr bwMode="auto">
            <a:xfrm flipH="1">
              <a:off x="2557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6" name="Line 834"/>
            <p:cNvSpPr>
              <a:spLocks noChangeShapeType="1"/>
            </p:cNvSpPr>
            <p:nvPr/>
          </p:nvSpPr>
          <p:spPr bwMode="auto">
            <a:xfrm flipH="1">
              <a:off x="2488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7" name="Line 835"/>
            <p:cNvSpPr>
              <a:spLocks noChangeShapeType="1"/>
            </p:cNvSpPr>
            <p:nvPr/>
          </p:nvSpPr>
          <p:spPr bwMode="auto">
            <a:xfrm flipH="1">
              <a:off x="239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8" name="Line 836"/>
            <p:cNvSpPr>
              <a:spLocks noChangeShapeType="1"/>
            </p:cNvSpPr>
            <p:nvPr/>
          </p:nvSpPr>
          <p:spPr bwMode="auto">
            <a:xfrm flipH="1">
              <a:off x="230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899" name="Line 837"/>
            <p:cNvSpPr>
              <a:spLocks noChangeShapeType="1"/>
            </p:cNvSpPr>
            <p:nvPr/>
          </p:nvSpPr>
          <p:spPr bwMode="auto">
            <a:xfrm flipH="1">
              <a:off x="2237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0" name="Line 838"/>
            <p:cNvSpPr>
              <a:spLocks noChangeShapeType="1"/>
            </p:cNvSpPr>
            <p:nvPr/>
          </p:nvSpPr>
          <p:spPr bwMode="auto">
            <a:xfrm flipH="1">
              <a:off x="2168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1" name="Line 839"/>
            <p:cNvSpPr>
              <a:spLocks noChangeShapeType="1"/>
            </p:cNvSpPr>
            <p:nvPr/>
          </p:nvSpPr>
          <p:spPr bwMode="auto">
            <a:xfrm flipH="1">
              <a:off x="2922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2" name="Line 840"/>
            <p:cNvSpPr>
              <a:spLocks noChangeShapeType="1"/>
            </p:cNvSpPr>
            <p:nvPr/>
          </p:nvSpPr>
          <p:spPr bwMode="auto">
            <a:xfrm flipH="1" flipV="1">
              <a:off x="303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3" name="Line 841"/>
            <p:cNvSpPr>
              <a:spLocks noChangeShapeType="1"/>
            </p:cNvSpPr>
            <p:nvPr/>
          </p:nvSpPr>
          <p:spPr bwMode="auto">
            <a:xfrm flipH="1" flipV="1">
              <a:off x="301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4" name="Line 842"/>
            <p:cNvSpPr>
              <a:spLocks noChangeShapeType="1"/>
            </p:cNvSpPr>
            <p:nvPr/>
          </p:nvSpPr>
          <p:spPr bwMode="auto">
            <a:xfrm flipH="1" flipV="1">
              <a:off x="296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5" name="Line 843"/>
            <p:cNvSpPr>
              <a:spLocks noChangeShapeType="1"/>
            </p:cNvSpPr>
            <p:nvPr/>
          </p:nvSpPr>
          <p:spPr bwMode="auto">
            <a:xfrm flipH="1" flipV="1">
              <a:off x="294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6" name="Line 844"/>
            <p:cNvSpPr>
              <a:spLocks noChangeShapeType="1"/>
            </p:cNvSpPr>
            <p:nvPr/>
          </p:nvSpPr>
          <p:spPr bwMode="auto">
            <a:xfrm flipH="1" flipV="1">
              <a:off x="285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7" name="Line 845"/>
            <p:cNvSpPr>
              <a:spLocks noChangeShapeType="1"/>
            </p:cNvSpPr>
            <p:nvPr/>
          </p:nvSpPr>
          <p:spPr bwMode="auto">
            <a:xfrm flipH="1" flipV="1">
              <a:off x="289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8" name="Line 846"/>
            <p:cNvSpPr>
              <a:spLocks noChangeShapeType="1"/>
            </p:cNvSpPr>
            <p:nvPr/>
          </p:nvSpPr>
          <p:spPr bwMode="auto">
            <a:xfrm flipV="1">
              <a:off x="2831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09" name="Line 847"/>
            <p:cNvSpPr>
              <a:spLocks noChangeShapeType="1"/>
            </p:cNvSpPr>
            <p:nvPr/>
          </p:nvSpPr>
          <p:spPr bwMode="auto">
            <a:xfrm flipH="1" flipV="1">
              <a:off x="280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0" name="Line 848"/>
            <p:cNvSpPr>
              <a:spLocks noChangeShapeType="1"/>
            </p:cNvSpPr>
            <p:nvPr/>
          </p:nvSpPr>
          <p:spPr bwMode="auto">
            <a:xfrm flipH="1" flipV="1">
              <a:off x="289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1" name="Line 849"/>
            <p:cNvSpPr>
              <a:spLocks noChangeShapeType="1"/>
            </p:cNvSpPr>
            <p:nvPr/>
          </p:nvSpPr>
          <p:spPr bwMode="auto">
            <a:xfrm flipH="1" flipV="1">
              <a:off x="212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2" name="Line 850"/>
            <p:cNvSpPr>
              <a:spLocks noChangeShapeType="1"/>
            </p:cNvSpPr>
            <p:nvPr/>
          </p:nvSpPr>
          <p:spPr bwMode="auto">
            <a:xfrm flipH="1" flipV="1">
              <a:off x="214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3" name="Line 851"/>
            <p:cNvSpPr>
              <a:spLocks noChangeShapeType="1"/>
            </p:cNvSpPr>
            <p:nvPr/>
          </p:nvSpPr>
          <p:spPr bwMode="auto">
            <a:xfrm flipH="1" flipV="1">
              <a:off x="219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4" name="Line 852"/>
            <p:cNvSpPr>
              <a:spLocks noChangeShapeType="1"/>
            </p:cNvSpPr>
            <p:nvPr/>
          </p:nvSpPr>
          <p:spPr bwMode="auto">
            <a:xfrm flipH="1" flipV="1">
              <a:off x="221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5" name="Line 853"/>
            <p:cNvSpPr>
              <a:spLocks noChangeShapeType="1"/>
            </p:cNvSpPr>
            <p:nvPr/>
          </p:nvSpPr>
          <p:spPr bwMode="auto">
            <a:xfrm flipV="1">
              <a:off x="2259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6" name="Line 854"/>
            <p:cNvSpPr>
              <a:spLocks noChangeShapeType="1"/>
            </p:cNvSpPr>
            <p:nvPr/>
          </p:nvSpPr>
          <p:spPr bwMode="auto">
            <a:xfrm flipH="1" flipV="1">
              <a:off x="228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7" name="Line 855"/>
            <p:cNvSpPr>
              <a:spLocks noChangeShapeType="1"/>
            </p:cNvSpPr>
            <p:nvPr/>
          </p:nvSpPr>
          <p:spPr bwMode="auto">
            <a:xfrm flipH="1" flipV="1">
              <a:off x="232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8" name="Line 856"/>
            <p:cNvSpPr>
              <a:spLocks noChangeShapeType="1"/>
            </p:cNvSpPr>
            <p:nvPr/>
          </p:nvSpPr>
          <p:spPr bwMode="auto">
            <a:xfrm flipH="1" flipV="1">
              <a:off x="235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19" name="Line 857"/>
            <p:cNvSpPr>
              <a:spLocks noChangeShapeType="1"/>
            </p:cNvSpPr>
            <p:nvPr/>
          </p:nvSpPr>
          <p:spPr bwMode="auto">
            <a:xfrm flipH="1" flipV="1">
              <a:off x="237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0" name="Line 858"/>
            <p:cNvSpPr>
              <a:spLocks noChangeShapeType="1"/>
            </p:cNvSpPr>
            <p:nvPr/>
          </p:nvSpPr>
          <p:spPr bwMode="auto">
            <a:xfrm flipH="1" flipV="1">
              <a:off x="242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1" name="Line 859"/>
            <p:cNvSpPr>
              <a:spLocks noChangeShapeType="1"/>
            </p:cNvSpPr>
            <p:nvPr/>
          </p:nvSpPr>
          <p:spPr bwMode="auto">
            <a:xfrm flipH="1" flipV="1">
              <a:off x="244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2" name="Line 860"/>
            <p:cNvSpPr>
              <a:spLocks noChangeShapeType="1"/>
            </p:cNvSpPr>
            <p:nvPr/>
          </p:nvSpPr>
          <p:spPr bwMode="auto">
            <a:xfrm flipH="1" flipV="1">
              <a:off x="246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3" name="Line 861"/>
            <p:cNvSpPr>
              <a:spLocks noChangeShapeType="1"/>
            </p:cNvSpPr>
            <p:nvPr/>
          </p:nvSpPr>
          <p:spPr bwMode="auto">
            <a:xfrm flipH="1" flipV="1">
              <a:off x="251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4" name="Line 862"/>
            <p:cNvSpPr>
              <a:spLocks noChangeShapeType="1"/>
            </p:cNvSpPr>
            <p:nvPr/>
          </p:nvSpPr>
          <p:spPr bwMode="auto">
            <a:xfrm flipH="1" flipV="1">
              <a:off x="253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5" name="Line 863"/>
            <p:cNvSpPr>
              <a:spLocks noChangeShapeType="1"/>
            </p:cNvSpPr>
            <p:nvPr/>
          </p:nvSpPr>
          <p:spPr bwMode="auto">
            <a:xfrm flipH="1" flipV="1">
              <a:off x="257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6" name="Line 864"/>
            <p:cNvSpPr>
              <a:spLocks noChangeShapeType="1"/>
            </p:cNvSpPr>
            <p:nvPr/>
          </p:nvSpPr>
          <p:spPr bwMode="auto">
            <a:xfrm flipH="1" flipV="1">
              <a:off x="260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7" name="Line 865"/>
            <p:cNvSpPr>
              <a:spLocks noChangeShapeType="1"/>
            </p:cNvSpPr>
            <p:nvPr/>
          </p:nvSpPr>
          <p:spPr bwMode="auto">
            <a:xfrm flipH="1" flipV="1">
              <a:off x="264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8" name="Line 866"/>
            <p:cNvSpPr>
              <a:spLocks noChangeShapeType="1"/>
            </p:cNvSpPr>
            <p:nvPr/>
          </p:nvSpPr>
          <p:spPr bwMode="auto">
            <a:xfrm flipH="1" flipV="1">
              <a:off x="267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29" name="Line 867"/>
            <p:cNvSpPr>
              <a:spLocks noChangeShapeType="1"/>
            </p:cNvSpPr>
            <p:nvPr/>
          </p:nvSpPr>
          <p:spPr bwMode="auto">
            <a:xfrm flipH="1" flipV="1">
              <a:off x="269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0" name="Line 868"/>
            <p:cNvSpPr>
              <a:spLocks noChangeShapeType="1"/>
            </p:cNvSpPr>
            <p:nvPr/>
          </p:nvSpPr>
          <p:spPr bwMode="auto">
            <a:xfrm flipH="1" flipV="1">
              <a:off x="274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1" name="Line 869"/>
            <p:cNvSpPr>
              <a:spLocks noChangeShapeType="1"/>
            </p:cNvSpPr>
            <p:nvPr/>
          </p:nvSpPr>
          <p:spPr bwMode="auto">
            <a:xfrm flipH="1" flipV="1">
              <a:off x="276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2" name="Line 870"/>
            <p:cNvSpPr>
              <a:spLocks noChangeShapeType="1"/>
            </p:cNvSpPr>
            <p:nvPr/>
          </p:nvSpPr>
          <p:spPr bwMode="auto">
            <a:xfrm flipH="1" flipV="1">
              <a:off x="303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3" name="Line 871"/>
            <p:cNvSpPr>
              <a:spLocks noChangeShapeType="1"/>
            </p:cNvSpPr>
            <p:nvPr/>
          </p:nvSpPr>
          <p:spPr bwMode="auto">
            <a:xfrm flipH="1" flipV="1">
              <a:off x="301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4" name="Line 872"/>
            <p:cNvSpPr>
              <a:spLocks noChangeShapeType="1"/>
            </p:cNvSpPr>
            <p:nvPr/>
          </p:nvSpPr>
          <p:spPr bwMode="auto">
            <a:xfrm flipH="1" flipV="1">
              <a:off x="296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5" name="Line 873"/>
            <p:cNvSpPr>
              <a:spLocks noChangeShapeType="1"/>
            </p:cNvSpPr>
            <p:nvPr/>
          </p:nvSpPr>
          <p:spPr bwMode="auto">
            <a:xfrm flipH="1" flipV="1">
              <a:off x="294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6" name="Line 874"/>
            <p:cNvSpPr>
              <a:spLocks noChangeShapeType="1"/>
            </p:cNvSpPr>
            <p:nvPr/>
          </p:nvSpPr>
          <p:spPr bwMode="auto">
            <a:xfrm flipH="1" flipV="1">
              <a:off x="285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7" name="Line 875"/>
            <p:cNvSpPr>
              <a:spLocks noChangeShapeType="1"/>
            </p:cNvSpPr>
            <p:nvPr/>
          </p:nvSpPr>
          <p:spPr bwMode="auto">
            <a:xfrm flipH="1" flipV="1">
              <a:off x="283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8" name="Line 876"/>
            <p:cNvSpPr>
              <a:spLocks noChangeShapeType="1"/>
            </p:cNvSpPr>
            <p:nvPr/>
          </p:nvSpPr>
          <p:spPr bwMode="auto">
            <a:xfrm flipH="1" flipV="1">
              <a:off x="280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39" name="Line 877"/>
            <p:cNvSpPr>
              <a:spLocks noChangeShapeType="1"/>
            </p:cNvSpPr>
            <p:nvPr/>
          </p:nvSpPr>
          <p:spPr bwMode="auto">
            <a:xfrm flipH="1" flipV="1">
              <a:off x="289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0" name="Line 878"/>
            <p:cNvSpPr>
              <a:spLocks noChangeShapeType="1"/>
            </p:cNvSpPr>
            <p:nvPr/>
          </p:nvSpPr>
          <p:spPr bwMode="auto">
            <a:xfrm flipH="1" flipV="1">
              <a:off x="212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1" name="Line 879"/>
            <p:cNvSpPr>
              <a:spLocks noChangeShapeType="1"/>
            </p:cNvSpPr>
            <p:nvPr/>
          </p:nvSpPr>
          <p:spPr bwMode="auto">
            <a:xfrm flipH="1" flipV="1">
              <a:off x="214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2" name="Line 880"/>
            <p:cNvSpPr>
              <a:spLocks noChangeShapeType="1"/>
            </p:cNvSpPr>
            <p:nvPr/>
          </p:nvSpPr>
          <p:spPr bwMode="auto">
            <a:xfrm flipH="1" flipV="1">
              <a:off x="219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3" name="Line 881"/>
            <p:cNvSpPr>
              <a:spLocks noChangeShapeType="1"/>
            </p:cNvSpPr>
            <p:nvPr/>
          </p:nvSpPr>
          <p:spPr bwMode="auto">
            <a:xfrm flipH="1" flipV="1">
              <a:off x="221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4" name="Line 882"/>
            <p:cNvSpPr>
              <a:spLocks noChangeShapeType="1"/>
            </p:cNvSpPr>
            <p:nvPr/>
          </p:nvSpPr>
          <p:spPr bwMode="auto">
            <a:xfrm flipH="1" flipV="1">
              <a:off x="225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5" name="Line 883"/>
            <p:cNvSpPr>
              <a:spLocks noChangeShapeType="1"/>
            </p:cNvSpPr>
            <p:nvPr/>
          </p:nvSpPr>
          <p:spPr bwMode="auto">
            <a:xfrm flipH="1" flipV="1">
              <a:off x="228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6" name="Line 884"/>
            <p:cNvSpPr>
              <a:spLocks noChangeShapeType="1"/>
            </p:cNvSpPr>
            <p:nvPr/>
          </p:nvSpPr>
          <p:spPr bwMode="auto">
            <a:xfrm flipH="1" flipV="1">
              <a:off x="232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7" name="Line 885"/>
            <p:cNvSpPr>
              <a:spLocks noChangeShapeType="1"/>
            </p:cNvSpPr>
            <p:nvPr/>
          </p:nvSpPr>
          <p:spPr bwMode="auto">
            <a:xfrm flipH="1" flipV="1">
              <a:off x="235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8" name="Line 886"/>
            <p:cNvSpPr>
              <a:spLocks noChangeShapeType="1"/>
            </p:cNvSpPr>
            <p:nvPr/>
          </p:nvSpPr>
          <p:spPr bwMode="auto">
            <a:xfrm flipH="1" flipV="1">
              <a:off x="237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49" name="Line 887"/>
            <p:cNvSpPr>
              <a:spLocks noChangeShapeType="1"/>
            </p:cNvSpPr>
            <p:nvPr/>
          </p:nvSpPr>
          <p:spPr bwMode="auto">
            <a:xfrm flipH="1" flipV="1">
              <a:off x="242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0" name="Line 888"/>
            <p:cNvSpPr>
              <a:spLocks noChangeShapeType="1"/>
            </p:cNvSpPr>
            <p:nvPr/>
          </p:nvSpPr>
          <p:spPr bwMode="auto">
            <a:xfrm flipH="1" flipV="1">
              <a:off x="244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1" name="Line 889"/>
            <p:cNvSpPr>
              <a:spLocks noChangeShapeType="1"/>
            </p:cNvSpPr>
            <p:nvPr/>
          </p:nvSpPr>
          <p:spPr bwMode="auto">
            <a:xfrm flipH="1" flipV="1">
              <a:off x="246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2" name="Line 890"/>
            <p:cNvSpPr>
              <a:spLocks noChangeShapeType="1"/>
            </p:cNvSpPr>
            <p:nvPr/>
          </p:nvSpPr>
          <p:spPr bwMode="auto">
            <a:xfrm flipH="1" flipV="1">
              <a:off x="251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3" name="Line 891"/>
            <p:cNvSpPr>
              <a:spLocks noChangeShapeType="1"/>
            </p:cNvSpPr>
            <p:nvPr/>
          </p:nvSpPr>
          <p:spPr bwMode="auto">
            <a:xfrm flipH="1" flipV="1">
              <a:off x="253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4" name="Line 892"/>
            <p:cNvSpPr>
              <a:spLocks noChangeShapeType="1"/>
            </p:cNvSpPr>
            <p:nvPr/>
          </p:nvSpPr>
          <p:spPr bwMode="auto">
            <a:xfrm flipH="1" flipV="1">
              <a:off x="257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5" name="Line 893"/>
            <p:cNvSpPr>
              <a:spLocks noChangeShapeType="1"/>
            </p:cNvSpPr>
            <p:nvPr/>
          </p:nvSpPr>
          <p:spPr bwMode="auto">
            <a:xfrm flipH="1" flipV="1">
              <a:off x="260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6" name="Line 894"/>
            <p:cNvSpPr>
              <a:spLocks noChangeShapeType="1"/>
            </p:cNvSpPr>
            <p:nvPr/>
          </p:nvSpPr>
          <p:spPr bwMode="auto">
            <a:xfrm flipH="1" flipV="1">
              <a:off x="264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7" name="Line 895"/>
            <p:cNvSpPr>
              <a:spLocks noChangeShapeType="1"/>
            </p:cNvSpPr>
            <p:nvPr/>
          </p:nvSpPr>
          <p:spPr bwMode="auto">
            <a:xfrm flipH="1" flipV="1">
              <a:off x="267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8" name="Line 896"/>
            <p:cNvSpPr>
              <a:spLocks noChangeShapeType="1"/>
            </p:cNvSpPr>
            <p:nvPr/>
          </p:nvSpPr>
          <p:spPr bwMode="auto">
            <a:xfrm flipH="1" flipV="1">
              <a:off x="269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59" name="Line 897"/>
            <p:cNvSpPr>
              <a:spLocks noChangeShapeType="1"/>
            </p:cNvSpPr>
            <p:nvPr/>
          </p:nvSpPr>
          <p:spPr bwMode="auto">
            <a:xfrm flipH="1" flipV="1">
              <a:off x="274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0" name="Line 898"/>
            <p:cNvSpPr>
              <a:spLocks noChangeShapeType="1"/>
            </p:cNvSpPr>
            <p:nvPr/>
          </p:nvSpPr>
          <p:spPr bwMode="auto">
            <a:xfrm flipH="1" flipV="1">
              <a:off x="276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1" name="Text Box 899"/>
            <p:cNvSpPr txBox="1">
              <a:spLocks noChangeArrowheads="1"/>
            </p:cNvSpPr>
            <p:nvPr/>
          </p:nvSpPr>
          <p:spPr bwMode="auto">
            <a:xfrm>
              <a:off x="1793" y="2720"/>
              <a:ext cx="101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/>
                <a:t>Netzanschlüsse</a:t>
              </a:r>
              <a:endParaRPr lang="en-US" altLang="de-DE"/>
            </a:p>
          </p:txBody>
        </p:sp>
        <p:sp>
          <p:nvSpPr>
            <p:cNvPr id="58962" name="Rectangle 900"/>
            <p:cNvSpPr>
              <a:spLocks noChangeArrowheads="1"/>
            </p:cNvSpPr>
            <p:nvPr/>
          </p:nvSpPr>
          <p:spPr bwMode="auto">
            <a:xfrm>
              <a:off x="1871" y="1315"/>
              <a:ext cx="137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63" name="Line 901"/>
            <p:cNvSpPr>
              <a:spLocks noChangeShapeType="1"/>
            </p:cNvSpPr>
            <p:nvPr/>
          </p:nvSpPr>
          <p:spPr bwMode="auto">
            <a:xfrm>
              <a:off x="2100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4" name="Line 902"/>
            <p:cNvSpPr>
              <a:spLocks noChangeShapeType="1"/>
            </p:cNvSpPr>
            <p:nvPr/>
          </p:nvSpPr>
          <p:spPr bwMode="auto">
            <a:xfrm>
              <a:off x="2328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5" name="Line 903"/>
            <p:cNvSpPr>
              <a:spLocks noChangeShapeType="1"/>
            </p:cNvSpPr>
            <p:nvPr/>
          </p:nvSpPr>
          <p:spPr bwMode="auto">
            <a:xfrm>
              <a:off x="2557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6" name="Line 904"/>
            <p:cNvSpPr>
              <a:spLocks noChangeShapeType="1"/>
            </p:cNvSpPr>
            <p:nvPr/>
          </p:nvSpPr>
          <p:spPr bwMode="auto">
            <a:xfrm>
              <a:off x="2785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7" name="Line 905"/>
            <p:cNvSpPr>
              <a:spLocks noChangeShapeType="1"/>
            </p:cNvSpPr>
            <p:nvPr/>
          </p:nvSpPr>
          <p:spPr bwMode="auto">
            <a:xfrm>
              <a:off x="3014" y="1315"/>
              <a:ext cx="0" cy="12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8" name="Line 906"/>
            <p:cNvSpPr>
              <a:spLocks noChangeShapeType="1"/>
            </p:cNvSpPr>
            <p:nvPr/>
          </p:nvSpPr>
          <p:spPr bwMode="auto">
            <a:xfrm flipH="1">
              <a:off x="1871" y="1521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69" name="Line 907"/>
            <p:cNvSpPr>
              <a:spLocks noChangeShapeType="1"/>
            </p:cNvSpPr>
            <p:nvPr/>
          </p:nvSpPr>
          <p:spPr bwMode="auto">
            <a:xfrm flipH="1">
              <a:off x="1871" y="1818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70" name="Line 908"/>
            <p:cNvSpPr>
              <a:spLocks noChangeShapeType="1"/>
            </p:cNvSpPr>
            <p:nvPr/>
          </p:nvSpPr>
          <p:spPr bwMode="auto">
            <a:xfrm flipH="1">
              <a:off x="1871" y="211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71" name="Line 909"/>
            <p:cNvSpPr>
              <a:spLocks noChangeShapeType="1"/>
            </p:cNvSpPr>
            <p:nvPr/>
          </p:nvSpPr>
          <p:spPr bwMode="auto">
            <a:xfrm flipH="1">
              <a:off x="1871" y="243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72" name="Line 910"/>
            <p:cNvSpPr>
              <a:spLocks noChangeShapeType="1"/>
            </p:cNvSpPr>
            <p:nvPr/>
          </p:nvSpPr>
          <p:spPr bwMode="auto">
            <a:xfrm flipV="1">
              <a:off x="2945" y="2039"/>
              <a:ext cx="0" cy="2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973" name="AutoShape 911"/>
            <p:cNvSpPr>
              <a:spLocks noChangeArrowheads="1"/>
            </p:cNvSpPr>
            <p:nvPr/>
          </p:nvSpPr>
          <p:spPr bwMode="auto">
            <a:xfrm>
              <a:off x="1711" y="1864"/>
              <a:ext cx="114" cy="27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74" name="Oval 912"/>
            <p:cNvSpPr>
              <a:spLocks noChangeArrowheads="1"/>
            </p:cNvSpPr>
            <p:nvPr/>
          </p:nvSpPr>
          <p:spPr bwMode="auto">
            <a:xfrm>
              <a:off x="2205" y="2298"/>
              <a:ext cx="114" cy="114"/>
            </a:xfrm>
            <a:prstGeom prst="ellipse">
              <a:avLst/>
            </a:prstGeom>
            <a:noFill/>
            <a:ln w="19050">
              <a:solidFill>
                <a:srgbClr val="FF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75" name="Oval 913"/>
            <p:cNvSpPr>
              <a:spLocks noChangeArrowheads="1"/>
            </p:cNvSpPr>
            <p:nvPr/>
          </p:nvSpPr>
          <p:spPr bwMode="auto">
            <a:xfrm>
              <a:off x="2775" y="2301"/>
              <a:ext cx="115" cy="115"/>
            </a:xfrm>
            <a:prstGeom prst="ellipse">
              <a:avLst/>
            </a:prstGeom>
            <a:noFill/>
            <a:ln w="19050">
              <a:solidFill>
                <a:srgbClr val="FF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76" name="Oval 914"/>
            <p:cNvSpPr>
              <a:spLocks noChangeArrowheads="1"/>
            </p:cNvSpPr>
            <p:nvPr/>
          </p:nvSpPr>
          <p:spPr bwMode="auto">
            <a:xfrm>
              <a:off x="2484" y="1691"/>
              <a:ext cx="114" cy="114"/>
            </a:xfrm>
            <a:prstGeom prst="ellipse">
              <a:avLst/>
            </a:prstGeom>
            <a:noFill/>
            <a:ln w="19050">
              <a:solidFill>
                <a:srgbClr val="FF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77" name="Oval 915"/>
            <p:cNvSpPr>
              <a:spLocks noChangeArrowheads="1"/>
            </p:cNvSpPr>
            <p:nvPr/>
          </p:nvSpPr>
          <p:spPr bwMode="auto">
            <a:xfrm>
              <a:off x="2122" y="1521"/>
              <a:ext cx="115" cy="114"/>
            </a:xfrm>
            <a:prstGeom prst="ellipse">
              <a:avLst/>
            </a:prstGeom>
            <a:noFill/>
            <a:ln w="19050">
              <a:solidFill>
                <a:srgbClr val="FF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8978" name="Oval 916"/>
            <p:cNvSpPr>
              <a:spLocks noChangeArrowheads="1"/>
            </p:cNvSpPr>
            <p:nvPr/>
          </p:nvSpPr>
          <p:spPr bwMode="auto">
            <a:xfrm>
              <a:off x="2890" y="1992"/>
              <a:ext cx="115" cy="114"/>
            </a:xfrm>
            <a:prstGeom prst="ellipse">
              <a:avLst/>
            </a:prstGeom>
            <a:noFill/>
            <a:ln w="19050">
              <a:solidFill>
                <a:srgbClr val="FF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>
            <a:off x="388938" y="2209800"/>
            <a:ext cx="2551112" cy="2932113"/>
            <a:chOff x="231" y="1315"/>
            <a:chExt cx="1518" cy="1744"/>
          </a:xfrm>
        </p:grpSpPr>
        <p:sp>
          <p:nvSpPr>
            <p:cNvPr id="60025" name="Rectangle 4"/>
            <p:cNvSpPr>
              <a:spLocks noChangeArrowheads="1"/>
            </p:cNvSpPr>
            <p:nvPr/>
          </p:nvSpPr>
          <p:spPr bwMode="auto">
            <a:xfrm>
              <a:off x="300" y="1315"/>
              <a:ext cx="1372" cy="1280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026" name="Text Box 5"/>
            <p:cNvSpPr txBox="1">
              <a:spLocks noChangeArrowheads="1"/>
            </p:cNvSpPr>
            <p:nvPr/>
          </p:nvSpPr>
          <p:spPr bwMode="auto">
            <a:xfrm>
              <a:off x="231" y="2695"/>
              <a:ext cx="1518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/>
                <a:t>Steinerbaum-Anschluss-</a:t>
              </a:r>
            </a:p>
            <a:p>
              <a:pPr eaLnBrk="1" hangingPunct="1"/>
              <a:r>
                <a:rPr lang="de-DE" altLang="de-DE"/>
                <a:t>Punkte (Pinknoten)</a:t>
              </a:r>
              <a:endParaRPr lang="en-US" altLang="de-DE"/>
            </a:p>
          </p:txBody>
        </p:sp>
        <p:sp>
          <p:nvSpPr>
            <p:cNvPr id="60027" name="Rectangle 6"/>
            <p:cNvSpPr>
              <a:spLocks noChangeArrowheads="1"/>
            </p:cNvSpPr>
            <p:nvPr/>
          </p:nvSpPr>
          <p:spPr bwMode="auto">
            <a:xfrm>
              <a:off x="529" y="1452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028" name="Line 7"/>
            <p:cNvSpPr>
              <a:spLocks noChangeShapeType="1"/>
            </p:cNvSpPr>
            <p:nvPr/>
          </p:nvSpPr>
          <p:spPr bwMode="auto">
            <a:xfrm>
              <a:off x="59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29" name="Line 8"/>
            <p:cNvSpPr>
              <a:spLocks noChangeShapeType="1"/>
            </p:cNvSpPr>
            <p:nvPr/>
          </p:nvSpPr>
          <p:spPr bwMode="auto">
            <a:xfrm>
              <a:off x="712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0" name="Line 9"/>
            <p:cNvSpPr>
              <a:spLocks noChangeShapeType="1"/>
            </p:cNvSpPr>
            <p:nvPr/>
          </p:nvSpPr>
          <p:spPr bwMode="auto">
            <a:xfrm>
              <a:off x="803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1" name="Line 10"/>
            <p:cNvSpPr>
              <a:spLocks noChangeShapeType="1"/>
            </p:cNvSpPr>
            <p:nvPr/>
          </p:nvSpPr>
          <p:spPr bwMode="auto">
            <a:xfrm>
              <a:off x="872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2" name="Line 11"/>
            <p:cNvSpPr>
              <a:spLocks noChangeShapeType="1"/>
            </p:cNvSpPr>
            <p:nvPr/>
          </p:nvSpPr>
          <p:spPr bwMode="auto">
            <a:xfrm>
              <a:off x="963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3" name="Line 12"/>
            <p:cNvSpPr>
              <a:spLocks noChangeShapeType="1"/>
            </p:cNvSpPr>
            <p:nvPr/>
          </p:nvSpPr>
          <p:spPr bwMode="auto">
            <a:xfrm>
              <a:off x="1032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4" name="Line 13"/>
            <p:cNvSpPr>
              <a:spLocks noChangeShapeType="1"/>
            </p:cNvSpPr>
            <p:nvPr/>
          </p:nvSpPr>
          <p:spPr bwMode="auto">
            <a:xfrm>
              <a:off x="1100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5" name="Line 14"/>
            <p:cNvSpPr>
              <a:spLocks noChangeShapeType="1"/>
            </p:cNvSpPr>
            <p:nvPr/>
          </p:nvSpPr>
          <p:spPr bwMode="auto">
            <a:xfrm>
              <a:off x="1192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6" name="Line 15"/>
            <p:cNvSpPr>
              <a:spLocks noChangeShapeType="1"/>
            </p:cNvSpPr>
            <p:nvPr/>
          </p:nvSpPr>
          <p:spPr bwMode="auto">
            <a:xfrm>
              <a:off x="1283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7" name="Line 16"/>
            <p:cNvSpPr>
              <a:spLocks noChangeShapeType="1"/>
            </p:cNvSpPr>
            <p:nvPr/>
          </p:nvSpPr>
          <p:spPr bwMode="auto">
            <a:xfrm>
              <a:off x="1352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8" name="Line 17"/>
            <p:cNvSpPr>
              <a:spLocks noChangeShapeType="1"/>
            </p:cNvSpPr>
            <p:nvPr/>
          </p:nvSpPr>
          <p:spPr bwMode="auto">
            <a:xfrm>
              <a:off x="1420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39" name="Line 18"/>
            <p:cNvSpPr>
              <a:spLocks noChangeShapeType="1"/>
            </p:cNvSpPr>
            <p:nvPr/>
          </p:nvSpPr>
          <p:spPr bwMode="auto">
            <a:xfrm>
              <a:off x="666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0" name="Line 19"/>
            <p:cNvSpPr>
              <a:spLocks noChangeShapeType="1"/>
            </p:cNvSpPr>
            <p:nvPr/>
          </p:nvSpPr>
          <p:spPr bwMode="auto">
            <a:xfrm flipV="1">
              <a:off x="55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1" name="Line 20"/>
            <p:cNvSpPr>
              <a:spLocks noChangeShapeType="1"/>
            </p:cNvSpPr>
            <p:nvPr/>
          </p:nvSpPr>
          <p:spPr bwMode="auto">
            <a:xfrm flipV="1">
              <a:off x="57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2" name="Line 21"/>
            <p:cNvSpPr>
              <a:spLocks noChangeShapeType="1"/>
            </p:cNvSpPr>
            <p:nvPr/>
          </p:nvSpPr>
          <p:spPr bwMode="auto">
            <a:xfrm flipV="1">
              <a:off x="62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3" name="Line 22"/>
            <p:cNvSpPr>
              <a:spLocks noChangeShapeType="1"/>
            </p:cNvSpPr>
            <p:nvPr/>
          </p:nvSpPr>
          <p:spPr bwMode="auto">
            <a:xfrm flipV="1">
              <a:off x="64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4" name="Line 23"/>
            <p:cNvSpPr>
              <a:spLocks noChangeShapeType="1"/>
            </p:cNvSpPr>
            <p:nvPr/>
          </p:nvSpPr>
          <p:spPr bwMode="auto">
            <a:xfrm flipV="1">
              <a:off x="73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5" name="Line 24"/>
            <p:cNvSpPr>
              <a:spLocks noChangeShapeType="1"/>
            </p:cNvSpPr>
            <p:nvPr/>
          </p:nvSpPr>
          <p:spPr bwMode="auto">
            <a:xfrm flipV="1">
              <a:off x="689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6" name="Line 25"/>
            <p:cNvSpPr>
              <a:spLocks noChangeShapeType="1"/>
            </p:cNvSpPr>
            <p:nvPr/>
          </p:nvSpPr>
          <p:spPr bwMode="auto">
            <a:xfrm flipV="1">
              <a:off x="75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7" name="Line 26"/>
            <p:cNvSpPr>
              <a:spLocks noChangeShapeType="1"/>
            </p:cNvSpPr>
            <p:nvPr/>
          </p:nvSpPr>
          <p:spPr bwMode="auto">
            <a:xfrm flipV="1">
              <a:off x="78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8" name="Line 27"/>
            <p:cNvSpPr>
              <a:spLocks noChangeShapeType="1"/>
            </p:cNvSpPr>
            <p:nvPr/>
          </p:nvSpPr>
          <p:spPr bwMode="auto">
            <a:xfrm flipV="1">
              <a:off x="689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49" name="Line 28"/>
            <p:cNvSpPr>
              <a:spLocks noChangeShapeType="1"/>
            </p:cNvSpPr>
            <p:nvPr/>
          </p:nvSpPr>
          <p:spPr bwMode="auto">
            <a:xfrm flipV="1">
              <a:off x="146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0" name="Line 29"/>
            <p:cNvSpPr>
              <a:spLocks noChangeShapeType="1"/>
            </p:cNvSpPr>
            <p:nvPr/>
          </p:nvSpPr>
          <p:spPr bwMode="auto">
            <a:xfrm flipV="1">
              <a:off x="144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1" name="Line 30"/>
            <p:cNvSpPr>
              <a:spLocks noChangeShapeType="1"/>
            </p:cNvSpPr>
            <p:nvPr/>
          </p:nvSpPr>
          <p:spPr bwMode="auto">
            <a:xfrm flipV="1">
              <a:off x="1397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2" name="Line 31"/>
            <p:cNvSpPr>
              <a:spLocks noChangeShapeType="1"/>
            </p:cNvSpPr>
            <p:nvPr/>
          </p:nvSpPr>
          <p:spPr bwMode="auto">
            <a:xfrm flipV="1">
              <a:off x="137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3" name="Line 32"/>
            <p:cNvSpPr>
              <a:spLocks noChangeShapeType="1"/>
            </p:cNvSpPr>
            <p:nvPr/>
          </p:nvSpPr>
          <p:spPr bwMode="auto">
            <a:xfrm flipV="1">
              <a:off x="1329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4" name="Line 33"/>
            <p:cNvSpPr>
              <a:spLocks noChangeShapeType="1"/>
            </p:cNvSpPr>
            <p:nvPr/>
          </p:nvSpPr>
          <p:spPr bwMode="auto">
            <a:xfrm flipV="1">
              <a:off x="130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5" name="Line 34"/>
            <p:cNvSpPr>
              <a:spLocks noChangeShapeType="1"/>
            </p:cNvSpPr>
            <p:nvPr/>
          </p:nvSpPr>
          <p:spPr bwMode="auto">
            <a:xfrm flipV="1">
              <a:off x="126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6" name="Line 35"/>
            <p:cNvSpPr>
              <a:spLocks noChangeShapeType="1"/>
            </p:cNvSpPr>
            <p:nvPr/>
          </p:nvSpPr>
          <p:spPr bwMode="auto">
            <a:xfrm flipV="1">
              <a:off x="123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7" name="Line 36"/>
            <p:cNvSpPr>
              <a:spLocks noChangeShapeType="1"/>
            </p:cNvSpPr>
            <p:nvPr/>
          </p:nvSpPr>
          <p:spPr bwMode="auto">
            <a:xfrm flipV="1">
              <a:off x="121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8" name="Line 37"/>
            <p:cNvSpPr>
              <a:spLocks noChangeShapeType="1"/>
            </p:cNvSpPr>
            <p:nvPr/>
          </p:nvSpPr>
          <p:spPr bwMode="auto">
            <a:xfrm flipV="1">
              <a:off x="1169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59" name="Line 38"/>
            <p:cNvSpPr>
              <a:spLocks noChangeShapeType="1"/>
            </p:cNvSpPr>
            <p:nvPr/>
          </p:nvSpPr>
          <p:spPr bwMode="auto">
            <a:xfrm flipV="1">
              <a:off x="114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0" name="Line 39"/>
            <p:cNvSpPr>
              <a:spLocks noChangeShapeType="1"/>
            </p:cNvSpPr>
            <p:nvPr/>
          </p:nvSpPr>
          <p:spPr bwMode="auto">
            <a:xfrm flipV="1">
              <a:off x="112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1" name="Line 40"/>
            <p:cNvSpPr>
              <a:spLocks noChangeShapeType="1"/>
            </p:cNvSpPr>
            <p:nvPr/>
          </p:nvSpPr>
          <p:spPr bwMode="auto">
            <a:xfrm flipV="1">
              <a:off x="1077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2" name="Line 41"/>
            <p:cNvSpPr>
              <a:spLocks noChangeShapeType="1"/>
            </p:cNvSpPr>
            <p:nvPr/>
          </p:nvSpPr>
          <p:spPr bwMode="auto">
            <a:xfrm flipV="1">
              <a:off x="105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3" name="Line 42"/>
            <p:cNvSpPr>
              <a:spLocks noChangeShapeType="1"/>
            </p:cNvSpPr>
            <p:nvPr/>
          </p:nvSpPr>
          <p:spPr bwMode="auto">
            <a:xfrm flipV="1">
              <a:off x="1009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4" name="Line 43"/>
            <p:cNvSpPr>
              <a:spLocks noChangeShapeType="1"/>
            </p:cNvSpPr>
            <p:nvPr/>
          </p:nvSpPr>
          <p:spPr bwMode="auto">
            <a:xfrm flipV="1">
              <a:off x="98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5" name="Line 44"/>
            <p:cNvSpPr>
              <a:spLocks noChangeShapeType="1"/>
            </p:cNvSpPr>
            <p:nvPr/>
          </p:nvSpPr>
          <p:spPr bwMode="auto">
            <a:xfrm flipV="1">
              <a:off x="94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6" name="Line 45"/>
            <p:cNvSpPr>
              <a:spLocks noChangeShapeType="1"/>
            </p:cNvSpPr>
            <p:nvPr/>
          </p:nvSpPr>
          <p:spPr bwMode="auto">
            <a:xfrm flipV="1">
              <a:off x="91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7" name="Line 46"/>
            <p:cNvSpPr>
              <a:spLocks noChangeShapeType="1"/>
            </p:cNvSpPr>
            <p:nvPr/>
          </p:nvSpPr>
          <p:spPr bwMode="auto">
            <a:xfrm flipV="1">
              <a:off x="89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8" name="Line 47"/>
            <p:cNvSpPr>
              <a:spLocks noChangeShapeType="1"/>
            </p:cNvSpPr>
            <p:nvPr/>
          </p:nvSpPr>
          <p:spPr bwMode="auto">
            <a:xfrm flipV="1">
              <a:off x="849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69" name="Line 48"/>
            <p:cNvSpPr>
              <a:spLocks noChangeShapeType="1"/>
            </p:cNvSpPr>
            <p:nvPr/>
          </p:nvSpPr>
          <p:spPr bwMode="auto">
            <a:xfrm flipV="1">
              <a:off x="82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0" name="Line 49"/>
            <p:cNvSpPr>
              <a:spLocks noChangeShapeType="1"/>
            </p:cNvSpPr>
            <p:nvPr/>
          </p:nvSpPr>
          <p:spPr bwMode="auto">
            <a:xfrm flipV="1">
              <a:off x="55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1" name="Line 50"/>
            <p:cNvSpPr>
              <a:spLocks noChangeShapeType="1"/>
            </p:cNvSpPr>
            <p:nvPr/>
          </p:nvSpPr>
          <p:spPr bwMode="auto">
            <a:xfrm flipV="1">
              <a:off x="57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2" name="Line 51"/>
            <p:cNvSpPr>
              <a:spLocks noChangeShapeType="1"/>
            </p:cNvSpPr>
            <p:nvPr/>
          </p:nvSpPr>
          <p:spPr bwMode="auto">
            <a:xfrm flipV="1">
              <a:off x="62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3" name="Line 52"/>
            <p:cNvSpPr>
              <a:spLocks noChangeShapeType="1"/>
            </p:cNvSpPr>
            <p:nvPr/>
          </p:nvSpPr>
          <p:spPr bwMode="auto">
            <a:xfrm flipV="1">
              <a:off x="64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4" name="Line 53"/>
            <p:cNvSpPr>
              <a:spLocks noChangeShapeType="1"/>
            </p:cNvSpPr>
            <p:nvPr/>
          </p:nvSpPr>
          <p:spPr bwMode="auto">
            <a:xfrm flipV="1">
              <a:off x="73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5" name="Line 54"/>
            <p:cNvSpPr>
              <a:spLocks noChangeShapeType="1"/>
            </p:cNvSpPr>
            <p:nvPr/>
          </p:nvSpPr>
          <p:spPr bwMode="auto">
            <a:xfrm flipV="1">
              <a:off x="75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6" name="Line 55"/>
            <p:cNvSpPr>
              <a:spLocks noChangeShapeType="1"/>
            </p:cNvSpPr>
            <p:nvPr/>
          </p:nvSpPr>
          <p:spPr bwMode="auto">
            <a:xfrm flipV="1">
              <a:off x="78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7" name="Line 56"/>
            <p:cNvSpPr>
              <a:spLocks noChangeShapeType="1"/>
            </p:cNvSpPr>
            <p:nvPr/>
          </p:nvSpPr>
          <p:spPr bwMode="auto">
            <a:xfrm flipV="1">
              <a:off x="689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8" name="Line 57"/>
            <p:cNvSpPr>
              <a:spLocks noChangeShapeType="1"/>
            </p:cNvSpPr>
            <p:nvPr/>
          </p:nvSpPr>
          <p:spPr bwMode="auto">
            <a:xfrm flipV="1">
              <a:off x="146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79" name="Line 58"/>
            <p:cNvSpPr>
              <a:spLocks noChangeShapeType="1"/>
            </p:cNvSpPr>
            <p:nvPr/>
          </p:nvSpPr>
          <p:spPr bwMode="auto">
            <a:xfrm flipV="1">
              <a:off x="144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0" name="Line 59"/>
            <p:cNvSpPr>
              <a:spLocks noChangeShapeType="1"/>
            </p:cNvSpPr>
            <p:nvPr/>
          </p:nvSpPr>
          <p:spPr bwMode="auto">
            <a:xfrm flipV="1">
              <a:off x="1397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1" name="Line 60"/>
            <p:cNvSpPr>
              <a:spLocks noChangeShapeType="1"/>
            </p:cNvSpPr>
            <p:nvPr/>
          </p:nvSpPr>
          <p:spPr bwMode="auto">
            <a:xfrm flipV="1">
              <a:off x="137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2" name="Line 61"/>
            <p:cNvSpPr>
              <a:spLocks noChangeShapeType="1"/>
            </p:cNvSpPr>
            <p:nvPr/>
          </p:nvSpPr>
          <p:spPr bwMode="auto">
            <a:xfrm flipV="1">
              <a:off x="1329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3" name="Line 62"/>
            <p:cNvSpPr>
              <a:spLocks noChangeShapeType="1"/>
            </p:cNvSpPr>
            <p:nvPr/>
          </p:nvSpPr>
          <p:spPr bwMode="auto">
            <a:xfrm flipV="1">
              <a:off x="130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4" name="Line 63"/>
            <p:cNvSpPr>
              <a:spLocks noChangeShapeType="1"/>
            </p:cNvSpPr>
            <p:nvPr/>
          </p:nvSpPr>
          <p:spPr bwMode="auto">
            <a:xfrm flipV="1">
              <a:off x="126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5" name="Line 64"/>
            <p:cNvSpPr>
              <a:spLocks noChangeShapeType="1"/>
            </p:cNvSpPr>
            <p:nvPr/>
          </p:nvSpPr>
          <p:spPr bwMode="auto">
            <a:xfrm flipV="1">
              <a:off x="123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6" name="Line 65"/>
            <p:cNvSpPr>
              <a:spLocks noChangeShapeType="1"/>
            </p:cNvSpPr>
            <p:nvPr/>
          </p:nvSpPr>
          <p:spPr bwMode="auto">
            <a:xfrm flipV="1">
              <a:off x="121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7" name="Line 66"/>
            <p:cNvSpPr>
              <a:spLocks noChangeShapeType="1"/>
            </p:cNvSpPr>
            <p:nvPr/>
          </p:nvSpPr>
          <p:spPr bwMode="auto">
            <a:xfrm flipV="1">
              <a:off x="1169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8" name="Line 67"/>
            <p:cNvSpPr>
              <a:spLocks noChangeShapeType="1"/>
            </p:cNvSpPr>
            <p:nvPr/>
          </p:nvSpPr>
          <p:spPr bwMode="auto">
            <a:xfrm flipV="1">
              <a:off x="114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89" name="Line 68"/>
            <p:cNvSpPr>
              <a:spLocks noChangeShapeType="1"/>
            </p:cNvSpPr>
            <p:nvPr/>
          </p:nvSpPr>
          <p:spPr bwMode="auto">
            <a:xfrm flipV="1">
              <a:off x="112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0" name="Line 69"/>
            <p:cNvSpPr>
              <a:spLocks noChangeShapeType="1"/>
            </p:cNvSpPr>
            <p:nvPr/>
          </p:nvSpPr>
          <p:spPr bwMode="auto">
            <a:xfrm flipV="1">
              <a:off x="1077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1" name="Line 70"/>
            <p:cNvSpPr>
              <a:spLocks noChangeShapeType="1"/>
            </p:cNvSpPr>
            <p:nvPr/>
          </p:nvSpPr>
          <p:spPr bwMode="auto">
            <a:xfrm flipV="1">
              <a:off x="105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2" name="Line 71"/>
            <p:cNvSpPr>
              <a:spLocks noChangeShapeType="1"/>
            </p:cNvSpPr>
            <p:nvPr/>
          </p:nvSpPr>
          <p:spPr bwMode="auto">
            <a:xfrm flipV="1">
              <a:off x="1009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3" name="Line 72"/>
            <p:cNvSpPr>
              <a:spLocks noChangeShapeType="1"/>
            </p:cNvSpPr>
            <p:nvPr/>
          </p:nvSpPr>
          <p:spPr bwMode="auto">
            <a:xfrm flipV="1">
              <a:off x="98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4" name="Line 73"/>
            <p:cNvSpPr>
              <a:spLocks noChangeShapeType="1"/>
            </p:cNvSpPr>
            <p:nvPr/>
          </p:nvSpPr>
          <p:spPr bwMode="auto">
            <a:xfrm flipV="1">
              <a:off x="94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5" name="Line 74"/>
            <p:cNvSpPr>
              <a:spLocks noChangeShapeType="1"/>
            </p:cNvSpPr>
            <p:nvPr/>
          </p:nvSpPr>
          <p:spPr bwMode="auto">
            <a:xfrm flipV="1">
              <a:off x="91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6" name="Line 75"/>
            <p:cNvSpPr>
              <a:spLocks noChangeShapeType="1"/>
            </p:cNvSpPr>
            <p:nvPr/>
          </p:nvSpPr>
          <p:spPr bwMode="auto">
            <a:xfrm flipV="1">
              <a:off x="89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7" name="Line 76"/>
            <p:cNvSpPr>
              <a:spLocks noChangeShapeType="1"/>
            </p:cNvSpPr>
            <p:nvPr/>
          </p:nvSpPr>
          <p:spPr bwMode="auto">
            <a:xfrm flipV="1">
              <a:off x="849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8" name="Line 77"/>
            <p:cNvSpPr>
              <a:spLocks noChangeShapeType="1"/>
            </p:cNvSpPr>
            <p:nvPr/>
          </p:nvSpPr>
          <p:spPr bwMode="auto">
            <a:xfrm flipV="1">
              <a:off x="82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99" name="Rectangle 78"/>
            <p:cNvSpPr>
              <a:spLocks noChangeArrowheads="1"/>
            </p:cNvSpPr>
            <p:nvPr/>
          </p:nvSpPr>
          <p:spPr bwMode="auto">
            <a:xfrm flipH="1">
              <a:off x="529" y="175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100" name="Line 79"/>
            <p:cNvSpPr>
              <a:spLocks noChangeShapeType="1"/>
            </p:cNvSpPr>
            <p:nvPr/>
          </p:nvSpPr>
          <p:spPr bwMode="auto">
            <a:xfrm flipH="1">
              <a:off x="1420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1" name="Line 80"/>
            <p:cNvSpPr>
              <a:spLocks noChangeShapeType="1"/>
            </p:cNvSpPr>
            <p:nvPr/>
          </p:nvSpPr>
          <p:spPr bwMode="auto">
            <a:xfrm flipH="1">
              <a:off x="1306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2" name="Line 81"/>
            <p:cNvSpPr>
              <a:spLocks noChangeShapeType="1"/>
            </p:cNvSpPr>
            <p:nvPr/>
          </p:nvSpPr>
          <p:spPr bwMode="auto">
            <a:xfrm flipH="1">
              <a:off x="1214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3" name="Line 82"/>
            <p:cNvSpPr>
              <a:spLocks noChangeShapeType="1"/>
            </p:cNvSpPr>
            <p:nvPr/>
          </p:nvSpPr>
          <p:spPr bwMode="auto">
            <a:xfrm flipH="1">
              <a:off x="1146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4" name="Line 83"/>
            <p:cNvSpPr>
              <a:spLocks noChangeShapeType="1"/>
            </p:cNvSpPr>
            <p:nvPr/>
          </p:nvSpPr>
          <p:spPr bwMode="auto">
            <a:xfrm flipH="1">
              <a:off x="1054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5" name="Line 84"/>
            <p:cNvSpPr>
              <a:spLocks noChangeShapeType="1"/>
            </p:cNvSpPr>
            <p:nvPr/>
          </p:nvSpPr>
          <p:spPr bwMode="auto">
            <a:xfrm flipH="1">
              <a:off x="986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6" name="Line 85"/>
            <p:cNvSpPr>
              <a:spLocks noChangeShapeType="1"/>
            </p:cNvSpPr>
            <p:nvPr/>
          </p:nvSpPr>
          <p:spPr bwMode="auto">
            <a:xfrm flipH="1">
              <a:off x="917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7" name="Line 86"/>
            <p:cNvSpPr>
              <a:spLocks noChangeShapeType="1"/>
            </p:cNvSpPr>
            <p:nvPr/>
          </p:nvSpPr>
          <p:spPr bwMode="auto">
            <a:xfrm flipH="1">
              <a:off x="826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8" name="Line 87"/>
            <p:cNvSpPr>
              <a:spLocks noChangeShapeType="1"/>
            </p:cNvSpPr>
            <p:nvPr/>
          </p:nvSpPr>
          <p:spPr bwMode="auto">
            <a:xfrm flipH="1">
              <a:off x="712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09" name="Line 88"/>
            <p:cNvSpPr>
              <a:spLocks noChangeShapeType="1"/>
            </p:cNvSpPr>
            <p:nvPr/>
          </p:nvSpPr>
          <p:spPr bwMode="auto">
            <a:xfrm flipH="1">
              <a:off x="666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0" name="Line 89"/>
            <p:cNvSpPr>
              <a:spLocks noChangeShapeType="1"/>
            </p:cNvSpPr>
            <p:nvPr/>
          </p:nvSpPr>
          <p:spPr bwMode="auto">
            <a:xfrm flipH="1">
              <a:off x="597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1" name="Line 90"/>
            <p:cNvSpPr>
              <a:spLocks noChangeShapeType="1"/>
            </p:cNvSpPr>
            <p:nvPr/>
          </p:nvSpPr>
          <p:spPr bwMode="auto">
            <a:xfrm flipH="1">
              <a:off x="1351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2" name="Line 91"/>
            <p:cNvSpPr>
              <a:spLocks noChangeShapeType="1"/>
            </p:cNvSpPr>
            <p:nvPr/>
          </p:nvSpPr>
          <p:spPr bwMode="auto">
            <a:xfrm flipH="1" flipV="1">
              <a:off x="1465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3" name="Line 92"/>
            <p:cNvSpPr>
              <a:spLocks noChangeShapeType="1"/>
            </p:cNvSpPr>
            <p:nvPr/>
          </p:nvSpPr>
          <p:spPr bwMode="auto">
            <a:xfrm flipH="1" flipV="1">
              <a:off x="144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4" name="Line 93"/>
            <p:cNvSpPr>
              <a:spLocks noChangeShapeType="1"/>
            </p:cNvSpPr>
            <p:nvPr/>
          </p:nvSpPr>
          <p:spPr bwMode="auto">
            <a:xfrm flipH="1" flipV="1">
              <a:off x="139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5" name="Line 94"/>
            <p:cNvSpPr>
              <a:spLocks noChangeShapeType="1"/>
            </p:cNvSpPr>
            <p:nvPr/>
          </p:nvSpPr>
          <p:spPr bwMode="auto">
            <a:xfrm flipH="1" flipV="1">
              <a:off x="137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6" name="Line 95"/>
            <p:cNvSpPr>
              <a:spLocks noChangeShapeType="1"/>
            </p:cNvSpPr>
            <p:nvPr/>
          </p:nvSpPr>
          <p:spPr bwMode="auto">
            <a:xfrm flipH="1" flipV="1">
              <a:off x="128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7" name="Line 96"/>
            <p:cNvSpPr>
              <a:spLocks noChangeShapeType="1"/>
            </p:cNvSpPr>
            <p:nvPr/>
          </p:nvSpPr>
          <p:spPr bwMode="auto">
            <a:xfrm flipH="1" flipV="1">
              <a:off x="132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8" name="Line 97"/>
            <p:cNvSpPr>
              <a:spLocks noChangeShapeType="1"/>
            </p:cNvSpPr>
            <p:nvPr/>
          </p:nvSpPr>
          <p:spPr bwMode="auto">
            <a:xfrm flipH="1" flipV="1">
              <a:off x="126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19" name="Line 98"/>
            <p:cNvSpPr>
              <a:spLocks noChangeShapeType="1"/>
            </p:cNvSpPr>
            <p:nvPr/>
          </p:nvSpPr>
          <p:spPr bwMode="auto">
            <a:xfrm flipH="1" flipV="1">
              <a:off x="123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0" name="Line 99"/>
            <p:cNvSpPr>
              <a:spLocks noChangeShapeType="1"/>
            </p:cNvSpPr>
            <p:nvPr/>
          </p:nvSpPr>
          <p:spPr bwMode="auto">
            <a:xfrm flipH="1" flipV="1">
              <a:off x="132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1" name="Line 100"/>
            <p:cNvSpPr>
              <a:spLocks noChangeShapeType="1"/>
            </p:cNvSpPr>
            <p:nvPr/>
          </p:nvSpPr>
          <p:spPr bwMode="auto">
            <a:xfrm flipH="1" flipV="1">
              <a:off x="551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2" name="Line 101"/>
            <p:cNvSpPr>
              <a:spLocks noChangeShapeType="1"/>
            </p:cNvSpPr>
            <p:nvPr/>
          </p:nvSpPr>
          <p:spPr bwMode="auto">
            <a:xfrm flipH="1" flipV="1">
              <a:off x="57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3" name="Line 102"/>
            <p:cNvSpPr>
              <a:spLocks noChangeShapeType="1"/>
            </p:cNvSpPr>
            <p:nvPr/>
          </p:nvSpPr>
          <p:spPr bwMode="auto">
            <a:xfrm flipH="1" flipV="1">
              <a:off x="62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4" name="Line 103"/>
            <p:cNvSpPr>
              <a:spLocks noChangeShapeType="1"/>
            </p:cNvSpPr>
            <p:nvPr/>
          </p:nvSpPr>
          <p:spPr bwMode="auto">
            <a:xfrm flipH="1" flipV="1">
              <a:off x="64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5" name="Line 104"/>
            <p:cNvSpPr>
              <a:spLocks noChangeShapeType="1"/>
            </p:cNvSpPr>
            <p:nvPr/>
          </p:nvSpPr>
          <p:spPr bwMode="auto">
            <a:xfrm flipH="1" flipV="1">
              <a:off x="68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6" name="Line 105"/>
            <p:cNvSpPr>
              <a:spLocks noChangeShapeType="1"/>
            </p:cNvSpPr>
            <p:nvPr/>
          </p:nvSpPr>
          <p:spPr bwMode="auto">
            <a:xfrm flipH="1" flipV="1">
              <a:off x="711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7" name="Line 106"/>
            <p:cNvSpPr>
              <a:spLocks noChangeShapeType="1"/>
            </p:cNvSpPr>
            <p:nvPr/>
          </p:nvSpPr>
          <p:spPr bwMode="auto">
            <a:xfrm flipH="1" flipV="1">
              <a:off x="75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8" name="Line 107"/>
            <p:cNvSpPr>
              <a:spLocks noChangeShapeType="1"/>
            </p:cNvSpPr>
            <p:nvPr/>
          </p:nvSpPr>
          <p:spPr bwMode="auto">
            <a:xfrm flipH="1" flipV="1">
              <a:off x="78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29" name="Line 108"/>
            <p:cNvSpPr>
              <a:spLocks noChangeShapeType="1"/>
            </p:cNvSpPr>
            <p:nvPr/>
          </p:nvSpPr>
          <p:spPr bwMode="auto">
            <a:xfrm flipH="1" flipV="1">
              <a:off x="80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0" name="Line 109"/>
            <p:cNvSpPr>
              <a:spLocks noChangeShapeType="1"/>
            </p:cNvSpPr>
            <p:nvPr/>
          </p:nvSpPr>
          <p:spPr bwMode="auto">
            <a:xfrm flipH="1" flipV="1">
              <a:off x="84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1" name="Line 110"/>
            <p:cNvSpPr>
              <a:spLocks noChangeShapeType="1"/>
            </p:cNvSpPr>
            <p:nvPr/>
          </p:nvSpPr>
          <p:spPr bwMode="auto">
            <a:xfrm flipH="1" flipV="1">
              <a:off x="871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2" name="Line 111"/>
            <p:cNvSpPr>
              <a:spLocks noChangeShapeType="1"/>
            </p:cNvSpPr>
            <p:nvPr/>
          </p:nvSpPr>
          <p:spPr bwMode="auto">
            <a:xfrm flipH="1" flipV="1">
              <a:off x="89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3" name="Line 112"/>
            <p:cNvSpPr>
              <a:spLocks noChangeShapeType="1"/>
            </p:cNvSpPr>
            <p:nvPr/>
          </p:nvSpPr>
          <p:spPr bwMode="auto">
            <a:xfrm flipH="1" flipV="1">
              <a:off x="94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4" name="Line 113"/>
            <p:cNvSpPr>
              <a:spLocks noChangeShapeType="1"/>
            </p:cNvSpPr>
            <p:nvPr/>
          </p:nvSpPr>
          <p:spPr bwMode="auto">
            <a:xfrm flipV="1">
              <a:off x="963" y="1726"/>
              <a:ext cx="0" cy="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5" name="Line 114"/>
            <p:cNvSpPr>
              <a:spLocks noChangeShapeType="1"/>
            </p:cNvSpPr>
            <p:nvPr/>
          </p:nvSpPr>
          <p:spPr bwMode="auto">
            <a:xfrm flipH="1" flipV="1">
              <a:off x="100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6" name="Line 115"/>
            <p:cNvSpPr>
              <a:spLocks noChangeShapeType="1"/>
            </p:cNvSpPr>
            <p:nvPr/>
          </p:nvSpPr>
          <p:spPr bwMode="auto">
            <a:xfrm flipH="1" flipV="1">
              <a:off x="1031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7" name="Line 116"/>
            <p:cNvSpPr>
              <a:spLocks noChangeShapeType="1"/>
            </p:cNvSpPr>
            <p:nvPr/>
          </p:nvSpPr>
          <p:spPr bwMode="auto">
            <a:xfrm flipH="1" flipV="1">
              <a:off x="107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8" name="Line 117"/>
            <p:cNvSpPr>
              <a:spLocks noChangeShapeType="1"/>
            </p:cNvSpPr>
            <p:nvPr/>
          </p:nvSpPr>
          <p:spPr bwMode="auto">
            <a:xfrm flipH="1" flipV="1">
              <a:off x="110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39" name="Line 118"/>
            <p:cNvSpPr>
              <a:spLocks noChangeShapeType="1"/>
            </p:cNvSpPr>
            <p:nvPr/>
          </p:nvSpPr>
          <p:spPr bwMode="auto">
            <a:xfrm flipH="1" flipV="1">
              <a:off x="112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0" name="Line 119"/>
            <p:cNvSpPr>
              <a:spLocks noChangeShapeType="1"/>
            </p:cNvSpPr>
            <p:nvPr/>
          </p:nvSpPr>
          <p:spPr bwMode="auto">
            <a:xfrm flipH="1" flipV="1">
              <a:off x="116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1" name="Line 120"/>
            <p:cNvSpPr>
              <a:spLocks noChangeShapeType="1"/>
            </p:cNvSpPr>
            <p:nvPr/>
          </p:nvSpPr>
          <p:spPr bwMode="auto">
            <a:xfrm flipH="1" flipV="1">
              <a:off x="1191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2" name="Line 121"/>
            <p:cNvSpPr>
              <a:spLocks noChangeShapeType="1"/>
            </p:cNvSpPr>
            <p:nvPr/>
          </p:nvSpPr>
          <p:spPr bwMode="auto">
            <a:xfrm flipH="1" flipV="1">
              <a:off x="1465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3" name="Line 122"/>
            <p:cNvSpPr>
              <a:spLocks noChangeShapeType="1"/>
            </p:cNvSpPr>
            <p:nvPr/>
          </p:nvSpPr>
          <p:spPr bwMode="auto">
            <a:xfrm flipH="1" flipV="1">
              <a:off x="144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4" name="Line 123"/>
            <p:cNvSpPr>
              <a:spLocks noChangeShapeType="1"/>
            </p:cNvSpPr>
            <p:nvPr/>
          </p:nvSpPr>
          <p:spPr bwMode="auto">
            <a:xfrm flipH="1" flipV="1">
              <a:off x="139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5" name="Line 124"/>
            <p:cNvSpPr>
              <a:spLocks noChangeShapeType="1"/>
            </p:cNvSpPr>
            <p:nvPr/>
          </p:nvSpPr>
          <p:spPr bwMode="auto">
            <a:xfrm flipH="1" flipV="1">
              <a:off x="137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6" name="Line 125"/>
            <p:cNvSpPr>
              <a:spLocks noChangeShapeType="1"/>
            </p:cNvSpPr>
            <p:nvPr/>
          </p:nvSpPr>
          <p:spPr bwMode="auto">
            <a:xfrm flipH="1" flipV="1">
              <a:off x="128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7" name="Line 126"/>
            <p:cNvSpPr>
              <a:spLocks noChangeShapeType="1"/>
            </p:cNvSpPr>
            <p:nvPr/>
          </p:nvSpPr>
          <p:spPr bwMode="auto">
            <a:xfrm flipH="1" flipV="1">
              <a:off x="126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8" name="Line 127"/>
            <p:cNvSpPr>
              <a:spLocks noChangeShapeType="1"/>
            </p:cNvSpPr>
            <p:nvPr/>
          </p:nvSpPr>
          <p:spPr bwMode="auto">
            <a:xfrm flipH="1" flipV="1">
              <a:off x="123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49" name="Line 128"/>
            <p:cNvSpPr>
              <a:spLocks noChangeShapeType="1"/>
            </p:cNvSpPr>
            <p:nvPr/>
          </p:nvSpPr>
          <p:spPr bwMode="auto">
            <a:xfrm flipH="1" flipV="1">
              <a:off x="132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0" name="Line 129"/>
            <p:cNvSpPr>
              <a:spLocks noChangeShapeType="1"/>
            </p:cNvSpPr>
            <p:nvPr/>
          </p:nvSpPr>
          <p:spPr bwMode="auto">
            <a:xfrm flipH="1" flipV="1">
              <a:off x="551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1" name="Line 130"/>
            <p:cNvSpPr>
              <a:spLocks noChangeShapeType="1"/>
            </p:cNvSpPr>
            <p:nvPr/>
          </p:nvSpPr>
          <p:spPr bwMode="auto">
            <a:xfrm flipH="1" flipV="1">
              <a:off x="57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2" name="Line 131"/>
            <p:cNvSpPr>
              <a:spLocks noChangeShapeType="1"/>
            </p:cNvSpPr>
            <p:nvPr/>
          </p:nvSpPr>
          <p:spPr bwMode="auto">
            <a:xfrm flipH="1" flipV="1">
              <a:off x="62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3" name="Line 132"/>
            <p:cNvSpPr>
              <a:spLocks noChangeShapeType="1"/>
            </p:cNvSpPr>
            <p:nvPr/>
          </p:nvSpPr>
          <p:spPr bwMode="auto">
            <a:xfrm flipH="1" flipV="1">
              <a:off x="64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4" name="Line 133"/>
            <p:cNvSpPr>
              <a:spLocks noChangeShapeType="1"/>
            </p:cNvSpPr>
            <p:nvPr/>
          </p:nvSpPr>
          <p:spPr bwMode="auto">
            <a:xfrm flipH="1" flipV="1">
              <a:off x="68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5" name="Line 134"/>
            <p:cNvSpPr>
              <a:spLocks noChangeShapeType="1"/>
            </p:cNvSpPr>
            <p:nvPr/>
          </p:nvSpPr>
          <p:spPr bwMode="auto">
            <a:xfrm flipH="1" flipV="1">
              <a:off x="711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6" name="Line 135"/>
            <p:cNvSpPr>
              <a:spLocks noChangeShapeType="1"/>
            </p:cNvSpPr>
            <p:nvPr/>
          </p:nvSpPr>
          <p:spPr bwMode="auto">
            <a:xfrm flipH="1" flipV="1">
              <a:off x="75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7" name="Line 136"/>
            <p:cNvSpPr>
              <a:spLocks noChangeShapeType="1"/>
            </p:cNvSpPr>
            <p:nvPr/>
          </p:nvSpPr>
          <p:spPr bwMode="auto">
            <a:xfrm flipH="1" flipV="1">
              <a:off x="78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8" name="Line 137"/>
            <p:cNvSpPr>
              <a:spLocks noChangeShapeType="1"/>
            </p:cNvSpPr>
            <p:nvPr/>
          </p:nvSpPr>
          <p:spPr bwMode="auto">
            <a:xfrm flipH="1" flipV="1">
              <a:off x="80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59" name="Line 138"/>
            <p:cNvSpPr>
              <a:spLocks noChangeShapeType="1"/>
            </p:cNvSpPr>
            <p:nvPr/>
          </p:nvSpPr>
          <p:spPr bwMode="auto">
            <a:xfrm flipH="1" flipV="1">
              <a:off x="84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0" name="Line 139"/>
            <p:cNvSpPr>
              <a:spLocks noChangeShapeType="1"/>
            </p:cNvSpPr>
            <p:nvPr/>
          </p:nvSpPr>
          <p:spPr bwMode="auto">
            <a:xfrm flipH="1" flipV="1">
              <a:off x="871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1" name="Line 140"/>
            <p:cNvSpPr>
              <a:spLocks noChangeShapeType="1"/>
            </p:cNvSpPr>
            <p:nvPr/>
          </p:nvSpPr>
          <p:spPr bwMode="auto">
            <a:xfrm flipH="1" flipV="1">
              <a:off x="89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2" name="Line 141"/>
            <p:cNvSpPr>
              <a:spLocks noChangeShapeType="1"/>
            </p:cNvSpPr>
            <p:nvPr/>
          </p:nvSpPr>
          <p:spPr bwMode="auto">
            <a:xfrm flipH="1" flipV="1">
              <a:off x="94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3" name="Line 142"/>
            <p:cNvSpPr>
              <a:spLocks noChangeShapeType="1"/>
            </p:cNvSpPr>
            <p:nvPr/>
          </p:nvSpPr>
          <p:spPr bwMode="auto">
            <a:xfrm flipH="1" flipV="1">
              <a:off x="96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4" name="Line 143"/>
            <p:cNvSpPr>
              <a:spLocks noChangeShapeType="1"/>
            </p:cNvSpPr>
            <p:nvPr/>
          </p:nvSpPr>
          <p:spPr bwMode="auto">
            <a:xfrm flipH="1" flipV="1">
              <a:off x="100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5" name="Line 144"/>
            <p:cNvSpPr>
              <a:spLocks noChangeShapeType="1"/>
            </p:cNvSpPr>
            <p:nvPr/>
          </p:nvSpPr>
          <p:spPr bwMode="auto">
            <a:xfrm flipH="1" flipV="1">
              <a:off x="1031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6" name="Line 145"/>
            <p:cNvSpPr>
              <a:spLocks noChangeShapeType="1"/>
            </p:cNvSpPr>
            <p:nvPr/>
          </p:nvSpPr>
          <p:spPr bwMode="auto">
            <a:xfrm flipH="1" flipV="1">
              <a:off x="107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7" name="Line 146"/>
            <p:cNvSpPr>
              <a:spLocks noChangeShapeType="1"/>
            </p:cNvSpPr>
            <p:nvPr/>
          </p:nvSpPr>
          <p:spPr bwMode="auto">
            <a:xfrm flipH="1" flipV="1">
              <a:off x="110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8" name="Line 147"/>
            <p:cNvSpPr>
              <a:spLocks noChangeShapeType="1"/>
            </p:cNvSpPr>
            <p:nvPr/>
          </p:nvSpPr>
          <p:spPr bwMode="auto">
            <a:xfrm flipH="1" flipV="1">
              <a:off x="112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69" name="Line 148"/>
            <p:cNvSpPr>
              <a:spLocks noChangeShapeType="1"/>
            </p:cNvSpPr>
            <p:nvPr/>
          </p:nvSpPr>
          <p:spPr bwMode="auto">
            <a:xfrm flipH="1" flipV="1">
              <a:off x="116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0" name="Line 149"/>
            <p:cNvSpPr>
              <a:spLocks noChangeShapeType="1"/>
            </p:cNvSpPr>
            <p:nvPr/>
          </p:nvSpPr>
          <p:spPr bwMode="auto">
            <a:xfrm flipH="1" flipV="1">
              <a:off x="1191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1" name="Rectangle 150"/>
            <p:cNvSpPr>
              <a:spLocks noChangeArrowheads="1"/>
            </p:cNvSpPr>
            <p:nvPr/>
          </p:nvSpPr>
          <p:spPr bwMode="auto">
            <a:xfrm>
              <a:off x="529" y="2061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172" name="Line 151"/>
            <p:cNvSpPr>
              <a:spLocks noChangeShapeType="1"/>
            </p:cNvSpPr>
            <p:nvPr/>
          </p:nvSpPr>
          <p:spPr bwMode="auto">
            <a:xfrm>
              <a:off x="59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3" name="Line 152"/>
            <p:cNvSpPr>
              <a:spLocks noChangeShapeType="1"/>
            </p:cNvSpPr>
            <p:nvPr/>
          </p:nvSpPr>
          <p:spPr bwMode="auto">
            <a:xfrm>
              <a:off x="71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4" name="Line 153"/>
            <p:cNvSpPr>
              <a:spLocks noChangeShapeType="1"/>
            </p:cNvSpPr>
            <p:nvPr/>
          </p:nvSpPr>
          <p:spPr bwMode="auto">
            <a:xfrm>
              <a:off x="803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5" name="Line 154"/>
            <p:cNvSpPr>
              <a:spLocks noChangeShapeType="1"/>
            </p:cNvSpPr>
            <p:nvPr/>
          </p:nvSpPr>
          <p:spPr bwMode="auto">
            <a:xfrm>
              <a:off x="87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6" name="Line 155"/>
            <p:cNvSpPr>
              <a:spLocks noChangeShapeType="1"/>
            </p:cNvSpPr>
            <p:nvPr/>
          </p:nvSpPr>
          <p:spPr bwMode="auto">
            <a:xfrm>
              <a:off x="963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7" name="Line 156"/>
            <p:cNvSpPr>
              <a:spLocks noChangeShapeType="1"/>
            </p:cNvSpPr>
            <p:nvPr/>
          </p:nvSpPr>
          <p:spPr bwMode="auto">
            <a:xfrm>
              <a:off x="103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8" name="Line 157"/>
            <p:cNvSpPr>
              <a:spLocks noChangeShapeType="1"/>
            </p:cNvSpPr>
            <p:nvPr/>
          </p:nvSpPr>
          <p:spPr bwMode="auto">
            <a:xfrm>
              <a:off x="1100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79" name="Line 158"/>
            <p:cNvSpPr>
              <a:spLocks noChangeShapeType="1"/>
            </p:cNvSpPr>
            <p:nvPr/>
          </p:nvSpPr>
          <p:spPr bwMode="auto">
            <a:xfrm>
              <a:off x="119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0" name="Line 159"/>
            <p:cNvSpPr>
              <a:spLocks noChangeShapeType="1"/>
            </p:cNvSpPr>
            <p:nvPr/>
          </p:nvSpPr>
          <p:spPr bwMode="auto">
            <a:xfrm>
              <a:off x="1306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1" name="Line 160"/>
            <p:cNvSpPr>
              <a:spLocks noChangeShapeType="1"/>
            </p:cNvSpPr>
            <p:nvPr/>
          </p:nvSpPr>
          <p:spPr bwMode="auto">
            <a:xfrm>
              <a:off x="135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2" name="Line 161"/>
            <p:cNvSpPr>
              <a:spLocks noChangeShapeType="1"/>
            </p:cNvSpPr>
            <p:nvPr/>
          </p:nvSpPr>
          <p:spPr bwMode="auto">
            <a:xfrm>
              <a:off x="1420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3" name="Line 162"/>
            <p:cNvSpPr>
              <a:spLocks noChangeShapeType="1"/>
            </p:cNvSpPr>
            <p:nvPr/>
          </p:nvSpPr>
          <p:spPr bwMode="auto">
            <a:xfrm>
              <a:off x="666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4" name="Line 163"/>
            <p:cNvSpPr>
              <a:spLocks noChangeShapeType="1"/>
            </p:cNvSpPr>
            <p:nvPr/>
          </p:nvSpPr>
          <p:spPr bwMode="auto">
            <a:xfrm flipV="1">
              <a:off x="55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5" name="Line 164"/>
            <p:cNvSpPr>
              <a:spLocks noChangeShapeType="1"/>
            </p:cNvSpPr>
            <p:nvPr/>
          </p:nvSpPr>
          <p:spPr bwMode="auto">
            <a:xfrm flipV="1">
              <a:off x="57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6" name="Line 165"/>
            <p:cNvSpPr>
              <a:spLocks noChangeShapeType="1"/>
            </p:cNvSpPr>
            <p:nvPr/>
          </p:nvSpPr>
          <p:spPr bwMode="auto">
            <a:xfrm flipV="1">
              <a:off x="62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7" name="Line 166"/>
            <p:cNvSpPr>
              <a:spLocks noChangeShapeType="1"/>
            </p:cNvSpPr>
            <p:nvPr/>
          </p:nvSpPr>
          <p:spPr bwMode="auto">
            <a:xfrm flipV="1">
              <a:off x="64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8" name="Line 167"/>
            <p:cNvSpPr>
              <a:spLocks noChangeShapeType="1"/>
            </p:cNvSpPr>
            <p:nvPr/>
          </p:nvSpPr>
          <p:spPr bwMode="auto">
            <a:xfrm flipV="1">
              <a:off x="73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89" name="Line 168"/>
            <p:cNvSpPr>
              <a:spLocks noChangeShapeType="1"/>
            </p:cNvSpPr>
            <p:nvPr/>
          </p:nvSpPr>
          <p:spPr bwMode="auto">
            <a:xfrm flipV="1">
              <a:off x="68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0" name="Line 169"/>
            <p:cNvSpPr>
              <a:spLocks noChangeShapeType="1"/>
            </p:cNvSpPr>
            <p:nvPr/>
          </p:nvSpPr>
          <p:spPr bwMode="auto">
            <a:xfrm flipV="1">
              <a:off x="75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1" name="Line 170"/>
            <p:cNvSpPr>
              <a:spLocks noChangeShapeType="1"/>
            </p:cNvSpPr>
            <p:nvPr/>
          </p:nvSpPr>
          <p:spPr bwMode="auto">
            <a:xfrm flipV="1">
              <a:off x="78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2" name="Line 171"/>
            <p:cNvSpPr>
              <a:spLocks noChangeShapeType="1"/>
            </p:cNvSpPr>
            <p:nvPr/>
          </p:nvSpPr>
          <p:spPr bwMode="auto">
            <a:xfrm flipV="1">
              <a:off x="689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3" name="Line 172"/>
            <p:cNvSpPr>
              <a:spLocks noChangeShapeType="1"/>
            </p:cNvSpPr>
            <p:nvPr/>
          </p:nvSpPr>
          <p:spPr bwMode="auto">
            <a:xfrm flipV="1">
              <a:off x="146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4" name="Line 173"/>
            <p:cNvSpPr>
              <a:spLocks noChangeShapeType="1"/>
            </p:cNvSpPr>
            <p:nvPr/>
          </p:nvSpPr>
          <p:spPr bwMode="auto">
            <a:xfrm flipV="1">
              <a:off x="144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5" name="Line 174"/>
            <p:cNvSpPr>
              <a:spLocks noChangeShapeType="1"/>
            </p:cNvSpPr>
            <p:nvPr/>
          </p:nvSpPr>
          <p:spPr bwMode="auto">
            <a:xfrm flipV="1">
              <a:off x="1397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6" name="Line 175"/>
            <p:cNvSpPr>
              <a:spLocks noChangeShapeType="1"/>
            </p:cNvSpPr>
            <p:nvPr/>
          </p:nvSpPr>
          <p:spPr bwMode="auto">
            <a:xfrm flipV="1">
              <a:off x="1329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7" name="Line 176"/>
            <p:cNvSpPr>
              <a:spLocks noChangeShapeType="1"/>
            </p:cNvSpPr>
            <p:nvPr/>
          </p:nvSpPr>
          <p:spPr bwMode="auto">
            <a:xfrm flipV="1">
              <a:off x="130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8" name="Line 177"/>
            <p:cNvSpPr>
              <a:spLocks noChangeShapeType="1"/>
            </p:cNvSpPr>
            <p:nvPr/>
          </p:nvSpPr>
          <p:spPr bwMode="auto">
            <a:xfrm flipV="1">
              <a:off x="126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199" name="Line 178"/>
            <p:cNvSpPr>
              <a:spLocks noChangeShapeType="1"/>
            </p:cNvSpPr>
            <p:nvPr/>
          </p:nvSpPr>
          <p:spPr bwMode="auto">
            <a:xfrm flipV="1">
              <a:off x="123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0" name="Line 179"/>
            <p:cNvSpPr>
              <a:spLocks noChangeShapeType="1"/>
            </p:cNvSpPr>
            <p:nvPr/>
          </p:nvSpPr>
          <p:spPr bwMode="auto">
            <a:xfrm flipV="1">
              <a:off x="121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1" name="Line 180"/>
            <p:cNvSpPr>
              <a:spLocks noChangeShapeType="1"/>
            </p:cNvSpPr>
            <p:nvPr/>
          </p:nvSpPr>
          <p:spPr bwMode="auto">
            <a:xfrm flipV="1">
              <a:off x="1169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2" name="Line 181"/>
            <p:cNvSpPr>
              <a:spLocks noChangeShapeType="1"/>
            </p:cNvSpPr>
            <p:nvPr/>
          </p:nvSpPr>
          <p:spPr bwMode="auto">
            <a:xfrm flipV="1">
              <a:off x="114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3" name="Line 182"/>
            <p:cNvSpPr>
              <a:spLocks noChangeShapeType="1"/>
            </p:cNvSpPr>
            <p:nvPr/>
          </p:nvSpPr>
          <p:spPr bwMode="auto">
            <a:xfrm flipV="1">
              <a:off x="112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4" name="Line 183"/>
            <p:cNvSpPr>
              <a:spLocks noChangeShapeType="1"/>
            </p:cNvSpPr>
            <p:nvPr/>
          </p:nvSpPr>
          <p:spPr bwMode="auto">
            <a:xfrm flipV="1">
              <a:off x="1077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5" name="Line 184"/>
            <p:cNvSpPr>
              <a:spLocks noChangeShapeType="1"/>
            </p:cNvSpPr>
            <p:nvPr/>
          </p:nvSpPr>
          <p:spPr bwMode="auto">
            <a:xfrm flipV="1">
              <a:off x="105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6" name="Line 185"/>
            <p:cNvSpPr>
              <a:spLocks noChangeShapeType="1"/>
            </p:cNvSpPr>
            <p:nvPr/>
          </p:nvSpPr>
          <p:spPr bwMode="auto">
            <a:xfrm flipV="1">
              <a:off x="1009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7" name="Line 186"/>
            <p:cNvSpPr>
              <a:spLocks noChangeShapeType="1"/>
            </p:cNvSpPr>
            <p:nvPr/>
          </p:nvSpPr>
          <p:spPr bwMode="auto">
            <a:xfrm flipV="1">
              <a:off x="98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8" name="Line 187"/>
            <p:cNvSpPr>
              <a:spLocks noChangeShapeType="1"/>
            </p:cNvSpPr>
            <p:nvPr/>
          </p:nvSpPr>
          <p:spPr bwMode="auto">
            <a:xfrm flipV="1">
              <a:off x="94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09" name="Line 188"/>
            <p:cNvSpPr>
              <a:spLocks noChangeShapeType="1"/>
            </p:cNvSpPr>
            <p:nvPr/>
          </p:nvSpPr>
          <p:spPr bwMode="auto">
            <a:xfrm flipV="1">
              <a:off x="91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0" name="Line 189"/>
            <p:cNvSpPr>
              <a:spLocks noChangeShapeType="1"/>
            </p:cNvSpPr>
            <p:nvPr/>
          </p:nvSpPr>
          <p:spPr bwMode="auto">
            <a:xfrm flipV="1">
              <a:off x="89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1" name="Line 190"/>
            <p:cNvSpPr>
              <a:spLocks noChangeShapeType="1"/>
            </p:cNvSpPr>
            <p:nvPr/>
          </p:nvSpPr>
          <p:spPr bwMode="auto">
            <a:xfrm flipV="1">
              <a:off x="849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2" name="Line 191"/>
            <p:cNvSpPr>
              <a:spLocks noChangeShapeType="1"/>
            </p:cNvSpPr>
            <p:nvPr/>
          </p:nvSpPr>
          <p:spPr bwMode="auto">
            <a:xfrm flipV="1">
              <a:off x="82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3" name="Line 192"/>
            <p:cNvSpPr>
              <a:spLocks noChangeShapeType="1"/>
            </p:cNvSpPr>
            <p:nvPr/>
          </p:nvSpPr>
          <p:spPr bwMode="auto">
            <a:xfrm flipV="1">
              <a:off x="55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4" name="Line 193"/>
            <p:cNvSpPr>
              <a:spLocks noChangeShapeType="1"/>
            </p:cNvSpPr>
            <p:nvPr/>
          </p:nvSpPr>
          <p:spPr bwMode="auto">
            <a:xfrm flipV="1">
              <a:off x="57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5" name="Line 194"/>
            <p:cNvSpPr>
              <a:spLocks noChangeShapeType="1"/>
            </p:cNvSpPr>
            <p:nvPr/>
          </p:nvSpPr>
          <p:spPr bwMode="auto">
            <a:xfrm flipV="1">
              <a:off x="62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6" name="Line 195"/>
            <p:cNvSpPr>
              <a:spLocks noChangeShapeType="1"/>
            </p:cNvSpPr>
            <p:nvPr/>
          </p:nvSpPr>
          <p:spPr bwMode="auto">
            <a:xfrm flipV="1">
              <a:off x="64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7" name="Line 196"/>
            <p:cNvSpPr>
              <a:spLocks noChangeShapeType="1"/>
            </p:cNvSpPr>
            <p:nvPr/>
          </p:nvSpPr>
          <p:spPr bwMode="auto">
            <a:xfrm flipV="1">
              <a:off x="73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8" name="Line 197"/>
            <p:cNvSpPr>
              <a:spLocks noChangeShapeType="1"/>
            </p:cNvSpPr>
            <p:nvPr/>
          </p:nvSpPr>
          <p:spPr bwMode="auto">
            <a:xfrm flipV="1">
              <a:off x="75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19" name="Line 198"/>
            <p:cNvSpPr>
              <a:spLocks noChangeShapeType="1"/>
            </p:cNvSpPr>
            <p:nvPr/>
          </p:nvSpPr>
          <p:spPr bwMode="auto">
            <a:xfrm flipV="1">
              <a:off x="78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0" name="Line 199"/>
            <p:cNvSpPr>
              <a:spLocks noChangeShapeType="1"/>
            </p:cNvSpPr>
            <p:nvPr/>
          </p:nvSpPr>
          <p:spPr bwMode="auto">
            <a:xfrm flipV="1">
              <a:off x="68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1" name="Line 200"/>
            <p:cNvSpPr>
              <a:spLocks noChangeShapeType="1"/>
            </p:cNvSpPr>
            <p:nvPr/>
          </p:nvSpPr>
          <p:spPr bwMode="auto">
            <a:xfrm flipV="1">
              <a:off x="146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2" name="Line 201"/>
            <p:cNvSpPr>
              <a:spLocks noChangeShapeType="1"/>
            </p:cNvSpPr>
            <p:nvPr/>
          </p:nvSpPr>
          <p:spPr bwMode="auto">
            <a:xfrm flipV="1">
              <a:off x="144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3" name="Line 202"/>
            <p:cNvSpPr>
              <a:spLocks noChangeShapeType="1"/>
            </p:cNvSpPr>
            <p:nvPr/>
          </p:nvSpPr>
          <p:spPr bwMode="auto">
            <a:xfrm flipV="1">
              <a:off x="139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4" name="Line 203"/>
            <p:cNvSpPr>
              <a:spLocks noChangeShapeType="1"/>
            </p:cNvSpPr>
            <p:nvPr/>
          </p:nvSpPr>
          <p:spPr bwMode="auto">
            <a:xfrm flipV="1">
              <a:off x="137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5" name="Line 204"/>
            <p:cNvSpPr>
              <a:spLocks noChangeShapeType="1"/>
            </p:cNvSpPr>
            <p:nvPr/>
          </p:nvSpPr>
          <p:spPr bwMode="auto">
            <a:xfrm flipV="1">
              <a:off x="132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6" name="Line 205"/>
            <p:cNvSpPr>
              <a:spLocks noChangeShapeType="1"/>
            </p:cNvSpPr>
            <p:nvPr/>
          </p:nvSpPr>
          <p:spPr bwMode="auto">
            <a:xfrm flipV="1">
              <a:off x="130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7" name="Line 206"/>
            <p:cNvSpPr>
              <a:spLocks noChangeShapeType="1"/>
            </p:cNvSpPr>
            <p:nvPr/>
          </p:nvSpPr>
          <p:spPr bwMode="auto">
            <a:xfrm flipV="1">
              <a:off x="126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8" name="Line 207"/>
            <p:cNvSpPr>
              <a:spLocks noChangeShapeType="1"/>
            </p:cNvSpPr>
            <p:nvPr/>
          </p:nvSpPr>
          <p:spPr bwMode="auto">
            <a:xfrm flipV="1">
              <a:off x="123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29" name="Line 208"/>
            <p:cNvSpPr>
              <a:spLocks noChangeShapeType="1"/>
            </p:cNvSpPr>
            <p:nvPr/>
          </p:nvSpPr>
          <p:spPr bwMode="auto">
            <a:xfrm flipV="1">
              <a:off x="121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0" name="Line 209"/>
            <p:cNvSpPr>
              <a:spLocks noChangeShapeType="1"/>
            </p:cNvSpPr>
            <p:nvPr/>
          </p:nvSpPr>
          <p:spPr bwMode="auto">
            <a:xfrm flipV="1">
              <a:off x="116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1" name="Line 210"/>
            <p:cNvSpPr>
              <a:spLocks noChangeShapeType="1"/>
            </p:cNvSpPr>
            <p:nvPr/>
          </p:nvSpPr>
          <p:spPr bwMode="auto">
            <a:xfrm flipV="1">
              <a:off x="114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2" name="Line 211"/>
            <p:cNvSpPr>
              <a:spLocks noChangeShapeType="1"/>
            </p:cNvSpPr>
            <p:nvPr/>
          </p:nvSpPr>
          <p:spPr bwMode="auto">
            <a:xfrm flipV="1">
              <a:off x="112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3" name="Line 212"/>
            <p:cNvSpPr>
              <a:spLocks noChangeShapeType="1"/>
            </p:cNvSpPr>
            <p:nvPr/>
          </p:nvSpPr>
          <p:spPr bwMode="auto">
            <a:xfrm flipV="1">
              <a:off x="107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4" name="Line 213"/>
            <p:cNvSpPr>
              <a:spLocks noChangeShapeType="1"/>
            </p:cNvSpPr>
            <p:nvPr/>
          </p:nvSpPr>
          <p:spPr bwMode="auto">
            <a:xfrm flipV="1">
              <a:off x="105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5" name="Line 214"/>
            <p:cNvSpPr>
              <a:spLocks noChangeShapeType="1"/>
            </p:cNvSpPr>
            <p:nvPr/>
          </p:nvSpPr>
          <p:spPr bwMode="auto">
            <a:xfrm flipV="1">
              <a:off x="100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6" name="Line 215"/>
            <p:cNvSpPr>
              <a:spLocks noChangeShapeType="1"/>
            </p:cNvSpPr>
            <p:nvPr/>
          </p:nvSpPr>
          <p:spPr bwMode="auto">
            <a:xfrm flipV="1">
              <a:off x="98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7" name="Line 216"/>
            <p:cNvSpPr>
              <a:spLocks noChangeShapeType="1"/>
            </p:cNvSpPr>
            <p:nvPr/>
          </p:nvSpPr>
          <p:spPr bwMode="auto">
            <a:xfrm flipV="1">
              <a:off x="94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8" name="Line 217"/>
            <p:cNvSpPr>
              <a:spLocks noChangeShapeType="1"/>
            </p:cNvSpPr>
            <p:nvPr/>
          </p:nvSpPr>
          <p:spPr bwMode="auto">
            <a:xfrm flipV="1">
              <a:off x="91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39" name="Line 218"/>
            <p:cNvSpPr>
              <a:spLocks noChangeShapeType="1"/>
            </p:cNvSpPr>
            <p:nvPr/>
          </p:nvSpPr>
          <p:spPr bwMode="auto">
            <a:xfrm flipV="1">
              <a:off x="89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0" name="Line 219"/>
            <p:cNvSpPr>
              <a:spLocks noChangeShapeType="1"/>
            </p:cNvSpPr>
            <p:nvPr/>
          </p:nvSpPr>
          <p:spPr bwMode="auto">
            <a:xfrm flipV="1">
              <a:off x="84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1" name="Line 220"/>
            <p:cNvSpPr>
              <a:spLocks noChangeShapeType="1"/>
            </p:cNvSpPr>
            <p:nvPr/>
          </p:nvSpPr>
          <p:spPr bwMode="auto">
            <a:xfrm flipV="1">
              <a:off x="82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2" name="Rectangle 221"/>
            <p:cNvSpPr>
              <a:spLocks noChangeArrowheads="1"/>
            </p:cNvSpPr>
            <p:nvPr/>
          </p:nvSpPr>
          <p:spPr bwMode="auto">
            <a:xfrm flipH="1">
              <a:off x="529" y="236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243" name="Line 222"/>
            <p:cNvSpPr>
              <a:spLocks noChangeShapeType="1"/>
            </p:cNvSpPr>
            <p:nvPr/>
          </p:nvSpPr>
          <p:spPr bwMode="auto">
            <a:xfrm flipH="1">
              <a:off x="1420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4" name="Line 223"/>
            <p:cNvSpPr>
              <a:spLocks noChangeShapeType="1"/>
            </p:cNvSpPr>
            <p:nvPr/>
          </p:nvSpPr>
          <p:spPr bwMode="auto">
            <a:xfrm flipH="1">
              <a:off x="130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5" name="Line 224"/>
            <p:cNvSpPr>
              <a:spLocks noChangeShapeType="1"/>
            </p:cNvSpPr>
            <p:nvPr/>
          </p:nvSpPr>
          <p:spPr bwMode="auto">
            <a:xfrm flipH="1">
              <a:off x="1214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6" name="Line 225"/>
            <p:cNvSpPr>
              <a:spLocks noChangeShapeType="1"/>
            </p:cNvSpPr>
            <p:nvPr/>
          </p:nvSpPr>
          <p:spPr bwMode="auto">
            <a:xfrm flipH="1">
              <a:off x="114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7" name="Line 226"/>
            <p:cNvSpPr>
              <a:spLocks noChangeShapeType="1"/>
            </p:cNvSpPr>
            <p:nvPr/>
          </p:nvSpPr>
          <p:spPr bwMode="auto">
            <a:xfrm flipH="1">
              <a:off x="1054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8" name="Line 227"/>
            <p:cNvSpPr>
              <a:spLocks noChangeShapeType="1"/>
            </p:cNvSpPr>
            <p:nvPr/>
          </p:nvSpPr>
          <p:spPr bwMode="auto">
            <a:xfrm flipH="1">
              <a:off x="98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49" name="Line 228"/>
            <p:cNvSpPr>
              <a:spLocks noChangeShapeType="1"/>
            </p:cNvSpPr>
            <p:nvPr/>
          </p:nvSpPr>
          <p:spPr bwMode="auto">
            <a:xfrm flipH="1">
              <a:off x="917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0" name="Line 229"/>
            <p:cNvSpPr>
              <a:spLocks noChangeShapeType="1"/>
            </p:cNvSpPr>
            <p:nvPr/>
          </p:nvSpPr>
          <p:spPr bwMode="auto">
            <a:xfrm flipH="1">
              <a:off x="82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1" name="Line 230"/>
            <p:cNvSpPr>
              <a:spLocks noChangeShapeType="1"/>
            </p:cNvSpPr>
            <p:nvPr/>
          </p:nvSpPr>
          <p:spPr bwMode="auto">
            <a:xfrm flipH="1">
              <a:off x="734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2" name="Line 231"/>
            <p:cNvSpPr>
              <a:spLocks noChangeShapeType="1"/>
            </p:cNvSpPr>
            <p:nvPr/>
          </p:nvSpPr>
          <p:spPr bwMode="auto">
            <a:xfrm flipH="1">
              <a:off x="66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3" name="Line 232"/>
            <p:cNvSpPr>
              <a:spLocks noChangeShapeType="1"/>
            </p:cNvSpPr>
            <p:nvPr/>
          </p:nvSpPr>
          <p:spPr bwMode="auto">
            <a:xfrm flipH="1">
              <a:off x="597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4" name="Line 233"/>
            <p:cNvSpPr>
              <a:spLocks noChangeShapeType="1"/>
            </p:cNvSpPr>
            <p:nvPr/>
          </p:nvSpPr>
          <p:spPr bwMode="auto">
            <a:xfrm flipH="1">
              <a:off x="135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5" name="Line 234"/>
            <p:cNvSpPr>
              <a:spLocks noChangeShapeType="1"/>
            </p:cNvSpPr>
            <p:nvPr/>
          </p:nvSpPr>
          <p:spPr bwMode="auto">
            <a:xfrm flipH="1" flipV="1">
              <a:off x="146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6" name="Line 235"/>
            <p:cNvSpPr>
              <a:spLocks noChangeShapeType="1"/>
            </p:cNvSpPr>
            <p:nvPr/>
          </p:nvSpPr>
          <p:spPr bwMode="auto">
            <a:xfrm flipH="1" flipV="1">
              <a:off x="144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7" name="Line 236"/>
            <p:cNvSpPr>
              <a:spLocks noChangeShapeType="1"/>
            </p:cNvSpPr>
            <p:nvPr/>
          </p:nvSpPr>
          <p:spPr bwMode="auto">
            <a:xfrm flipH="1" flipV="1">
              <a:off x="139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8" name="Line 237"/>
            <p:cNvSpPr>
              <a:spLocks noChangeShapeType="1"/>
            </p:cNvSpPr>
            <p:nvPr/>
          </p:nvSpPr>
          <p:spPr bwMode="auto">
            <a:xfrm flipH="1" flipV="1">
              <a:off x="137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59" name="Line 238"/>
            <p:cNvSpPr>
              <a:spLocks noChangeShapeType="1"/>
            </p:cNvSpPr>
            <p:nvPr/>
          </p:nvSpPr>
          <p:spPr bwMode="auto">
            <a:xfrm flipH="1" flipV="1">
              <a:off x="128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0" name="Line 239"/>
            <p:cNvSpPr>
              <a:spLocks noChangeShapeType="1"/>
            </p:cNvSpPr>
            <p:nvPr/>
          </p:nvSpPr>
          <p:spPr bwMode="auto">
            <a:xfrm flipH="1" flipV="1">
              <a:off x="132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1" name="Line 240"/>
            <p:cNvSpPr>
              <a:spLocks noChangeShapeType="1"/>
            </p:cNvSpPr>
            <p:nvPr/>
          </p:nvSpPr>
          <p:spPr bwMode="auto">
            <a:xfrm flipV="1">
              <a:off x="126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2" name="Line 241"/>
            <p:cNvSpPr>
              <a:spLocks noChangeShapeType="1"/>
            </p:cNvSpPr>
            <p:nvPr/>
          </p:nvSpPr>
          <p:spPr bwMode="auto">
            <a:xfrm flipH="1" flipV="1">
              <a:off x="123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3" name="Line 242"/>
            <p:cNvSpPr>
              <a:spLocks noChangeShapeType="1"/>
            </p:cNvSpPr>
            <p:nvPr/>
          </p:nvSpPr>
          <p:spPr bwMode="auto">
            <a:xfrm flipH="1" flipV="1">
              <a:off x="132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4" name="Line 243"/>
            <p:cNvSpPr>
              <a:spLocks noChangeShapeType="1"/>
            </p:cNvSpPr>
            <p:nvPr/>
          </p:nvSpPr>
          <p:spPr bwMode="auto">
            <a:xfrm flipH="1" flipV="1">
              <a:off x="55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5" name="Line 244"/>
            <p:cNvSpPr>
              <a:spLocks noChangeShapeType="1"/>
            </p:cNvSpPr>
            <p:nvPr/>
          </p:nvSpPr>
          <p:spPr bwMode="auto">
            <a:xfrm flipH="1" flipV="1">
              <a:off x="57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6" name="Line 245"/>
            <p:cNvSpPr>
              <a:spLocks noChangeShapeType="1"/>
            </p:cNvSpPr>
            <p:nvPr/>
          </p:nvSpPr>
          <p:spPr bwMode="auto">
            <a:xfrm flipH="1" flipV="1">
              <a:off x="62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7" name="Line 246"/>
            <p:cNvSpPr>
              <a:spLocks noChangeShapeType="1"/>
            </p:cNvSpPr>
            <p:nvPr/>
          </p:nvSpPr>
          <p:spPr bwMode="auto">
            <a:xfrm flipH="1" flipV="1">
              <a:off x="64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8" name="Line 247"/>
            <p:cNvSpPr>
              <a:spLocks noChangeShapeType="1"/>
            </p:cNvSpPr>
            <p:nvPr/>
          </p:nvSpPr>
          <p:spPr bwMode="auto">
            <a:xfrm flipV="1">
              <a:off x="68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69" name="Line 248"/>
            <p:cNvSpPr>
              <a:spLocks noChangeShapeType="1"/>
            </p:cNvSpPr>
            <p:nvPr/>
          </p:nvSpPr>
          <p:spPr bwMode="auto">
            <a:xfrm flipH="1" flipV="1">
              <a:off x="71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0" name="Line 249"/>
            <p:cNvSpPr>
              <a:spLocks noChangeShapeType="1"/>
            </p:cNvSpPr>
            <p:nvPr/>
          </p:nvSpPr>
          <p:spPr bwMode="auto">
            <a:xfrm flipH="1" flipV="1">
              <a:off x="75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1" name="Line 250"/>
            <p:cNvSpPr>
              <a:spLocks noChangeShapeType="1"/>
            </p:cNvSpPr>
            <p:nvPr/>
          </p:nvSpPr>
          <p:spPr bwMode="auto">
            <a:xfrm flipH="1" flipV="1">
              <a:off x="78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2" name="Line 251"/>
            <p:cNvSpPr>
              <a:spLocks noChangeShapeType="1"/>
            </p:cNvSpPr>
            <p:nvPr/>
          </p:nvSpPr>
          <p:spPr bwMode="auto">
            <a:xfrm flipH="1" flipV="1">
              <a:off x="80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3" name="Line 252"/>
            <p:cNvSpPr>
              <a:spLocks noChangeShapeType="1"/>
            </p:cNvSpPr>
            <p:nvPr/>
          </p:nvSpPr>
          <p:spPr bwMode="auto">
            <a:xfrm flipH="1" flipV="1">
              <a:off x="84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4" name="Line 253"/>
            <p:cNvSpPr>
              <a:spLocks noChangeShapeType="1"/>
            </p:cNvSpPr>
            <p:nvPr/>
          </p:nvSpPr>
          <p:spPr bwMode="auto">
            <a:xfrm flipH="1" flipV="1">
              <a:off x="87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5" name="Line 254"/>
            <p:cNvSpPr>
              <a:spLocks noChangeShapeType="1"/>
            </p:cNvSpPr>
            <p:nvPr/>
          </p:nvSpPr>
          <p:spPr bwMode="auto">
            <a:xfrm flipH="1" flipV="1">
              <a:off x="89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6" name="Line 255"/>
            <p:cNvSpPr>
              <a:spLocks noChangeShapeType="1"/>
            </p:cNvSpPr>
            <p:nvPr/>
          </p:nvSpPr>
          <p:spPr bwMode="auto">
            <a:xfrm flipH="1" flipV="1">
              <a:off x="94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7" name="Line 256"/>
            <p:cNvSpPr>
              <a:spLocks noChangeShapeType="1"/>
            </p:cNvSpPr>
            <p:nvPr/>
          </p:nvSpPr>
          <p:spPr bwMode="auto">
            <a:xfrm flipH="1" flipV="1">
              <a:off x="96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8" name="Line 257"/>
            <p:cNvSpPr>
              <a:spLocks noChangeShapeType="1"/>
            </p:cNvSpPr>
            <p:nvPr/>
          </p:nvSpPr>
          <p:spPr bwMode="auto">
            <a:xfrm flipH="1" flipV="1">
              <a:off x="100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79" name="Line 258"/>
            <p:cNvSpPr>
              <a:spLocks noChangeShapeType="1"/>
            </p:cNvSpPr>
            <p:nvPr/>
          </p:nvSpPr>
          <p:spPr bwMode="auto">
            <a:xfrm flipH="1" flipV="1">
              <a:off x="103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0" name="Line 259"/>
            <p:cNvSpPr>
              <a:spLocks noChangeShapeType="1"/>
            </p:cNvSpPr>
            <p:nvPr/>
          </p:nvSpPr>
          <p:spPr bwMode="auto">
            <a:xfrm flipH="1" flipV="1">
              <a:off x="107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1" name="Line 260"/>
            <p:cNvSpPr>
              <a:spLocks noChangeShapeType="1"/>
            </p:cNvSpPr>
            <p:nvPr/>
          </p:nvSpPr>
          <p:spPr bwMode="auto">
            <a:xfrm flipH="1" flipV="1">
              <a:off x="110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2" name="Line 261"/>
            <p:cNvSpPr>
              <a:spLocks noChangeShapeType="1"/>
            </p:cNvSpPr>
            <p:nvPr/>
          </p:nvSpPr>
          <p:spPr bwMode="auto">
            <a:xfrm flipH="1" flipV="1">
              <a:off x="112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3" name="Line 262"/>
            <p:cNvSpPr>
              <a:spLocks noChangeShapeType="1"/>
            </p:cNvSpPr>
            <p:nvPr/>
          </p:nvSpPr>
          <p:spPr bwMode="auto">
            <a:xfrm flipH="1" flipV="1">
              <a:off x="116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4" name="Line 263"/>
            <p:cNvSpPr>
              <a:spLocks noChangeShapeType="1"/>
            </p:cNvSpPr>
            <p:nvPr/>
          </p:nvSpPr>
          <p:spPr bwMode="auto">
            <a:xfrm flipH="1" flipV="1">
              <a:off x="119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5" name="Line 264"/>
            <p:cNvSpPr>
              <a:spLocks noChangeShapeType="1"/>
            </p:cNvSpPr>
            <p:nvPr/>
          </p:nvSpPr>
          <p:spPr bwMode="auto">
            <a:xfrm flipH="1" flipV="1">
              <a:off x="146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6" name="Line 265"/>
            <p:cNvSpPr>
              <a:spLocks noChangeShapeType="1"/>
            </p:cNvSpPr>
            <p:nvPr/>
          </p:nvSpPr>
          <p:spPr bwMode="auto">
            <a:xfrm flipH="1" flipV="1">
              <a:off x="144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7" name="Line 266"/>
            <p:cNvSpPr>
              <a:spLocks noChangeShapeType="1"/>
            </p:cNvSpPr>
            <p:nvPr/>
          </p:nvSpPr>
          <p:spPr bwMode="auto">
            <a:xfrm flipH="1" flipV="1">
              <a:off x="139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8" name="Line 267"/>
            <p:cNvSpPr>
              <a:spLocks noChangeShapeType="1"/>
            </p:cNvSpPr>
            <p:nvPr/>
          </p:nvSpPr>
          <p:spPr bwMode="auto">
            <a:xfrm flipH="1" flipV="1">
              <a:off x="137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89" name="Line 268"/>
            <p:cNvSpPr>
              <a:spLocks noChangeShapeType="1"/>
            </p:cNvSpPr>
            <p:nvPr/>
          </p:nvSpPr>
          <p:spPr bwMode="auto">
            <a:xfrm flipH="1" flipV="1">
              <a:off x="128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0" name="Line 269"/>
            <p:cNvSpPr>
              <a:spLocks noChangeShapeType="1"/>
            </p:cNvSpPr>
            <p:nvPr/>
          </p:nvSpPr>
          <p:spPr bwMode="auto">
            <a:xfrm flipH="1" flipV="1">
              <a:off x="126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1" name="Line 270"/>
            <p:cNvSpPr>
              <a:spLocks noChangeShapeType="1"/>
            </p:cNvSpPr>
            <p:nvPr/>
          </p:nvSpPr>
          <p:spPr bwMode="auto">
            <a:xfrm flipH="1" flipV="1">
              <a:off x="123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2" name="Line 271"/>
            <p:cNvSpPr>
              <a:spLocks noChangeShapeType="1"/>
            </p:cNvSpPr>
            <p:nvPr/>
          </p:nvSpPr>
          <p:spPr bwMode="auto">
            <a:xfrm flipH="1" flipV="1">
              <a:off x="132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3" name="Line 272"/>
            <p:cNvSpPr>
              <a:spLocks noChangeShapeType="1"/>
            </p:cNvSpPr>
            <p:nvPr/>
          </p:nvSpPr>
          <p:spPr bwMode="auto">
            <a:xfrm flipH="1" flipV="1">
              <a:off x="55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4" name="Line 273"/>
            <p:cNvSpPr>
              <a:spLocks noChangeShapeType="1"/>
            </p:cNvSpPr>
            <p:nvPr/>
          </p:nvSpPr>
          <p:spPr bwMode="auto">
            <a:xfrm flipH="1" flipV="1">
              <a:off x="57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5" name="Line 274"/>
            <p:cNvSpPr>
              <a:spLocks noChangeShapeType="1"/>
            </p:cNvSpPr>
            <p:nvPr/>
          </p:nvSpPr>
          <p:spPr bwMode="auto">
            <a:xfrm flipH="1" flipV="1">
              <a:off x="62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6" name="Line 275"/>
            <p:cNvSpPr>
              <a:spLocks noChangeShapeType="1"/>
            </p:cNvSpPr>
            <p:nvPr/>
          </p:nvSpPr>
          <p:spPr bwMode="auto">
            <a:xfrm flipH="1" flipV="1">
              <a:off x="64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7" name="Line 276"/>
            <p:cNvSpPr>
              <a:spLocks noChangeShapeType="1"/>
            </p:cNvSpPr>
            <p:nvPr/>
          </p:nvSpPr>
          <p:spPr bwMode="auto">
            <a:xfrm flipH="1" flipV="1">
              <a:off x="68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8" name="Line 277"/>
            <p:cNvSpPr>
              <a:spLocks noChangeShapeType="1"/>
            </p:cNvSpPr>
            <p:nvPr/>
          </p:nvSpPr>
          <p:spPr bwMode="auto">
            <a:xfrm flipH="1" flipV="1">
              <a:off x="71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299" name="Line 278"/>
            <p:cNvSpPr>
              <a:spLocks noChangeShapeType="1"/>
            </p:cNvSpPr>
            <p:nvPr/>
          </p:nvSpPr>
          <p:spPr bwMode="auto">
            <a:xfrm flipH="1" flipV="1">
              <a:off x="75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0" name="Line 279"/>
            <p:cNvSpPr>
              <a:spLocks noChangeShapeType="1"/>
            </p:cNvSpPr>
            <p:nvPr/>
          </p:nvSpPr>
          <p:spPr bwMode="auto">
            <a:xfrm flipH="1" flipV="1">
              <a:off x="78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1" name="Line 280"/>
            <p:cNvSpPr>
              <a:spLocks noChangeShapeType="1"/>
            </p:cNvSpPr>
            <p:nvPr/>
          </p:nvSpPr>
          <p:spPr bwMode="auto">
            <a:xfrm flipH="1" flipV="1">
              <a:off x="80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2" name="Line 281"/>
            <p:cNvSpPr>
              <a:spLocks noChangeShapeType="1"/>
            </p:cNvSpPr>
            <p:nvPr/>
          </p:nvSpPr>
          <p:spPr bwMode="auto">
            <a:xfrm flipH="1" flipV="1">
              <a:off x="84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3" name="Line 282"/>
            <p:cNvSpPr>
              <a:spLocks noChangeShapeType="1"/>
            </p:cNvSpPr>
            <p:nvPr/>
          </p:nvSpPr>
          <p:spPr bwMode="auto">
            <a:xfrm flipH="1" flipV="1">
              <a:off x="87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4" name="Line 283"/>
            <p:cNvSpPr>
              <a:spLocks noChangeShapeType="1"/>
            </p:cNvSpPr>
            <p:nvPr/>
          </p:nvSpPr>
          <p:spPr bwMode="auto">
            <a:xfrm flipH="1" flipV="1">
              <a:off x="89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5" name="Line 284"/>
            <p:cNvSpPr>
              <a:spLocks noChangeShapeType="1"/>
            </p:cNvSpPr>
            <p:nvPr/>
          </p:nvSpPr>
          <p:spPr bwMode="auto">
            <a:xfrm flipH="1" flipV="1">
              <a:off x="94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6" name="Line 285"/>
            <p:cNvSpPr>
              <a:spLocks noChangeShapeType="1"/>
            </p:cNvSpPr>
            <p:nvPr/>
          </p:nvSpPr>
          <p:spPr bwMode="auto">
            <a:xfrm flipH="1" flipV="1">
              <a:off x="96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7" name="Line 286"/>
            <p:cNvSpPr>
              <a:spLocks noChangeShapeType="1"/>
            </p:cNvSpPr>
            <p:nvPr/>
          </p:nvSpPr>
          <p:spPr bwMode="auto">
            <a:xfrm flipH="1" flipV="1">
              <a:off x="100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8" name="Line 287"/>
            <p:cNvSpPr>
              <a:spLocks noChangeShapeType="1"/>
            </p:cNvSpPr>
            <p:nvPr/>
          </p:nvSpPr>
          <p:spPr bwMode="auto">
            <a:xfrm flipH="1" flipV="1">
              <a:off x="103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09" name="Line 288"/>
            <p:cNvSpPr>
              <a:spLocks noChangeShapeType="1"/>
            </p:cNvSpPr>
            <p:nvPr/>
          </p:nvSpPr>
          <p:spPr bwMode="auto">
            <a:xfrm flipH="1" flipV="1">
              <a:off x="107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0" name="Line 289"/>
            <p:cNvSpPr>
              <a:spLocks noChangeShapeType="1"/>
            </p:cNvSpPr>
            <p:nvPr/>
          </p:nvSpPr>
          <p:spPr bwMode="auto">
            <a:xfrm flipH="1" flipV="1">
              <a:off x="110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1" name="Line 290"/>
            <p:cNvSpPr>
              <a:spLocks noChangeShapeType="1"/>
            </p:cNvSpPr>
            <p:nvPr/>
          </p:nvSpPr>
          <p:spPr bwMode="auto">
            <a:xfrm flipH="1" flipV="1">
              <a:off x="112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2" name="Line 291"/>
            <p:cNvSpPr>
              <a:spLocks noChangeShapeType="1"/>
            </p:cNvSpPr>
            <p:nvPr/>
          </p:nvSpPr>
          <p:spPr bwMode="auto">
            <a:xfrm flipH="1" flipV="1">
              <a:off x="116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3" name="Line 292"/>
            <p:cNvSpPr>
              <a:spLocks noChangeShapeType="1"/>
            </p:cNvSpPr>
            <p:nvPr/>
          </p:nvSpPr>
          <p:spPr bwMode="auto">
            <a:xfrm flipH="1" flipV="1">
              <a:off x="119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4" name="Rectangle 293"/>
            <p:cNvSpPr>
              <a:spLocks noChangeArrowheads="1"/>
            </p:cNvSpPr>
            <p:nvPr/>
          </p:nvSpPr>
          <p:spPr bwMode="auto">
            <a:xfrm>
              <a:off x="300" y="1315"/>
              <a:ext cx="1372" cy="1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315" name="Line 294"/>
            <p:cNvSpPr>
              <a:spLocks noChangeShapeType="1"/>
            </p:cNvSpPr>
            <p:nvPr/>
          </p:nvSpPr>
          <p:spPr bwMode="auto">
            <a:xfrm>
              <a:off x="529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6" name="Line 295"/>
            <p:cNvSpPr>
              <a:spLocks noChangeShapeType="1"/>
            </p:cNvSpPr>
            <p:nvPr/>
          </p:nvSpPr>
          <p:spPr bwMode="auto">
            <a:xfrm>
              <a:off x="757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7" name="Line 296"/>
            <p:cNvSpPr>
              <a:spLocks noChangeShapeType="1"/>
            </p:cNvSpPr>
            <p:nvPr/>
          </p:nvSpPr>
          <p:spPr bwMode="auto">
            <a:xfrm>
              <a:off x="986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8" name="Line 297"/>
            <p:cNvSpPr>
              <a:spLocks noChangeShapeType="1"/>
            </p:cNvSpPr>
            <p:nvPr/>
          </p:nvSpPr>
          <p:spPr bwMode="auto">
            <a:xfrm>
              <a:off x="1214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19" name="Line 298"/>
            <p:cNvSpPr>
              <a:spLocks noChangeShapeType="1"/>
            </p:cNvSpPr>
            <p:nvPr/>
          </p:nvSpPr>
          <p:spPr bwMode="auto">
            <a:xfrm>
              <a:off x="1443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0" name="Line 299"/>
            <p:cNvSpPr>
              <a:spLocks noChangeShapeType="1"/>
            </p:cNvSpPr>
            <p:nvPr/>
          </p:nvSpPr>
          <p:spPr bwMode="auto">
            <a:xfrm flipH="1">
              <a:off x="300" y="1520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1" name="Line 300"/>
            <p:cNvSpPr>
              <a:spLocks noChangeShapeType="1"/>
            </p:cNvSpPr>
            <p:nvPr/>
          </p:nvSpPr>
          <p:spPr bwMode="auto">
            <a:xfrm flipH="1">
              <a:off x="300" y="1817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2" name="Line 301"/>
            <p:cNvSpPr>
              <a:spLocks noChangeShapeType="1"/>
            </p:cNvSpPr>
            <p:nvPr/>
          </p:nvSpPr>
          <p:spPr bwMode="auto">
            <a:xfrm flipH="1">
              <a:off x="300" y="211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3" name="Line 302"/>
            <p:cNvSpPr>
              <a:spLocks noChangeShapeType="1"/>
            </p:cNvSpPr>
            <p:nvPr/>
          </p:nvSpPr>
          <p:spPr bwMode="auto">
            <a:xfrm flipH="1">
              <a:off x="300" y="243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4" name="Line 303"/>
            <p:cNvSpPr>
              <a:spLocks noChangeShapeType="1"/>
            </p:cNvSpPr>
            <p:nvPr/>
          </p:nvSpPr>
          <p:spPr bwMode="auto">
            <a:xfrm flipH="1" flipV="1">
              <a:off x="1374" y="2040"/>
              <a:ext cx="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5" name="Line 304"/>
            <p:cNvSpPr>
              <a:spLocks noChangeShapeType="1"/>
            </p:cNvSpPr>
            <p:nvPr/>
          </p:nvSpPr>
          <p:spPr bwMode="auto">
            <a:xfrm flipV="1">
              <a:off x="620" y="1566"/>
              <a:ext cx="1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6" name="Line 305"/>
            <p:cNvSpPr>
              <a:spLocks noChangeShapeType="1"/>
            </p:cNvSpPr>
            <p:nvPr/>
          </p:nvSpPr>
          <p:spPr bwMode="auto">
            <a:xfrm flipV="1">
              <a:off x="1260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7" name="Line 306"/>
            <p:cNvSpPr>
              <a:spLocks noChangeShapeType="1"/>
            </p:cNvSpPr>
            <p:nvPr/>
          </p:nvSpPr>
          <p:spPr bwMode="auto">
            <a:xfrm flipV="1">
              <a:off x="689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328" name="Oval 307"/>
            <p:cNvSpPr>
              <a:spLocks noChangeArrowheads="1"/>
            </p:cNvSpPr>
            <p:nvPr/>
          </p:nvSpPr>
          <p:spPr bwMode="auto">
            <a:xfrm>
              <a:off x="620" y="1634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329" name="Oval 308"/>
            <p:cNvSpPr>
              <a:spLocks noChangeArrowheads="1"/>
            </p:cNvSpPr>
            <p:nvPr/>
          </p:nvSpPr>
          <p:spPr bwMode="auto">
            <a:xfrm>
              <a:off x="849" y="1634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330" name="Oval 309"/>
            <p:cNvSpPr>
              <a:spLocks noChangeArrowheads="1"/>
            </p:cNvSpPr>
            <p:nvPr/>
          </p:nvSpPr>
          <p:spPr bwMode="auto">
            <a:xfrm>
              <a:off x="1306" y="1931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331" name="Oval 310"/>
            <p:cNvSpPr>
              <a:spLocks noChangeArrowheads="1"/>
            </p:cNvSpPr>
            <p:nvPr/>
          </p:nvSpPr>
          <p:spPr bwMode="auto">
            <a:xfrm>
              <a:off x="620" y="2251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332" name="Oval 311"/>
            <p:cNvSpPr>
              <a:spLocks noChangeArrowheads="1"/>
            </p:cNvSpPr>
            <p:nvPr/>
          </p:nvSpPr>
          <p:spPr bwMode="auto">
            <a:xfrm>
              <a:off x="1306" y="2251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333" name="Line 312"/>
            <p:cNvSpPr>
              <a:spLocks noChangeShapeType="1"/>
            </p:cNvSpPr>
            <p:nvPr/>
          </p:nvSpPr>
          <p:spPr bwMode="auto">
            <a:xfrm flipV="1">
              <a:off x="1375" y="2038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74105" name="Group 313"/>
          <p:cNvGrpSpPr>
            <a:grpSpLocks/>
          </p:cNvGrpSpPr>
          <p:nvPr/>
        </p:nvGrpSpPr>
        <p:grpSpPr bwMode="auto">
          <a:xfrm>
            <a:off x="5537200" y="2208213"/>
            <a:ext cx="3370263" cy="2936875"/>
            <a:chOff x="3295" y="1314"/>
            <a:chExt cx="2005" cy="1747"/>
          </a:xfrm>
        </p:grpSpPr>
        <p:sp>
          <p:nvSpPr>
            <p:cNvPr id="59710" name="Rectangle 314"/>
            <p:cNvSpPr>
              <a:spLocks noChangeArrowheads="1"/>
            </p:cNvSpPr>
            <p:nvPr/>
          </p:nvSpPr>
          <p:spPr bwMode="auto">
            <a:xfrm>
              <a:off x="3455" y="1314"/>
              <a:ext cx="1372" cy="128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11" name="Rectangle 315"/>
            <p:cNvSpPr>
              <a:spLocks noChangeArrowheads="1"/>
            </p:cNvSpPr>
            <p:nvPr/>
          </p:nvSpPr>
          <p:spPr bwMode="auto">
            <a:xfrm>
              <a:off x="3684" y="1452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12" name="Line 316"/>
            <p:cNvSpPr>
              <a:spLocks noChangeShapeType="1"/>
            </p:cNvSpPr>
            <p:nvPr/>
          </p:nvSpPr>
          <p:spPr bwMode="auto">
            <a:xfrm>
              <a:off x="3752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13" name="Line 317"/>
            <p:cNvSpPr>
              <a:spLocks noChangeShapeType="1"/>
            </p:cNvSpPr>
            <p:nvPr/>
          </p:nvSpPr>
          <p:spPr bwMode="auto">
            <a:xfrm>
              <a:off x="386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14" name="Line 318"/>
            <p:cNvSpPr>
              <a:spLocks noChangeShapeType="1"/>
            </p:cNvSpPr>
            <p:nvPr/>
          </p:nvSpPr>
          <p:spPr bwMode="auto">
            <a:xfrm>
              <a:off x="3958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15" name="Line 319"/>
            <p:cNvSpPr>
              <a:spLocks noChangeShapeType="1"/>
            </p:cNvSpPr>
            <p:nvPr/>
          </p:nvSpPr>
          <p:spPr bwMode="auto">
            <a:xfrm>
              <a:off x="402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16" name="Line 320"/>
            <p:cNvSpPr>
              <a:spLocks noChangeShapeType="1"/>
            </p:cNvSpPr>
            <p:nvPr/>
          </p:nvSpPr>
          <p:spPr bwMode="auto">
            <a:xfrm>
              <a:off x="4118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17" name="Line 321"/>
            <p:cNvSpPr>
              <a:spLocks noChangeShapeType="1"/>
            </p:cNvSpPr>
            <p:nvPr/>
          </p:nvSpPr>
          <p:spPr bwMode="auto">
            <a:xfrm>
              <a:off x="418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18" name="Line 322"/>
            <p:cNvSpPr>
              <a:spLocks noChangeShapeType="1"/>
            </p:cNvSpPr>
            <p:nvPr/>
          </p:nvSpPr>
          <p:spPr bwMode="auto">
            <a:xfrm>
              <a:off x="4255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19" name="Line 323"/>
            <p:cNvSpPr>
              <a:spLocks noChangeShapeType="1"/>
            </p:cNvSpPr>
            <p:nvPr/>
          </p:nvSpPr>
          <p:spPr bwMode="auto">
            <a:xfrm>
              <a:off x="434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0" name="Line 324"/>
            <p:cNvSpPr>
              <a:spLocks noChangeShapeType="1"/>
            </p:cNvSpPr>
            <p:nvPr/>
          </p:nvSpPr>
          <p:spPr bwMode="auto">
            <a:xfrm>
              <a:off x="4438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1" name="Line 325"/>
            <p:cNvSpPr>
              <a:spLocks noChangeShapeType="1"/>
            </p:cNvSpPr>
            <p:nvPr/>
          </p:nvSpPr>
          <p:spPr bwMode="auto">
            <a:xfrm>
              <a:off x="450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2" name="Line 326"/>
            <p:cNvSpPr>
              <a:spLocks noChangeShapeType="1"/>
            </p:cNvSpPr>
            <p:nvPr/>
          </p:nvSpPr>
          <p:spPr bwMode="auto">
            <a:xfrm>
              <a:off x="4575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3" name="Line 327"/>
            <p:cNvSpPr>
              <a:spLocks noChangeShapeType="1"/>
            </p:cNvSpPr>
            <p:nvPr/>
          </p:nvSpPr>
          <p:spPr bwMode="auto">
            <a:xfrm>
              <a:off x="3821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4" name="Line 328"/>
            <p:cNvSpPr>
              <a:spLocks noChangeShapeType="1"/>
            </p:cNvSpPr>
            <p:nvPr/>
          </p:nvSpPr>
          <p:spPr bwMode="auto">
            <a:xfrm flipV="1">
              <a:off x="3707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5" name="Line 329"/>
            <p:cNvSpPr>
              <a:spLocks noChangeShapeType="1"/>
            </p:cNvSpPr>
            <p:nvPr/>
          </p:nvSpPr>
          <p:spPr bwMode="auto">
            <a:xfrm flipV="1">
              <a:off x="373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6" name="Line 330"/>
            <p:cNvSpPr>
              <a:spLocks noChangeShapeType="1"/>
            </p:cNvSpPr>
            <p:nvPr/>
          </p:nvSpPr>
          <p:spPr bwMode="auto">
            <a:xfrm flipV="1">
              <a:off x="377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7" name="Line 331"/>
            <p:cNvSpPr>
              <a:spLocks noChangeShapeType="1"/>
            </p:cNvSpPr>
            <p:nvPr/>
          </p:nvSpPr>
          <p:spPr bwMode="auto">
            <a:xfrm flipV="1">
              <a:off x="379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8" name="Line 332"/>
            <p:cNvSpPr>
              <a:spLocks noChangeShapeType="1"/>
            </p:cNvSpPr>
            <p:nvPr/>
          </p:nvSpPr>
          <p:spPr bwMode="auto">
            <a:xfrm flipV="1">
              <a:off x="389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29" name="Line 333"/>
            <p:cNvSpPr>
              <a:spLocks noChangeShapeType="1"/>
            </p:cNvSpPr>
            <p:nvPr/>
          </p:nvSpPr>
          <p:spPr bwMode="auto">
            <a:xfrm flipV="1">
              <a:off x="384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0" name="Line 334"/>
            <p:cNvSpPr>
              <a:spLocks noChangeShapeType="1"/>
            </p:cNvSpPr>
            <p:nvPr/>
          </p:nvSpPr>
          <p:spPr bwMode="auto">
            <a:xfrm flipV="1">
              <a:off x="391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1" name="Line 335"/>
            <p:cNvSpPr>
              <a:spLocks noChangeShapeType="1"/>
            </p:cNvSpPr>
            <p:nvPr/>
          </p:nvSpPr>
          <p:spPr bwMode="auto">
            <a:xfrm flipV="1">
              <a:off x="393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2" name="Line 336"/>
            <p:cNvSpPr>
              <a:spLocks noChangeShapeType="1"/>
            </p:cNvSpPr>
            <p:nvPr/>
          </p:nvSpPr>
          <p:spPr bwMode="auto">
            <a:xfrm flipV="1">
              <a:off x="3844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3" name="Line 337"/>
            <p:cNvSpPr>
              <a:spLocks noChangeShapeType="1"/>
            </p:cNvSpPr>
            <p:nvPr/>
          </p:nvSpPr>
          <p:spPr bwMode="auto">
            <a:xfrm flipV="1">
              <a:off x="4621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4" name="Line 338"/>
            <p:cNvSpPr>
              <a:spLocks noChangeShapeType="1"/>
            </p:cNvSpPr>
            <p:nvPr/>
          </p:nvSpPr>
          <p:spPr bwMode="auto">
            <a:xfrm flipV="1">
              <a:off x="459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5" name="Line 339"/>
            <p:cNvSpPr>
              <a:spLocks noChangeShapeType="1"/>
            </p:cNvSpPr>
            <p:nvPr/>
          </p:nvSpPr>
          <p:spPr bwMode="auto">
            <a:xfrm flipV="1">
              <a:off x="455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6" name="Line 340"/>
            <p:cNvSpPr>
              <a:spLocks noChangeShapeType="1"/>
            </p:cNvSpPr>
            <p:nvPr/>
          </p:nvSpPr>
          <p:spPr bwMode="auto">
            <a:xfrm flipV="1">
              <a:off x="453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7" name="Line 341"/>
            <p:cNvSpPr>
              <a:spLocks noChangeShapeType="1"/>
            </p:cNvSpPr>
            <p:nvPr/>
          </p:nvSpPr>
          <p:spPr bwMode="auto">
            <a:xfrm flipV="1">
              <a:off x="4484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8" name="Line 342"/>
            <p:cNvSpPr>
              <a:spLocks noChangeShapeType="1"/>
            </p:cNvSpPr>
            <p:nvPr/>
          </p:nvSpPr>
          <p:spPr bwMode="auto">
            <a:xfrm flipV="1">
              <a:off x="4461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39" name="Line 343"/>
            <p:cNvSpPr>
              <a:spLocks noChangeShapeType="1"/>
            </p:cNvSpPr>
            <p:nvPr/>
          </p:nvSpPr>
          <p:spPr bwMode="auto">
            <a:xfrm flipV="1">
              <a:off x="441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0" name="Line 344"/>
            <p:cNvSpPr>
              <a:spLocks noChangeShapeType="1"/>
            </p:cNvSpPr>
            <p:nvPr/>
          </p:nvSpPr>
          <p:spPr bwMode="auto">
            <a:xfrm flipV="1">
              <a:off x="439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1" name="Line 345"/>
            <p:cNvSpPr>
              <a:spLocks noChangeShapeType="1"/>
            </p:cNvSpPr>
            <p:nvPr/>
          </p:nvSpPr>
          <p:spPr bwMode="auto">
            <a:xfrm flipV="1">
              <a:off x="437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2" name="Line 346"/>
            <p:cNvSpPr>
              <a:spLocks noChangeShapeType="1"/>
            </p:cNvSpPr>
            <p:nvPr/>
          </p:nvSpPr>
          <p:spPr bwMode="auto">
            <a:xfrm flipV="1">
              <a:off x="4324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3" name="Line 347"/>
            <p:cNvSpPr>
              <a:spLocks noChangeShapeType="1"/>
            </p:cNvSpPr>
            <p:nvPr/>
          </p:nvSpPr>
          <p:spPr bwMode="auto">
            <a:xfrm flipV="1">
              <a:off x="4301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4" name="Line 348"/>
            <p:cNvSpPr>
              <a:spLocks noChangeShapeType="1"/>
            </p:cNvSpPr>
            <p:nvPr/>
          </p:nvSpPr>
          <p:spPr bwMode="auto">
            <a:xfrm flipV="1">
              <a:off x="427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5" name="Line 349"/>
            <p:cNvSpPr>
              <a:spLocks noChangeShapeType="1"/>
            </p:cNvSpPr>
            <p:nvPr/>
          </p:nvSpPr>
          <p:spPr bwMode="auto">
            <a:xfrm flipV="1">
              <a:off x="423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6" name="Line 350"/>
            <p:cNvSpPr>
              <a:spLocks noChangeShapeType="1"/>
            </p:cNvSpPr>
            <p:nvPr/>
          </p:nvSpPr>
          <p:spPr bwMode="auto">
            <a:xfrm flipV="1">
              <a:off x="421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7" name="Line 351"/>
            <p:cNvSpPr>
              <a:spLocks noChangeShapeType="1"/>
            </p:cNvSpPr>
            <p:nvPr/>
          </p:nvSpPr>
          <p:spPr bwMode="auto">
            <a:xfrm flipV="1">
              <a:off x="4164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8" name="Line 352"/>
            <p:cNvSpPr>
              <a:spLocks noChangeShapeType="1"/>
            </p:cNvSpPr>
            <p:nvPr/>
          </p:nvSpPr>
          <p:spPr bwMode="auto">
            <a:xfrm flipV="1">
              <a:off x="4141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49" name="Line 353"/>
            <p:cNvSpPr>
              <a:spLocks noChangeShapeType="1"/>
            </p:cNvSpPr>
            <p:nvPr/>
          </p:nvSpPr>
          <p:spPr bwMode="auto">
            <a:xfrm flipV="1">
              <a:off x="409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0" name="Line 354"/>
            <p:cNvSpPr>
              <a:spLocks noChangeShapeType="1"/>
            </p:cNvSpPr>
            <p:nvPr/>
          </p:nvSpPr>
          <p:spPr bwMode="auto">
            <a:xfrm flipV="1">
              <a:off x="407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1" name="Line 355"/>
            <p:cNvSpPr>
              <a:spLocks noChangeShapeType="1"/>
            </p:cNvSpPr>
            <p:nvPr/>
          </p:nvSpPr>
          <p:spPr bwMode="auto">
            <a:xfrm flipV="1">
              <a:off x="405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2" name="Line 356"/>
            <p:cNvSpPr>
              <a:spLocks noChangeShapeType="1"/>
            </p:cNvSpPr>
            <p:nvPr/>
          </p:nvSpPr>
          <p:spPr bwMode="auto">
            <a:xfrm flipV="1">
              <a:off x="4004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3" name="Line 357"/>
            <p:cNvSpPr>
              <a:spLocks noChangeShapeType="1"/>
            </p:cNvSpPr>
            <p:nvPr/>
          </p:nvSpPr>
          <p:spPr bwMode="auto">
            <a:xfrm flipV="1">
              <a:off x="3981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4" name="Line 358"/>
            <p:cNvSpPr>
              <a:spLocks noChangeShapeType="1"/>
            </p:cNvSpPr>
            <p:nvPr/>
          </p:nvSpPr>
          <p:spPr bwMode="auto">
            <a:xfrm flipV="1">
              <a:off x="3707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5" name="Line 359"/>
            <p:cNvSpPr>
              <a:spLocks noChangeShapeType="1"/>
            </p:cNvSpPr>
            <p:nvPr/>
          </p:nvSpPr>
          <p:spPr bwMode="auto">
            <a:xfrm flipV="1">
              <a:off x="373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6" name="Line 360"/>
            <p:cNvSpPr>
              <a:spLocks noChangeShapeType="1"/>
            </p:cNvSpPr>
            <p:nvPr/>
          </p:nvSpPr>
          <p:spPr bwMode="auto">
            <a:xfrm flipV="1">
              <a:off x="3775" y="1566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7" name="Line 361"/>
            <p:cNvSpPr>
              <a:spLocks noChangeShapeType="1"/>
            </p:cNvSpPr>
            <p:nvPr/>
          </p:nvSpPr>
          <p:spPr bwMode="auto">
            <a:xfrm flipV="1">
              <a:off x="379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8" name="Line 362"/>
            <p:cNvSpPr>
              <a:spLocks noChangeShapeType="1"/>
            </p:cNvSpPr>
            <p:nvPr/>
          </p:nvSpPr>
          <p:spPr bwMode="auto">
            <a:xfrm flipV="1">
              <a:off x="389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59" name="Line 363"/>
            <p:cNvSpPr>
              <a:spLocks noChangeShapeType="1"/>
            </p:cNvSpPr>
            <p:nvPr/>
          </p:nvSpPr>
          <p:spPr bwMode="auto">
            <a:xfrm flipV="1">
              <a:off x="391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0" name="Line 364"/>
            <p:cNvSpPr>
              <a:spLocks noChangeShapeType="1"/>
            </p:cNvSpPr>
            <p:nvPr/>
          </p:nvSpPr>
          <p:spPr bwMode="auto">
            <a:xfrm flipV="1">
              <a:off x="393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1" name="Line 365"/>
            <p:cNvSpPr>
              <a:spLocks noChangeShapeType="1"/>
            </p:cNvSpPr>
            <p:nvPr/>
          </p:nvSpPr>
          <p:spPr bwMode="auto">
            <a:xfrm flipV="1">
              <a:off x="384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2" name="Line 366"/>
            <p:cNvSpPr>
              <a:spLocks noChangeShapeType="1"/>
            </p:cNvSpPr>
            <p:nvPr/>
          </p:nvSpPr>
          <p:spPr bwMode="auto">
            <a:xfrm flipV="1">
              <a:off x="4621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3" name="Line 367"/>
            <p:cNvSpPr>
              <a:spLocks noChangeShapeType="1"/>
            </p:cNvSpPr>
            <p:nvPr/>
          </p:nvSpPr>
          <p:spPr bwMode="auto">
            <a:xfrm flipV="1">
              <a:off x="459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4" name="Line 368"/>
            <p:cNvSpPr>
              <a:spLocks noChangeShapeType="1"/>
            </p:cNvSpPr>
            <p:nvPr/>
          </p:nvSpPr>
          <p:spPr bwMode="auto">
            <a:xfrm flipV="1">
              <a:off x="455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5" name="Line 369"/>
            <p:cNvSpPr>
              <a:spLocks noChangeShapeType="1"/>
            </p:cNvSpPr>
            <p:nvPr/>
          </p:nvSpPr>
          <p:spPr bwMode="auto">
            <a:xfrm flipV="1">
              <a:off x="453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6" name="Line 370"/>
            <p:cNvSpPr>
              <a:spLocks noChangeShapeType="1"/>
            </p:cNvSpPr>
            <p:nvPr/>
          </p:nvSpPr>
          <p:spPr bwMode="auto">
            <a:xfrm flipV="1">
              <a:off x="448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7" name="Line 371"/>
            <p:cNvSpPr>
              <a:spLocks noChangeShapeType="1"/>
            </p:cNvSpPr>
            <p:nvPr/>
          </p:nvSpPr>
          <p:spPr bwMode="auto">
            <a:xfrm flipV="1">
              <a:off x="4461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8" name="Line 372"/>
            <p:cNvSpPr>
              <a:spLocks noChangeShapeType="1"/>
            </p:cNvSpPr>
            <p:nvPr/>
          </p:nvSpPr>
          <p:spPr bwMode="auto">
            <a:xfrm flipV="1">
              <a:off x="441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69" name="Line 373"/>
            <p:cNvSpPr>
              <a:spLocks noChangeShapeType="1"/>
            </p:cNvSpPr>
            <p:nvPr/>
          </p:nvSpPr>
          <p:spPr bwMode="auto">
            <a:xfrm flipV="1">
              <a:off x="439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0" name="Line 374"/>
            <p:cNvSpPr>
              <a:spLocks noChangeShapeType="1"/>
            </p:cNvSpPr>
            <p:nvPr/>
          </p:nvSpPr>
          <p:spPr bwMode="auto">
            <a:xfrm flipV="1">
              <a:off x="437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1" name="Line 375"/>
            <p:cNvSpPr>
              <a:spLocks noChangeShapeType="1"/>
            </p:cNvSpPr>
            <p:nvPr/>
          </p:nvSpPr>
          <p:spPr bwMode="auto">
            <a:xfrm flipV="1">
              <a:off x="432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2" name="Line 376"/>
            <p:cNvSpPr>
              <a:spLocks noChangeShapeType="1"/>
            </p:cNvSpPr>
            <p:nvPr/>
          </p:nvSpPr>
          <p:spPr bwMode="auto">
            <a:xfrm flipV="1">
              <a:off x="4301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3" name="Line 377"/>
            <p:cNvSpPr>
              <a:spLocks noChangeShapeType="1"/>
            </p:cNvSpPr>
            <p:nvPr/>
          </p:nvSpPr>
          <p:spPr bwMode="auto">
            <a:xfrm flipV="1">
              <a:off x="427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4" name="Line 378"/>
            <p:cNvSpPr>
              <a:spLocks noChangeShapeType="1"/>
            </p:cNvSpPr>
            <p:nvPr/>
          </p:nvSpPr>
          <p:spPr bwMode="auto">
            <a:xfrm flipV="1">
              <a:off x="423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5" name="Line 379"/>
            <p:cNvSpPr>
              <a:spLocks noChangeShapeType="1"/>
            </p:cNvSpPr>
            <p:nvPr/>
          </p:nvSpPr>
          <p:spPr bwMode="auto">
            <a:xfrm flipV="1">
              <a:off x="421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6" name="Line 380"/>
            <p:cNvSpPr>
              <a:spLocks noChangeShapeType="1"/>
            </p:cNvSpPr>
            <p:nvPr/>
          </p:nvSpPr>
          <p:spPr bwMode="auto">
            <a:xfrm flipV="1">
              <a:off x="416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7" name="Line 381"/>
            <p:cNvSpPr>
              <a:spLocks noChangeShapeType="1"/>
            </p:cNvSpPr>
            <p:nvPr/>
          </p:nvSpPr>
          <p:spPr bwMode="auto">
            <a:xfrm flipV="1">
              <a:off x="4141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8" name="Line 382"/>
            <p:cNvSpPr>
              <a:spLocks noChangeShapeType="1"/>
            </p:cNvSpPr>
            <p:nvPr/>
          </p:nvSpPr>
          <p:spPr bwMode="auto">
            <a:xfrm flipV="1">
              <a:off x="409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79" name="Line 383"/>
            <p:cNvSpPr>
              <a:spLocks noChangeShapeType="1"/>
            </p:cNvSpPr>
            <p:nvPr/>
          </p:nvSpPr>
          <p:spPr bwMode="auto">
            <a:xfrm flipV="1">
              <a:off x="407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0" name="Line 384"/>
            <p:cNvSpPr>
              <a:spLocks noChangeShapeType="1"/>
            </p:cNvSpPr>
            <p:nvPr/>
          </p:nvSpPr>
          <p:spPr bwMode="auto">
            <a:xfrm flipV="1">
              <a:off x="405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1" name="Line 385"/>
            <p:cNvSpPr>
              <a:spLocks noChangeShapeType="1"/>
            </p:cNvSpPr>
            <p:nvPr/>
          </p:nvSpPr>
          <p:spPr bwMode="auto">
            <a:xfrm flipV="1">
              <a:off x="400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2" name="Line 386"/>
            <p:cNvSpPr>
              <a:spLocks noChangeShapeType="1"/>
            </p:cNvSpPr>
            <p:nvPr/>
          </p:nvSpPr>
          <p:spPr bwMode="auto">
            <a:xfrm flipV="1">
              <a:off x="3981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3" name="Rectangle 387"/>
            <p:cNvSpPr>
              <a:spLocks noChangeArrowheads="1"/>
            </p:cNvSpPr>
            <p:nvPr/>
          </p:nvSpPr>
          <p:spPr bwMode="auto">
            <a:xfrm flipH="1">
              <a:off x="3684" y="175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84" name="Line 388"/>
            <p:cNvSpPr>
              <a:spLocks noChangeShapeType="1"/>
            </p:cNvSpPr>
            <p:nvPr/>
          </p:nvSpPr>
          <p:spPr bwMode="auto">
            <a:xfrm flipH="1">
              <a:off x="4575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5" name="Line 389"/>
            <p:cNvSpPr>
              <a:spLocks noChangeShapeType="1"/>
            </p:cNvSpPr>
            <p:nvPr/>
          </p:nvSpPr>
          <p:spPr bwMode="auto">
            <a:xfrm flipH="1">
              <a:off x="4461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6" name="Line 390"/>
            <p:cNvSpPr>
              <a:spLocks noChangeShapeType="1"/>
            </p:cNvSpPr>
            <p:nvPr/>
          </p:nvSpPr>
          <p:spPr bwMode="auto">
            <a:xfrm flipH="1">
              <a:off x="4369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7" name="Line 391"/>
            <p:cNvSpPr>
              <a:spLocks noChangeShapeType="1"/>
            </p:cNvSpPr>
            <p:nvPr/>
          </p:nvSpPr>
          <p:spPr bwMode="auto">
            <a:xfrm flipH="1">
              <a:off x="4301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8" name="Line 392"/>
            <p:cNvSpPr>
              <a:spLocks noChangeShapeType="1"/>
            </p:cNvSpPr>
            <p:nvPr/>
          </p:nvSpPr>
          <p:spPr bwMode="auto">
            <a:xfrm flipH="1">
              <a:off x="4209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89" name="Line 393"/>
            <p:cNvSpPr>
              <a:spLocks noChangeShapeType="1"/>
            </p:cNvSpPr>
            <p:nvPr/>
          </p:nvSpPr>
          <p:spPr bwMode="auto">
            <a:xfrm flipH="1">
              <a:off x="4141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0" name="Line 394"/>
            <p:cNvSpPr>
              <a:spLocks noChangeShapeType="1"/>
            </p:cNvSpPr>
            <p:nvPr/>
          </p:nvSpPr>
          <p:spPr bwMode="auto">
            <a:xfrm flipH="1">
              <a:off x="4072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1" name="Line 395"/>
            <p:cNvSpPr>
              <a:spLocks noChangeShapeType="1"/>
            </p:cNvSpPr>
            <p:nvPr/>
          </p:nvSpPr>
          <p:spPr bwMode="auto">
            <a:xfrm flipH="1">
              <a:off x="3981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2" name="Line 396"/>
            <p:cNvSpPr>
              <a:spLocks noChangeShapeType="1"/>
            </p:cNvSpPr>
            <p:nvPr/>
          </p:nvSpPr>
          <p:spPr bwMode="auto">
            <a:xfrm flipH="1">
              <a:off x="3866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3" name="Line 397"/>
            <p:cNvSpPr>
              <a:spLocks noChangeShapeType="1"/>
            </p:cNvSpPr>
            <p:nvPr/>
          </p:nvSpPr>
          <p:spPr bwMode="auto">
            <a:xfrm flipH="1">
              <a:off x="3821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4" name="Line 398"/>
            <p:cNvSpPr>
              <a:spLocks noChangeShapeType="1"/>
            </p:cNvSpPr>
            <p:nvPr/>
          </p:nvSpPr>
          <p:spPr bwMode="auto">
            <a:xfrm flipH="1">
              <a:off x="3752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5" name="Line 399"/>
            <p:cNvSpPr>
              <a:spLocks noChangeShapeType="1"/>
            </p:cNvSpPr>
            <p:nvPr/>
          </p:nvSpPr>
          <p:spPr bwMode="auto">
            <a:xfrm flipH="1">
              <a:off x="4506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6" name="Line 400"/>
            <p:cNvSpPr>
              <a:spLocks noChangeShapeType="1"/>
            </p:cNvSpPr>
            <p:nvPr/>
          </p:nvSpPr>
          <p:spPr bwMode="auto">
            <a:xfrm flipH="1" flipV="1">
              <a:off x="462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7" name="Line 401"/>
            <p:cNvSpPr>
              <a:spLocks noChangeShapeType="1"/>
            </p:cNvSpPr>
            <p:nvPr/>
          </p:nvSpPr>
          <p:spPr bwMode="auto">
            <a:xfrm flipH="1" flipV="1">
              <a:off x="459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8" name="Line 402"/>
            <p:cNvSpPr>
              <a:spLocks noChangeShapeType="1"/>
            </p:cNvSpPr>
            <p:nvPr/>
          </p:nvSpPr>
          <p:spPr bwMode="auto">
            <a:xfrm flipH="1" flipV="1">
              <a:off x="4552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99" name="Line 403"/>
            <p:cNvSpPr>
              <a:spLocks noChangeShapeType="1"/>
            </p:cNvSpPr>
            <p:nvPr/>
          </p:nvSpPr>
          <p:spPr bwMode="auto">
            <a:xfrm flipH="1" flipV="1">
              <a:off x="452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0" name="Line 404"/>
            <p:cNvSpPr>
              <a:spLocks noChangeShapeType="1"/>
            </p:cNvSpPr>
            <p:nvPr/>
          </p:nvSpPr>
          <p:spPr bwMode="auto">
            <a:xfrm flipH="1" flipV="1">
              <a:off x="443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1" name="Line 405"/>
            <p:cNvSpPr>
              <a:spLocks noChangeShapeType="1"/>
            </p:cNvSpPr>
            <p:nvPr/>
          </p:nvSpPr>
          <p:spPr bwMode="auto">
            <a:xfrm flipH="1" flipV="1">
              <a:off x="448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2" name="Line 406"/>
            <p:cNvSpPr>
              <a:spLocks noChangeShapeType="1"/>
            </p:cNvSpPr>
            <p:nvPr/>
          </p:nvSpPr>
          <p:spPr bwMode="auto">
            <a:xfrm flipH="1" flipV="1">
              <a:off x="4415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3" name="Line 407"/>
            <p:cNvSpPr>
              <a:spLocks noChangeShapeType="1"/>
            </p:cNvSpPr>
            <p:nvPr/>
          </p:nvSpPr>
          <p:spPr bwMode="auto">
            <a:xfrm flipH="1" flipV="1">
              <a:off x="4392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4" name="Line 408"/>
            <p:cNvSpPr>
              <a:spLocks noChangeShapeType="1"/>
            </p:cNvSpPr>
            <p:nvPr/>
          </p:nvSpPr>
          <p:spPr bwMode="auto">
            <a:xfrm flipH="1" flipV="1">
              <a:off x="448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5" name="Line 409"/>
            <p:cNvSpPr>
              <a:spLocks noChangeShapeType="1"/>
            </p:cNvSpPr>
            <p:nvPr/>
          </p:nvSpPr>
          <p:spPr bwMode="auto">
            <a:xfrm flipH="1" flipV="1">
              <a:off x="370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6" name="Line 410"/>
            <p:cNvSpPr>
              <a:spLocks noChangeShapeType="1"/>
            </p:cNvSpPr>
            <p:nvPr/>
          </p:nvSpPr>
          <p:spPr bwMode="auto">
            <a:xfrm flipH="1" flipV="1">
              <a:off x="372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7" name="Line 411"/>
            <p:cNvSpPr>
              <a:spLocks noChangeShapeType="1"/>
            </p:cNvSpPr>
            <p:nvPr/>
          </p:nvSpPr>
          <p:spPr bwMode="auto">
            <a:xfrm flipH="1" flipV="1">
              <a:off x="3775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8" name="Line 412"/>
            <p:cNvSpPr>
              <a:spLocks noChangeShapeType="1"/>
            </p:cNvSpPr>
            <p:nvPr/>
          </p:nvSpPr>
          <p:spPr bwMode="auto">
            <a:xfrm flipH="1" flipV="1">
              <a:off x="379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09" name="Line 413"/>
            <p:cNvSpPr>
              <a:spLocks noChangeShapeType="1"/>
            </p:cNvSpPr>
            <p:nvPr/>
          </p:nvSpPr>
          <p:spPr bwMode="auto">
            <a:xfrm flipH="1" flipV="1">
              <a:off x="384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0" name="Line 414"/>
            <p:cNvSpPr>
              <a:spLocks noChangeShapeType="1"/>
            </p:cNvSpPr>
            <p:nvPr/>
          </p:nvSpPr>
          <p:spPr bwMode="auto">
            <a:xfrm flipH="1" flipV="1">
              <a:off x="386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1" name="Line 415"/>
            <p:cNvSpPr>
              <a:spLocks noChangeShapeType="1"/>
            </p:cNvSpPr>
            <p:nvPr/>
          </p:nvSpPr>
          <p:spPr bwMode="auto">
            <a:xfrm flipH="1" flipV="1">
              <a:off x="3912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2" name="Line 416"/>
            <p:cNvSpPr>
              <a:spLocks noChangeShapeType="1"/>
            </p:cNvSpPr>
            <p:nvPr/>
          </p:nvSpPr>
          <p:spPr bwMode="auto">
            <a:xfrm flipH="1" flipV="1">
              <a:off x="3935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3" name="Line 417"/>
            <p:cNvSpPr>
              <a:spLocks noChangeShapeType="1"/>
            </p:cNvSpPr>
            <p:nvPr/>
          </p:nvSpPr>
          <p:spPr bwMode="auto">
            <a:xfrm flipH="1" flipV="1">
              <a:off x="395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4" name="Line 418"/>
            <p:cNvSpPr>
              <a:spLocks noChangeShapeType="1"/>
            </p:cNvSpPr>
            <p:nvPr/>
          </p:nvSpPr>
          <p:spPr bwMode="auto">
            <a:xfrm flipH="1" flipV="1">
              <a:off x="400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5" name="Line 419"/>
            <p:cNvSpPr>
              <a:spLocks noChangeShapeType="1"/>
            </p:cNvSpPr>
            <p:nvPr/>
          </p:nvSpPr>
          <p:spPr bwMode="auto">
            <a:xfrm flipH="1" flipV="1">
              <a:off x="402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6" name="Line 420"/>
            <p:cNvSpPr>
              <a:spLocks noChangeShapeType="1"/>
            </p:cNvSpPr>
            <p:nvPr/>
          </p:nvSpPr>
          <p:spPr bwMode="auto">
            <a:xfrm flipH="1" flipV="1">
              <a:off x="404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7" name="Line 421"/>
            <p:cNvSpPr>
              <a:spLocks noChangeShapeType="1"/>
            </p:cNvSpPr>
            <p:nvPr/>
          </p:nvSpPr>
          <p:spPr bwMode="auto">
            <a:xfrm flipH="1" flipV="1">
              <a:off x="4095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8" name="Line 422"/>
            <p:cNvSpPr>
              <a:spLocks noChangeShapeType="1"/>
            </p:cNvSpPr>
            <p:nvPr/>
          </p:nvSpPr>
          <p:spPr bwMode="auto">
            <a:xfrm flipH="1" flipV="1">
              <a:off x="4117" y="1730"/>
              <a:ext cx="1" cy="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19" name="Line 423"/>
            <p:cNvSpPr>
              <a:spLocks noChangeShapeType="1"/>
            </p:cNvSpPr>
            <p:nvPr/>
          </p:nvSpPr>
          <p:spPr bwMode="auto">
            <a:xfrm flipH="1" flipV="1">
              <a:off x="416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0" name="Line 424"/>
            <p:cNvSpPr>
              <a:spLocks noChangeShapeType="1"/>
            </p:cNvSpPr>
            <p:nvPr/>
          </p:nvSpPr>
          <p:spPr bwMode="auto">
            <a:xfrm flipH="1" flipV="1">
              <a:off x="418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1" name="Line 425"/>
            <p:cNvSpPr>
              <a:spLocks noChangeShapeType="1"/>
            </p:cNvSpPr>
            <p:nvPr/>
          </p:nvSpPr>
          <p:spPr bwMode="auto">
            <a:xfrm flipH="1" flipV="1">
              <a:off x="4232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2" name="Line 426"/>
            <p:cNvSpPr>
              <a:spLocks noChangeShapeType="1"/>
            </p:cNvSpPr>
            <p:nvPr/>
          </p:nvSpPr>
          <p:spPr bwMode="auto">
            <a:xfrm flipH="1" flipV="1">
              <a:off x="4255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3" name="Line 427"/>
            <p:cNvSpPr>
              <a:spLocks noChangeShapeType="1"/>
            </p:cNvSpPr>
            <p:nvPr/>
          </p:nvSpPr>
          <p:spPr bwMode="auto">
            <a:xfrm flipH="1" flipV="1">
              <a:off x="427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4" name="Line 428"/>
            <p:cNvSpPr>
              <a:spLocks noChangeShapeType="1"/>
            </p:cNvSpPr>
            <p:nvPr/>
          </p:nvSpPr>
          <p:spPr bwMode="auto">
            <a:xfrm flipH="1" flipV="1">
              <a:off x="432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5" name="Line 429"/>
            <p:cNvSpPr>
              <a:spLocks noChangeShapeType="1"/>
            </p:cNvSpPr>
            <p:nvPr/>
          </p:nvSpPr>
          <p:spPr bwMode="auto">
            <a:xfrm flipH="1" flipV="1">
              <a:off x="434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6" name="Line 430"/>
            <p:cNvSpPr>
              <a:spLocks noChangeShapeType="1"/>
            </p:cNvSpPr>
            <p:nvPr/>
          </p:nvSpPr>
          <p:spPr bwMode="auto">
            <a:xfrm flipH="1" flipV="1">
              <a:off x="462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7" name="Line 431"/>
            <p:cNvSpPr>
              <a:spLocks noChangeShapeType="1"/>
            </p:cNvSpPr>
            <p:nvPr/>
          </p:nvSpPr>
          <p:spPr bwMode="auto">
            <a:xfrm flipH="1" flipV="1">
              <a:off x="459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8" name="Line 432"/>
            <p:cNvSpPr>
              <a:spLocks noChangeShapeType="1"/>
            </p:cNvSpPr>
            <p:nvPr/>
          </p:nvSpPr>
          <p:spPr bwMode="auto">
            <a:xfrm flipH="1" flipV="1">
              <a:off x="4552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29" name="Line 433"/>
            <p:cNvSpPr>
              <a:spLocks noChangeShapeType="1"/>
            </p:cNvSpPr>
            <p:nvPr/>
          </p:nvSpPr>
          <p:spPr bwMode="auto">
            <a:xfrm flipH="1" flipV="1">
              <a:off x="452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0" name="Line 434"/>
            <p:cNvSpPr>
              <a:spLocks noChangeShapeType="1"/>
            </p:cNvSpPr>
            <p:nvPr/>
          </p:nvSpPr>
          <p:spPr bwMode="auto">
            <a:xfrm flipH="1" flipV="1">
              <a:off x="443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1" name="Line 435"/>
            <p:cNvSpPr>
              <a:spLocks noChangeShapeType="1"/>
            </p:cNvSpPr>
            <p:nvPr/>
          </p:nvSpPr>
          <p:spPr bwMode="auto">
            <a:xfrm flipH="1" flipV="1">
              <a:off x="4415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2" name="Line 436"/>
            <p:cNvSpPr>
              <a:spLocks noChangeShapeType="1"/>
            </p:cNvSpPr>
            <p:nvPr/>
          </p:nvSpPr>
          <p:spPr bwMode="auto">
            <a:xfrm flipH="1" flipV="1">
              <a:off x="4392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3" name="Line 437"/>
            <p:cNvSpPr>
              <a:spLocks noChangeShapeType="1"/>
            </p:cNvSpPr>
            <p:nvPr/>
          </p:nvSpPr>
          <p:spPr bwMode="auto">
            <a:xfrm flipH="1" flipV="1">
              <a:off x="448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4" name="Line 438"/>
            <p:cNvSpPr>
              <a:spLocks noChangeShapeType="1"/>
            </p:cNvSpPr>
            <p:nvPr/>
          </p:nvSpPr>
          <p:spPr bwMode="auto">
            <a:xfrm flipH="1" flipV="1">
              <a:off x="370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5" name="Line 439"/>
            <p:cNvSpPr>
              <a:spLocks noChangeShapeType="1"/>
            </p:cNvSpPr>
            <p:nvPr/>
          </p:nvSpPr>
          <p:spPr bwMode="auto">
            <a:xfrm flipH="1" flipV="1">
              <a:off x="372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6" name="Line 440"/>
            <p:cNvSpPr>
              <a:spLocks noChangeShapeType="1"/>
            </p:cNvSpPr>
            <p:nvPr/>
          </p:nvSpPr>
          <p:spPr bwMode="auto">
            <a:xfrm flipH="1" flipV="1">
              <a:off x="3775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7" name="Line 441"/>
            <p:cNvSpPr>
              <a:spLocks noChangeShapeType="1"/>
            </p:cNvSpPr>
            <p:nvPr/>
          </p:nvSpPr>
          <p:spPr bwMode="auto">
            <a:xfrm flipH="1" flipV="1">
              <a:off x="379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8" name="Line 442"/>
            <p:cNvSpPr>
              <a:spLocks noChangeShapeType="1"/>
            </p:cNvSpPr>
            <p:nvPr/>
          </p:nvSpPr>
          <p:spPr bwMode="auto">
            <a:xfrm flipH="1" flipV="1">
              <a:off x="384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39" name="Line 443"/>
            <p:cNvSpPr>
              <a:spLocks noChangeShapeType="1"/>
            </p:cNvSpPr>
            <p:nvPr/>
          </p:nvSpPr>
          <p:spPr bwMode="auto">
            <a:xfrm flipH="1" flipV="1">
              <a:off x="386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0" name="Line 444"/>
            <p:cNvSpPr>
              <a:spLocks noChangeShapeType="1"/>
            </p:cNvSpPr>
            <p:nvPr/>
          </p:nvSpPr>
          <p:spPr bwMode="auto">
            <a:xfrm flipH="1" flipV="1">
              <a:off x="3912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1" name="Line 445"/>
            <p:cNvSpPr>
              <a:spLocks noChangeShapeType="1"/>
            </p:cNvSpPr>
            <p:nvPr/>
          </p:nvSpPr>
          <p:spPr bwMode="auto">
            <a:xfrm flipH="1" flipV="1">
              <a:off x="3935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2" name="Line 446"/>
            <p:cNvSpPr>
              <a:spLocks noChangeShapeType="1"/>
            </p:cNvSpPr>
            <p:nvPr/>
          </p:nvSpPr>
          <p:spPr bwMode="auto">
            <a:xfrm flipH="1" flipV="1">
              <a:off x="395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3" name="Line 447"/>
            <p:cNvSpPr>
              <a:spLocks noChangeShapeType="1"/>
            </p:cNvSpPr>
            <p:nvPr/>
          </p:nvSpPr>
          <p:spPr bwMode="auto">
            <a:xfrm flipH="1" flipV="1">
              <a:off x="400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4" name="Line 448"/>
            <p:cNvSpPr>
              <a:spLocks noChangeShapeType="1"/>
            </p:cNvSpPr>
            <p:nvPr/>
          </p:nvSpPr>
          <p:spPr bwMode="auto">
            <a:xfrm flipH="1" flipV="1">
              <a:off x="402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5" name="Line 449"/>
            <p:cNvSpPr>
              <a:spLocks noChangeShapeType="1"/>
            </p:cNvSpPr>
            <p:nvPr/>
          </p:nvSpPr>
          <p:spPr bwMode="auto">
            <a:xfrm flipH="1" flipV="1">
              <a:off x="404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6" name="Line 450"/>
            <p:cNvSpPr>
              <a:spLocks noChangeShapeType="1"/>
            </p:cNvSpPr>
            <p:nvPr/>
          </p:nvSpPr>
          <p:spPr bwMode="auto">
            <a:xfrm flipH="1" flipV="1">
              <a:off x="4095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7" name="Line 451"/>
            <p:cNvSpPr>
              <a:spLocks noChangeShapeType="1"/>
            </p:cNvSpPr>
            <p:nvPr/>
          </p:nvSpPr>
          <p:spPr bwMode="auto">
            <a:xfrm flipH="1" flipV="1">
              <a:off x="411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8" name="Line 452"/>
            <p:cNvSpPr>
              <a:spLocks noChangeShapeType="1"/>
            </p:cNvSpPr>
            <p:nvPr/>
          </p:nvSpPr>
          <p:spPr bwMode="auto">
            <a:xfrm flipH="1" flipV="1">
              <a:off x="416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49" name="Line 453"/>
            <p:cNvSpPr>
              <a:spLocks noChangeShapeType="1"/>
            </p:cNvSpPr>
            <p:nvPr/>
          </p:nvSpPr>
          <p:spPr bwMode="auto">
            <a:xfrm flipH="1" flipV="1">
              <a:off x="418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0" name="Line 454"/>
            <p:cNvSpPr>
              <a:spLocks noChangeShapeType="1"/>
            </p:cNvSpPr>
            <p:nvPr/>
          </p:nvSpPr>
          <p:spPr bwMode="auto">
            <a:xfrm flipH="1" flipV="1">
              <a:off x="4232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1" name="Line 455"/>
            <p:cNvSpPr>
              <a:spLocks noChangeShapeType="1"/>
            </p:cNvSpPr>
            <p:nvPr/>
          </p:nvSpPr>
          <p:spPr bwMode="auto">
            <a:xfrm flipH="1" flipV="1">
              <a:off x="4255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2" name="Line 456"/>
            <p:cNvSpPr>
              <a:spLocks noChangeShapeType="1"/>
            </p:cNvSpPr>
            <p:nvPr/>
          </p:nvSpPr>
          <p:spPr bwMode="auto">
            <a:xfrm flipH="1" flipV="1">
              <a:off x="427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3" name="Line 457"/>
            <p:cNvSpPr>
              <a:spLocks noChangeShapeType="1"/>
            </p:cNvSpPr>
            <p:nvPr/>
          </p:nvSpPr>
          <p:spPr bwMode="auto">
            <a:xfrm flipH="1" flipV="1">
              <a:off x="432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4" name="Line 458"/>
            <p:cNvSpPr>
              <a:spLocks noChangeShapeType="1"/>
            </p:cNvSpPr>
            <p:nvPr/>
          </p:nvSpPr>
          <p:spPr bwMode="auto">
            <a:xfrm flipH="1" flipV="1">
              <a:off x="434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5" name="Rectangle 459"/>
            <p:cNvSpPr>
              <a:spLocks noChangeArrowheads="1"/>
            </p:cNvSpPr>
            <p:nvPr/>
          </p:nvSpPr>
          <p:spPr bwMode="auto">
            <a:xfrm>
              <a:off x="3684" y="2061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856" name="Line 460"/>
            <p:cNvSpPr>
              <a:spLocks noChangeShapeType="1"/>
            </p:cNvSpPr>
            <p:nvPr/>
          </p:nvSpPr>
          <p:spPr bwMode="auto">
            <a:xfrm>
              <a:off x="3752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7" name="Line 461"/>
            <p:cNvSpPr>
              <a:spLocks noChangeShapeType="1"/>
            </p:cNvSpPr>
            <p:nvPr/>
          </p:nvSpPr>
          <p:spPr bwMode="auto">
            <a:xfrm>
              <a:off x="386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8" name="Line 462"/>
            <p:cNvSpPr>
              <a:spLocks noChangeShapeType="1"/>
            </p:cNvSpPr>
            <p:nvPr/>
          </p:nvSpPr>
          <p:spPr bwMode="auto">
            <a:xfrm>
              <a:off x="3958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59" name="Line 463"/>
            <p:cNvSpPr>
              <a:spLocks noChangeShapeType="1"/>
            </p:cNvSpPr>
            <p:nvPr/>
          </p:nvSpPr>
          <p:spPr bwMode="auto">
            <a:xfrm>
              <a:off x="402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0" name="Line 464"/>
            <p:cNvSpPr>
              <a:spLocks noChangeShapeType="1"/>
            </p:cNvSpPr>
            <p:nvPr/>
          </p:nvSpPr>
          <p:spPr bwMode="auto">
            <a:xfrm>
              <a:off x="4118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1" name="Line 465"/>
            <p:cNvSpPr>
              <a:spLocks noChangeShapeType="1"/>
            </p:cNvSpPr>
            <p:nvPr/>
          </p:nvSpPr>
          <p:spPr bwMode="auto">
            <a:xfrm>
              <a:off x="418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2" name="Line 466"/>
            <p:cNvSpPr>
              <a:spLocks noChangeShapeType="1"/>
            </p:cNvSpPr>
            <p:nvPr/>
          </p:nvSpPr>
          <p:spPr bwMode="auto">
            <a:xfrm>
              <a:off x="4255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3" name="Line 467"/>
            <p:cNvSpPr>
              <a:spLocks noChangeShapeType="1"/>
            </p:cNvSpPr>
            <p:nvPr/>
          </p:nvSpPr>
          <p:spPr bwMode="auto">
            <a:xfrm>
              <a:off x="434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4" name="Line 468"/>
            <p:cNvSpPr>
              <a:spLocks noChangeShapeType="1"/>
            </p:cNvSpPr>
            <p:nvPr/>
          </p:nvSpPr>
          <p:spPr bwMode="auto">
            <a:xfrm>
              <a:off x="4460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5" name="Line 469"/>
            <p:cNvSpPr>
              <a:spLocks noChangeShapeType="1"/>
            </p:cNvSpPr>
            <p:nvPr/>
          </p:nvSpPr>
          <p:spPr bwMode="auto">
            <a:xfrm>
              <a:off x="450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6" name="Line 470"/>
            <p:cNvSpPr>
              <a:spLocks noChangeShapeType="1"/>
            </p:cNvSpPr>
            <p:nvPr/>
          </p:nvSpPr>
          <p:spPr bwMode="auto">
            <a:xfrm>
              <a:off x="4575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7" name="Line 471"/>
            <p:cNvSpPr>
              <a:spLocks noChangeShapeType="1"/>
            </p:cNvSpPr>
            <p:nvPr/>
          </p:nvSpPr>
          <p:spPr bwMode="auto">
            <a:xfrm>
              <a:off x="382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8" name="Line 472"/>
            <p:cNvSpPr>
              <a:spLocks noChangeShapeType="1"/>
            </p:cNvSpPr>
            <p:nvPr/>
          </p:nvSpPr>
          <p:spPr bwMode="auto">
            <a:xfrm flipV="1">
              <a:off x="3707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69" name="Line 473"/>
            <p:cNvSpPr>
              <a:spLocks noChangeShapeType="1"/>
            </p:cNvSpPr>
            <p:nvPr/>
          </p:nvSpPr>
          <p:spPr bwMode="auto">
            <a:xfrm flipV="1">
              <a:off x="373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0" name="Line 474"/>
            <p:cNvSpPr>
              <a:spLocks noChangeShapeType="1"/>
            </p:cNvSpPr>
            <p:nvPr/>
          </p:nvSpPr>
          <p:spPr bwMode="auto">
            <a:xfrm flipV="1">
              <a:off x="377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1" name="Line 475"/>
            <p:cNvSpPr>
              <a:spLocks noChangeShapeType="1"/>
            </p:cNvSpPr>
            <p:nvPr/>
          </p:nvSpPr>
          <p:spPr bwMode="auto">
            <a:xfrm flipV="1">
              <a:off x="379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2" name="Line 476"/>
            <p:cNvSpPr>
              <a:spLocks noChangeShapeType="1"/>
            </p:cNvSpPr>
            <p:nvPr/>
          </p:nvSpPr>
          <p:spPr bwMode="auto">
            <a:xfrm flipV="1">
              <a:off x="389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3" name="Line 477"/>
            <p:cNvSpPr>
              <a:spLocks noChangeShapeType="1"/>
            </p:cNvSpPr>
            <p:nvPr/>
          </p:nvSpPr>
          <p:spPr bwMode="auto">
            <a:xfrm flipV="1">
              <a:off x="384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4" name="Line 478"/>
            <p:cNvSpPr>
              <a:spLocks noChangeShapeType="1"/>
            </p:cNvSpPr>
            <p:nvPr/>
          </p:nvSpPr>
          <p:spPr bwMode="auto">
            <a:xfrm flipV="1">
              <a:off x="391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5" name="Line 479"/>
            <p:cNvSpPr>
              <a:spLocks noChangeShapeType="1"/>
            </p:cNvSpPr>
            <p:nvPr/>
          </p:nvSpPr>
          <p:spPr bwMode="auto">
            <a:xfrm flipV="1">
              <a:off x="393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6" name="Line 480"/>
            <p:cNvSpPr>
              <a:spLocks noChangeShapeType="1"/>
            </p:cNvSpPr>
            <p:nvPr/>
          </p:nvSpPr>
          <p:spPr bwMode="auto">
            <a:xfrm flipV="1">
              <a:off x="3844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7" name="Line 481"/>
            <p:cNvSpPr>
              <a:spLocks noChangeShapeType="1"/>
            </p:cNvSpPr>
            <p:nvPr/>
          </p:nvSpPr>
          <p:spPr bwMode="auto">
            <a:xfrm flipV="1">
              <a:off x="4621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8" name="Line 482"/>
            <p:cNvSpPr>
              <a:spLocks noChangeShapeType="1"/>
            </p:cNvSpPr>
            <p:nvPr/>
          </p:nvSpPr>
          <p:spPr bwMode="auto">
            <a:xfrm flipV="1">
              <a:off x="459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79" name="Line 483"/>
            <p:cNvSpPr>
              <a:spLocks noChangeShapeType="1"/>
            </p:cNvSpPr>
            <p:nvPr/>
          </p:nvSpPr>
          <p:spPr bwMode="auto">
            <a:xfrm flipV="1">
              <a:off x="455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0" name="Line 484"/>
            <p:cNvSpPr>
              <a:spLocks noChangeShapeType="1"/>
            </p:cNvSpPr>
            <p:nvPr/>
          </p:nvSpPr>
          <p:spPr bwMode="auto">
            <a:xfrm flipV="1">
              <a:off x="4484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1" name="Line 485"/>
            <p:cNvSpPr>
              <a:spLocks noChangeShapeType="1"/>
            </p:cNvSpPr>
            <p:nvPr/>
          </p:nvSpPr>
          <p:spPr bwMode="auto">
            <a:xfrm flipV="1">
              <a:off x="4461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2" name="Line 486"/>
            <p:cNvSpPr>
              <a:spLocks noChangeShapeType="1"/>
            </p:cNvSpPr>
            <p:nvPr/>
          </p:nvSpPr>
          <p:spPr bwMode="auto">
            <a:xfrm flipV="1">
              <a:off x="441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3" name="Line 487"/>
            <p:cNvSpPr>
              <a:spLocks noChangeShapeType="1"/>
            </p:cNvSpPr>
            <p:nvPr/>
          </p:nvSpPr>
          <p:spPr bwMode="auto">
            <a:xfrm flipV="1">
              <a:off x="439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4" name="Line 488"/>
            <p:cNvSpPr>
              <a:spLocks noChangeShapeType="1"/>
            </p:cNvSpPr>
            <p:nvPr/>
          </p:nvSpPr>
          <p:spPr bwMode="auto">
            <a:xfrm flipV="1">
              <a:off x="437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5" name="Line 489"/>
            <p:cNvSpPr>
              <a:spLocks noChangeShapeType="1"/>
            </p:cNvSpPr>
            <p:nvPr/>
          </p:nvSpPr>
          <p:spPr bwMode="auto">
            <a:xfrm flipV="1">
              <a:off x="4324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6" name="Line 490"/>
            <p:cNvSpPr>
              <a:spLocks noChangeShapeType="1"/>
            </p:cNvSpPr>
            <p:nvPr/>
          </p:nvSpPr>
          <p:spPr bwMode="auto">
            <a:xfrm flipV="1">
              <a:off x="4301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7" name="Line 491"/>
            <p:cNvSpPr>
              <a:spLocks noChangeShapeType="1"/>
            </p:cNvSpPr>
            <p:nvPr/>
          </p:nvSpPr>
          <p:spPr bwMode="auto">
            <a:xfrm flipV="1">
              <a:off x="427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8" name="Line 492"/>
            <p:cNvSpPr>
              <a:spLocks noChangeShapeType="1"/>
            </p:cNvSpPr>
            <p:nvPr/>
          </p:nvSpPr>
          <p:spPr bwMode="auto">
            <a:xfrm flipV="1">
              <a:off x="423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89" name="Line 493"/>
            <p:cNvSpPr>
              <a:spLocks noChangeShapeType="1"/>
            </p:cNvSpPr>
            <p:nvPr/>
          </p:nvSpPr>
          <p:spPr bwMode="auto">
            <a:xfrm flipV="1">
              <a:off x="421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0" name="Line 494"/>
            <p:cNvSpPr>
              <a:spLocks noChangeShapeType="1"/>
            </p:cNvSpPr>
            <p:nvPr/>
          </p:nvSpPr>
          <p:spPr bwMode="auto">
            <a:xfrm flipV="1">
              <a:off x="4164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1" name="Line 495"/>
            <p:cNvSpPr>
              <a:spLocks noChangeShapeType="1"/>
            </p:cNvSpPr>
            <p:nvPr/>
          </p:nvSpPr>
          <p:spPr bwMode="auto">
            <a:xfrm flipV="1">
              <a:off x="4141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2" name="Line 496"/>
            <p:cNvSpPr>
              <a:spLocks noChangeShapeType="1"/>
            </p:cNvSpPr>
            <p:nvPr/>
          </p:nvSpPr>
          <p:spPr bwMode="auto">
            <a:xfrm flipV="1">
              <a:off x="409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3" name="Line 497"/>
            <p:cNvSpPr>
              <a:spLocks noChangeShapeType="1"/>
            </p:cNvSpPr>
            <p:nvPr/>
          </p:nvSpPr>
          <p:spPr bwMode="auto">
            <a:xfrm flipV="1">
              <a:off x="407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4" name="Line 498"/>
            <p:cNvSpPr>
              <a:spLocks noChangeShapeType="1"/>
            </p:cNvSpPr>
            <p:nvPr/>
          </p:nvSpPr>
          <p:spPr bwMode="auto">
            <a:xfrm flipV="1">
              <a:off x="405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5" name="Line 499"/>
            <p:cNvSpPr>
              <a:spLocks noChangeShapeType="1"/>
            </p:cNvSpPr>
            <p:nvPr/>
          </p:nvSpPr>
          <p:spPr bwMode="auto">
            <a:xfrm flipV="1">
              <a:off x="4004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6" name="Line 500"/>
            <p:cNvSpPr>
              <a:spLocks noChangeShapeType="1"/>
            </p:cNvSpPr>
            <p:nvPr/>
          </p:nvSpPr>
          <p:spPr bwMode="auto">
            <a:xfrm flipV="1">
              <a:off x="3981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7" name="Line 501"/>
            <p:cNvSpPr>
              <a:spLocks noChangeShapeType="1"/>
            </p:cNvSpPr>
            <p:nvPr/>
          </p:nvSpPr>
          <p:spPr bwMode="auto">
            <a:xfrm flipV="1">
              <a:off x="370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8" name="Line 502"/>
            <p:cNvSpPr>
              <a:spLocks noChangeShapeType="1"/>
            </p:cNvSpPr>
            <p:nvPr/>
          </p:nvSpPr>
          <p:spPr bwMode="auto">
            <a:xfrm flipV="1">
              <a:off x="373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899" name="Line 503"/>
            <p:cNvSpPr>
              <a:spLocks noChangeShapeType="1"/>
            </p:cNvSpPr>
            <p:nvPr/>
          </p:nvSpPr>
          <p:spPr bwMode="auto">
            <a:xfrm flipV="1">
              <a:off x="377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0" name="Line 504"/>
            <p:cNvSpPr>
              <a:spLocks noChangeShapeType="1"/>
            </p:cNvSpPr>
            <p:nvPr/>
          </p:nvSpPr>
          <p:spPr bwMode="auto">
            <a:xfrm flipV="1">
              <a:off x="379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1" name="Line 505"/>
            <p:cNvSpPr>
              <a:spLocks noChangeShapeType="1"/>
            </p:cNvSpPr>
            <p:nvPr/>
          </p:nvSpPr>
          <p:spPr bwMode="auto">
            <a:xfrm flipV="1">
              <a:off x="389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2" name="Line 506"/>
            <p:cNvSpPr>
              <a:spLocks noChangeShapeType="1"/>
            </p:cNvSpPr>
            <p:nvPr/>
          </p:nvSpPr>
          <p:spPr bwMode="auto">
            <a:xfrm flipV="1">
              <a:off x="391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3" name="Line 507"/>
            <p:cNvSpPr>
              <a:spLocks noChangeShapeType="1"/>
            </p:cNvSpPr>
            <p:nvPr/>
          </p:nvSpPr>
          <p:spPr bwMode="auto">
            <a:xfrm flipV="1">
              <a:off x="393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4" name="Line 508"/>
            <p:cNvSpPr>
              <a:spLocks noChangeShapeType="1"/>
            </p:cNvSpPr>
            <p:nvPr/>
          </p:nvSpPr>
          <p:spPr bwMode="auto">
            <a:xfrm flipV="1">
              <a:off x="384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5" name="Line 509"/>
            <p:cNvSpPr>
              <a:spLocks noChangeShapeType="1"/>
            </p:cNvSpPr>
            <p:nvPr/>
          </p:nvSpPr>
          <p:spPr bwMode="auto">
            <a:xfrm flipV="1">
              <a:off x="462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6" name="Line 510"/>
            <p:cNvSpPr>
              <a:spLocks noChangeShapeType="1"/>
            </p:cNvSpPr>
            <p:nvPr/>
          </p:nvSpPr>
          <p:spPr bwMode="auto">
            <a:xfrm flipV="1">
              <a:off x="459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7" name="Line 511"/>
            <p:cNvSpPr>
              <a:spLocks noChangeShapeType="1"/>
            </p:cNvSpPr>
            <p:nvPr/>
          </p:nvSpPr>
          <p:spPr bwMode="auto">
            <a:xfrm flipV="1">
              <a:off x="455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8" name="Line 512"/>
            <p:cNvSpPr>
              <a:spLocks noChangeShapeType="1"/>
            </p:cNvSpPr>
            <p:nvPr/>
          </p:nvSpPr>
          <p:spPr bwMode="auto">
            <a:xfrm flipV="1">
              <a:off x="453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09" name="Line 513"/>
            <p:cNvSpPr>
              <a:spLocks noChangeShapeType="1"/>
            </p:cNvSpPr>
            <p:nvPr/>
          </p:nvSpPr>
          <p:spPr bwMode="auto">
            <a:xfrm flipV="1">
              <a:off x="448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0" name="Line 514"/>
            <p:cNvSpPr>
              <a:spLocks noChangeShapeType="1"/>
            </p:cNvSpPr>
            <p:nvPr/>
          </p:nvSpPr>
          <p:spPr bwMode="auto">
            <a:xfrm flipV="1">
              <a:off x="446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1" name="Line 515"/>
            <p:cNvSpPr>
              <a:spLocks noChangeShapeType="1"/>
            </p:cNvSpPr>
            <p:nvPr/>
          </p:nvSpPr>
          <p:spPr bwMode="auto">
            <a:xfrm flipV="1">
              <a:off x="441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2" name="Line 516"/>
            <p:cNvSpPr>
              <a:spLocks noChangeShapeType="1"/>
            </p:cNvSpPr>
            <p:nvPr/>
          </p:nvSpPr>
          <p:spPr bwMode="auto">
            <a:xfrm flipV="1">
              <a:off x="439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3" name="Line 517"/>
            <p:cNvSpPr>
              <a:spLocks noChangeShapeType="1"/>
            </p:cNvSpPr>
            <p:nvPr/>
          </p:nvSpPr>
          <p:spPr bwMode="auto">
            <a:xfrm flipV="1">
              <a:off x="437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4" name="Line 518"/>
            <p:cNvSpPr>
              <a:spLocks noChangeShapeType="1"/>
            </p:cNvSpPr>
            <p:nvPr/>
          </p:nvSpPr>
          <p:spPr bwMode="auto">
            <a:xfrm flipV="1">
              <a:off x="432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5" name="Line 519"/>
            <p:cNvSpPr>
              <a:spLocks noChangeShapeType="1"/>
            </p:cNvSpPr>
            <p:nvPr/>
          </p:nvSpPr>
          <p:spPr bwMode="auto">
            <a:xfrm flipV="1">
              <a:off x="430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6" name="Line 520"/>
            <p:cNvSpPr>
              <a:spLocks noChangeShapeType="1"/>
            </p:cNvSpPr>
            <p:nvPr/>
          </p:nvSpPr>
          <p:spPr bwMode="auto">
            <a:xfrm flipV="1">
              <a:off x="427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7" name="Line 521"/>
            <p:cNvSpPr>
              <a:spLocks noChangeShapeType="1"/>
            </p:cNvSpPr>
            <p:nvPr/>
          </p:nvSpPr>
          <p:spPr bwMode="auto">
            <a:xfrm flipV="1">
              <a:off x="423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8" name="Line 522"/>
            <p:cNvSpPr>
              <a:spLocks noChangeShapeType="1"/>
            </p:cNvSpPr>
            <p:nvPr/>
          </p:nvSpPr>
          <p:spPr bwMode="auto">
            <a:xfrm flipV="1">
              <a:off x="421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19" name="Line 523"/>
            <p:cNvSpPr>
              <a:spLocks noChangeShapeType="1"/>
            </p:cNvSpPr>
            <p:nvPr/>
          </p:nvSpPr>
          <p:spPr bwMode="auto">
            <a:xfrm flipV="1">
              <a:off x="416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0" name="Line 524"/>
            <p:cNvSpPr>
              <a:spLocks noChangeShapeType="1"/>
            </p:cNvSpPr>
            <p:nvPr/>
          </p:nvSpPr>
          <p:spPr bwMode="auto">
            <a:xfrm flipV="1">
              <a:off x="414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1" name="Line 525"/>
            <p:cNvSpPr>
              <a:spLocks noChangeShapeType="1"/>
            </p:cNvSpPr>
            <p:nvPr/>
          </p:nvSpPr>
          <p:spPr bwMode="auto">
            <a:xfrm flipV="1">
              <a:off x="409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2" name="Line 526"/>
            <p:cNvSpPr>
              <a:spLocks noChangeShapeType="1"/>
            </p:cNvSpPr>
            <p:nvPr/>
          </p:nvSpPr>
          <p:spPr bwMode="auto">
            <a:xfrm flipV="1">
              <a:off x="407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3" name="Line 527"/>
            <p:cNvSpPr>
              <a:spLocks noChangeShapeType="1"/>
            </p:cNvSpPr>
            <p:nvPr/>
          </p:nvSpPr>
          <p:spPr bwMode="auto">
            <a:xfrm flipV="1">
              <a:off x="405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4" name="Line 528"/>
            <p:cNvSpPr>
              <a:spLocks noChangeShapeType="1"/>
            </p:cNvSpPr>
            <p:nvPr/>
          </p:nvSpPr>
          <p:spPr bwMode="auto">
            <a:xfrm flipV="1">
              <a:off x="400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5" name="Line 529"/>
            <p:cNvSpPr>
              <a:spLocks noChangeShapeType="1"/>
            </p:cNvSpPr>
            <p:nvPr/>
          </p:nvSpPr>
          <p:spPr bwMode="auto">
            <a:xfrm flipV="1">
              <a:off x="398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6" name="Rectangle 530"/>
            <p:cNvSpPr>
              <a:spLocks noChangeArrowheads="1"/>
            </p:cNvSpPr>
            <p:nvPr/>
          </p:nvSpPr>
          <p:spPr bwMode="auto">
            <a:xfrm flipH="1">
              <a:off x="3684" y="236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927" name="Line 531"/>
            <p:cNvSpPr>
              <a:spLocks noChangeShapeType="1"/>
            </p:cNvSpPr>
            <p:nvPr/>
          </p:nvSpPr>
          <p:spPr bwMode="auto">
            <a:xfrm flipH="1">
              <a:off x="457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8" name="Line 532"/>
            <p:cNvSpPr>
              <a:spLocks noChangeShapeType="1"/>
            </p:cNvSpPr>
            <p:nvPr/>
          </p:nvSpPr>
          <p:spPr bwMode="auto">
            <a:xfrm flipH="1">
              <a:off x="446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29" name="Line 533"/>
            <p:cNvSpPr>
              <a:spLocks noChangeShapeType="1"/>
            </p:cNvSpPr>
            <p:nvPr/>
          </p:nvSpPr>
          <p:spPr bwMode="auto">
            <a:xfrm flipH="1">
              <a:off x="4369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0" name="Line 534"/>
            <p:cNvSpPr>
              <a:spLocks noChangeShapeType="1"/>
            </p:cNvSpPr>
            <p:nvPr/>
          </p:nvSpPr>
          <p:spPr bwMode="auto">
            <a:xfrm flipH="1">
              <a:off x="430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1" name="Line 535"/>
            <p:cNvSpPr>
              <a:spLocks noChangeShapeType="1"/>
            </p:cNvSpPr>
            <p:nvPr/>
          </p:nvSpPr>
          <p:spPr bwMode="auto">
            <a:xfrm flipH="1">
              <a:off x="4209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2" name="Line 536"/>
            <p:cNvSpPr>
              <a:spLocks noChangeShapeType="1"/>
            </p:cNvSpPr>
            <p:nvPr/>
          </p:nvSpPr>
          <p:spPr bwMode="auto">
            <a:xfrm flipH="1">
              <a:off x="414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3" name="Line 537"/>
            <p:cNvSpPr>
              <a:spLocks noChangeShapeType="1"/>
            </p:cNvSpPr>
            <p:nvPr/>
          </p:nvSpPr>
          <p:spPr bwMode="auto">
            <a:xfrm flipH="1">
              <a:off x="4072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4" name="Line 538"/>
            <p:cNvSpPr>
              <a:spLocks noChangeShapeType="1"/>
            </p:cNvSpPr>
            <p:nvPr/>
          </p:nvSpPr>
          <p:spPr bwMode="auto">
            <a:xfrm flipH="1">
              <a:off x="398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5" name="Line 539"/>
            <p:cNvSpPr>
              <a:spLocks noChangeShapeType="1"/>
            </p:cNvSpPr>
            <p:nvPr/>
          </p:nvSpPr>
          <p:spPr bwMode="auto">
            <a:xfrm flipH="1">
              <a:off x="3889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6" name="Line 540"/>
            <p:cNvSpPr>
              <a:spLocks noChangeShapeType="1"/>
            </p:cNvSpPr>
            <p:nvPr/>
          </p:nvSpPr>
          <p:spPr bwMode="auto">
            <a:xfrm flipH="1">
              <a:off x="382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7" name="Line 541"/>
            <p:cNvSpPr>
              <a:spLocks noChangeShapeType="1"/>
            </p:cNvSpPr>
            <p:nvPr/>
          </p:nvSpPr>
          <p:spPr bwMode="auto">
            <a:xfrm flipH="1">
              <a:off x="3752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8" name="Line 542"/>
            <p:cNvSpPr>
              <a:spLocks noChangeShapeType="1"/>
            </p:cNvSpPr>
            <p:nvPr/>
          </p:nvSpPr>
          <p:spPr bwMode="auto">
            <a:xfrm flipH="1">
              <a:off x="4506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39" name="Line 543"/>
            <p:cNvSpPr>
              <a:spLocks noChangeShapeType="1"/>
            </p:cNvSpPr>
            <p:nvPr/>
          </p:nvSpPr>
          <p:spPr bwMode="auto">
            <a:xfrm flipH="1" flipV="1">
              <a:off x="462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0" name="Line 544"/>
            <p:cNvSpPr>
              <a:spLocks noChangeShapeType="1"/>
            </p:cNvSpPr>
            <p:nvPr/>
          </p:nvSpPr>
          <p:spPr bwMode="auto">
            <a:xfrm flipH="1" flipV="1">
              <a:off x="459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1" name="Line 545"/>
            <p:cNvSpPr>
              <a:spLocks noChangeShapeType="1"/>
            </p:cNvSpPr>
            <p:nvPr/>
          </p:nvSpPr>
          <p:spPr bwMode="auto">
            <a:xfrm flipH="1" flipV="1">
              <a:off x="455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2" name="Line 546"/>
            <p:cNvSpPr>
              <a:spLocks noChangeShapeType="1"/>
            </p:cNvSpPr>
            <p:nvPr/>
          </p:nvSpPr>
          <p:spPr bwMode="auto">
            <a:xfrm flipH="1" flipV="1">
              <a:off x="452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3" name="Line 547"/>
            <p:cNvSpPr>
              <a:spLocks noChangeShapeType="1"/>
            </p:cNvSpPr>
            <p:nvPr/>
          </p:nvSpPr>
          <p:spPr bwMode="auto">
            <a:xfrm flipH="1" flipV="1">
              <a:off x="443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4" name="Line 548"/>
            <p:cNvSpPr>
              <a:spLocks noChangeShapeType="1"/>
            </p:cNvSpPr>
            <p:nvPr/>
          </p:nvSpPr>
          <p:spPr bwMode="auto">
            <a:xfrm flipH="1" flipV="1">
              <a:off x="448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5" name="Line 549"/>
            <p:cNvSpPr>
              <a:spLocks noChangeShapeType="1"/>
            </p:cNvSpPr>
            <p:nvPr/>
          </p:nvSpPr>
          <p:spPr bwMode="auto">
            <a:xfrm flipV="1">
              <a:off x="4415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6" name="Line 550"/>
            <p:cNvSpPr>
              <a:spLocks noChangeShapeType="1"/>
            </p:cNvSpPr>
            <p:nvPr/>
          </p:nvSpPr>
          <p:spPr bwMode="auto">
            <a:xfrm flipH="1" flipV="1">
              <a:off x="439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7" name="Line 551"/>
            <p:cNvSpPr>
              <a:spLocks noChangeShapeType="1"/>
            </p:cNvSpPr>
            <p:nvPr/>
          </p:nvSpPr>
          <p:spPr bwMode="auto">
            <a:xfrm flipH="1" flipV="1">
              <a:off x="448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8" name="Line 552"/>
            <p:cNvSpPr>
              <a:spLocks noChangeShapeType="1"/>
            </p:cNvSpPr>
            <p:nvPr/>
          </p:nvSpPr>
          <p:spPr bwMode="auto">
            <a:xfrm flipH="1" flipV="1">
              <a:off x="370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49" name="Line 553"/>
            <p:cNvSpPr>
              <a:spLocks noChangeShapeType="1"/>
            </p:cNvSpPr>
            <p:nvPr/>
          </p:nvSpPr>
          <p:spPr bwMode="auto">
            <a:xfrm flipH="1" flipV="1">
              <a:off x="372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0" name="Line 554"/>
            <p:cNvSpPr>
              <a:spLocks noChangeShapeType="1"/>
            </p:cNvSpPr>
            <p:nvPr/>
          </p:nvSpPr>
          <p:spPr bwMode="auto">
            <a:xfrm flipH="1" flipV="1">
              <a:off x="377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1" name="Line 555"/>
            <p:cNvSpPr>
              <a:spLocks noChangeShapeType="1"/>
            </p:cNvSpPr>
            <p:nvPr/>
          </p:nvSpPr>
          <p:spPr bwMode="auto">
            <a:xfrm flipH="1" flipV="1">
              <a:off x="379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2" name="Line 556"/>
            <p:cNvSpPr>
              <a:spLocks noChangeShapeType="1"/>
            </p:cNvSpPr>
            <p:nvPr/>
          </p:nvSpPr>
          <p:spPr bwMode="auto">
            <a:xfrm flipV="1">
              <a:off x="3843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3" name="Line 557"/>
            <p:cNvSpPr>
              <a:spLocks noChangeShapeType="1"/>
            </p:cNvSpPr>
            <p:nvPr/>
          </p:nvSpPr>
          <p:spPr bwMode="auto">
            <a:xfrm flipH="1" flipV="1">
              <a:off x="386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4" name="Line 558"/>
            <p:cNvSpPr>
              <a:spLocks noChangeShapeType="1"/>
            </p:cNvSpPr>
            <p:nvPr/>
          </p:nvSpPr>
          <p:spPr bwMode="auto">
            <a:xfrm flipH="1" flipV="1">
              <a:off x="391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5" name="Line 559"/>
            <p:cNvSpPr>
              <a:spLocks noChangeShapeType="1"/>
            </p:cNvSpPr>
            <p:nvPr/>
          </p:nvSpPr>
          <p:spPr bwMode="auto">
            <a:xfrm flipH="1" flipV="1">
              <a:off x="393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6" name="Line 560"/>
            <p:cNvSpPr>
              <a:spLocks noChangeShapeType="1"/>
            </p:cNvSpPr>
            <p:nvPr/>
          </p:nvSpPr>
          <p:spPr bwMode="auto">
            <a:xfrm flipH="1" flipV="1">
              <a:off x="395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7" name="Line 561"/>
            <p:cNvSpPr>
              <a:spLocks noChangeShapeType="1"/>
            </p:cNvSpPr>
            <p:nvPr/>
          </p:nvSpPr>
          <p:spPr bwMode="auto">
            <a:xfrm flipH="1" flipV="1">
              <a:off x="400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8" name="Line 562"/>
            <p:cNvSpPr>
              <a:spLocks noChangeShapeType="1"/>
            </p:cNvSpPr>
            <p:nvPr/>
          </p:nvSpPr>
          <p:spPr bwMode="auto">
            <a:xfrm flipH="1" flipV="1">
              <a:off x="402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59" name="Line 563"/>
            <p:cNvSpPr>
              <a:spLocks noChangeShapeType="1"/>
            </p:cNvSpPr>
            <p:nvPr/>
          </p:nvSpPr>
          <p:spPr bwMode="auto">
            <a:xfrm flipH="1" flipV="1">
              <a:off x="404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0" name="Line 564"/>
            <p:cNvSpPr>
              <a:spLocks noChangeShapeType="1"/>
            </p:cNvSpPr>
            <p:nvPr/>
          </p:nvSpPr>
          <p:spPr bwMode="auto">
            <a:xfrm flipH="1" flipV="1">
              <a:off x="409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1" name="Line 565"/>
            <p:cNvSpPr>
              <a:spLocks noChangeShapeType="1"/>
            </p:cNvSpPr>
            <p:nvPr/>
          </p:nvSpPr>
          <p:spPr bwMode="auto">
            <a:xfrm flipH="1" flipV="1">
              <a:off x="411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2" name="Line 566"/>
            <p:cNvSpPr>
              <a:spLocks noChangeShapeType="1"/>
            </p:cNvSpPr>
            <p:nvPr/>
          </p:nvSpPr>
          <p:spPr bwMode="auto">
            <a:xfrm flipH="1" flipV="1">
              <a:off x="416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3" name="Line 567"/>
            <p:cNvSpPr>
              <a:spLocks noChangeShapeType="1"/>
            </p:cNvSpPr>
            <p:nvPr/>
          </p:nvSpPr>
          <p:spPr bwMode="auto">
            <a:xfrm flipH="1" flipV="1">
              <a:off x="418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4" name="Line 568"/>
            <p:cNvSpPr>
              <a:spLocks noChangeShapeType="1"/>
            </p:cNvSpPr>
            <p:nvPr/>
          </p:nvSpPr>
          <p:spPr bwMode="auto">
            <a:xfrm flipH="1" flipV="1">
              <a:off x="423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5" name="Line 569"/>
            <p:cNvSpPr>
              <a:spLocks noChangeShapeType="1"/>
            </p:cNvSpPr>
            <p:nvPr/>
          </p:nvSpPr>
          <p:spPr bwMode="auto">
            <a:xfrm flipH="1" flipV="1">
              <a:off x="4255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6" name="Line 570"/>
            <p:cNvSpPr>
              <a:spLocks noChangeShapeType="1"/>
            </p:cNvSpPr>
            <p:nvPr/>
          </p:nvSpPr>
          <p:spPr bwMode="auto">
            <a:xfrm flipH="1" flipV="1">
              <a:off x="427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7" name="Line 571"/>
            <p:cNvSpPr>
              <a:spLocks noChangeShapeType="1"/>
            </p:cNvSpPr>
            <p:nvPr/>
          </p:nvSpPr>
          <p:spPr bwMode="auto">
            <a:xfrm flipH="1" flipV="1">
              <a:off x="432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8" name="Line 572"/>
            <p:cNvSpPr>
              <a:spLocks noChangeShapeType="1"/>
            </p:cNvSpPr>
            <p:nvPr/>
          </p:nvSpPr>
          <p:spPr bwMode="auto">
            <a:xfrm flipH="1" flipV="1">
              <a:off x="434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69" name="Line 573"/>
            <p:cNvSpPr>
              <a:spLocks noChangeShapeType="1"/>
            </p:cNvSpPr>
            <p:nvPr/>
          </p:nvSpPr>
          <p:spPr bwMode="auto">
            <a:xfrm flipH="1" flipV="1">
              <a:off x="462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0" name="Line 574"/>
            <p:cNvSpPr>
              <a:spLocks noChangeShapeType="1"/>
            </p:cNvSpPr>
            <p:nvPr/>
          </p:nvSpPr>
          <p:spPr bwMode="auto">
            <a:xfrm flipH="1" flipV="1">
              <a:off x="459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1" name="Line 575"/>
            <p:cNvSpPr>
              <a:spLocks noChangeShapeType="1"/>
            </p:cNvSpPr>
            <p:nvPr/>
          </p:nvSpPr>
          <p:spPr bwMode="auto">
            <a:xfrm flipH="1" flipV="1">
              <a:off x="455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2" name="Line 576"/>
            <p:cNvSpPr>
              <a:spLocks noChangeShapeType="1"/>
            </p:cNvSpPr>
            <p:nvPr/>
          </p:nvSpPr>
          <p:spPr bwMode="auto">
            <a:xfrm flipH="1" flipV="1">
              <a:off x="452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3" name="Line 577"/>
            <p:cNvSpPr>
              <a:spLocks noChangeShapeType="1"/>
            </p:cNvSpPr>
            <p:nvPr/>
          </p:nvSpPr>
          <p:spPr bwMode="auto">
            <a:xfrm flipH="1" flipV="1">
              <a:off x="443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4" name="Line 578"/>
            <p:cNvSpPr>
              <a:spLocks noChangeShapeType="1"/>
            </p:cNvSpPr>
            <p:nvPr/>
          </p:nvSpPr>
          <p:spPr bwMode="auto">
            <a:xfrm flipH="1" flipV="1">
              <a:off x="441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5" name="Line 579"/>
            <p:cNvSpPr>
              <a:spLocks noChangeShapeType="1"/>
            </p:cNvSpPr>
            <p:nvPr/>
          </p:nvSpPr>
          <p:spPr bwMode="auto">
            <a:xfrm flipH="1" flipV="1">
              <a:off x="439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6" name="Line 580"/>
            <p:cNvSpPr>
              <a:spLocks noChangeShapeType="1"/>
            </p:cNvSpPr>
            <p:nvPr/>
          </p:nvSpPr>
          <p:spPr bwMode="auto">
            <a:xfrm flipH="1" flipV="1">
              <a:off x="448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7" name="Line 581"/>
            <p:cNvSpPr>
              <a:spLocks noChangeShapeType="1"/>
            </p:cNvSpPr>
            <p:nvPr/>
          </p:nvSpPr>
          <p:spPr bwMode="auto">
            <a:xfrm flipH="1" flipV="1">
              <a:off x="370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8" name="Line 582"/>
            <p:cNvSpPr>
              <a:spLocks noChangeShapeType="1"/>
            </p:cNvSpPr>
            <p:nvPr/>
          </p:nvSpPr>
          <p:spPr bwMode="auto">
            <a:xfrm flipH="1" flipV="1">
              <a:off x="372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79" name="Line 583"/>
            <p:cNvSpPr>
              <a:spLocks noChangeShapeType="1"/>
            </p:cNvSpPr>
            <p:nvPr/>
          </p:nvSpPr>
          <p:spPr bwMode="auto">
            <a:xfrm flipH="1" flipV="1">
              <a:off x="377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0" name="Line 584"/>
            <p:cNvSpPr>
              <a:spLocks noChangeShapeType="1"/>
            </p:cNvSpPr>
            <p:nvPr/>
          </p:nvSpPr>
          <p:spPr bwMode="auto">
            <a:xfrm flipH="1" flipV="1">
              <a:off x="379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1" name="Line 585"/>
            <p:cNvSpPr>
              <a:spLocks noChangeShapeType="1"/>
            </p:cNvSpPr>
            <p:nvPr/>
          </p:nvSpPr>
          <p:spPr bwMode="auto">
            <a:xfrm flipH="1" flipV="1">
              <a:off x="384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2" name="Line 586"/>
            <p:cNvSpPr>
              <a:spLocks noChangeShapeType="1"/>
            </p:cNvSpPr>
            <p:nvPr/>
          </p:nvSpPr>
          <p:spPr bwMode="auto">
            <a:xfrm flipH="1" flipV="1">
              <a:off x="386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3" name="Line 587"/>
            <p:cNvSpPr>
              <a:spLocks noChangeShapeType="1"/>
            </p:cNvSpPr>
            <p:nvPr/>
          </p:nvSpPr>
          <p:spPr bwMode="auto">
            <a:xfrm flipH="1" flipV="1">
              <a:off x="391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4" name="Line 588"/>
            <p:cNvSpPr>
              <a:spLocks noChangeShapeType="1"/>
            </p:cNvSpPr>
            <p:nvPr/>
          </p:nvSpPr>
          <p:spPr bwMode="auto">
            <a:xfrm flipH="1" flipV="1">
              <a:off x="393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5" name="Line 589"/>
            <p:cNvSpPr>
              <a:spLocks noChangeShapeType="1"/>
            </p:cNvSpPr>
            <p:nvPr/>
          </p:nvSpPr>
          <p:spPr bwMode="auto">
            <a:xfrm flipH="1" flipV="1">
              <a:off x="395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6" name="Line 590"/>
            <p:cNvSpPr>
              <a:spLocks noChangeShapeType="1"/>
            </p:cNvSpPr>
            <p:nvPr/>
          </p:nvSpPr>
          <p:spPr bwMode="auto">
            <a:xfrm flipH="1" flipV="1">
              <a:off x="400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7" name="Line 591"/>
            <p:cNvSpPr>
              <a:spLocks noChangeShapeType="1"/>
            </p:cNvSpPr>
            <p:nvPr/>
          </p:nvSpPr>
          <p:spPr bwMode="auto">
            <a:xfrm flipH="1" flipV="1">
              <a:off x="402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8" name="Line 592"/>
            <p:cNvSpPr>
              <a:spLocks noChangeShapeType="1"/>
            </p:cNvSpPr>
            <p:nvPr/>
          </p:nvSpPr>
          <p:spPr bwMode="auto">
            <a:xfrm flipH="1" flipV="1">
              <a:off x="404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89" name="Line 593"/>
            <p:cNvSpPr>
              <a:spLocks noChangeShapeType="1"/>
            </p:cNvSpPr>
            <p:nvPr/>
          </p:nvSpPr>
          <p:spPr bwMode="auto">
            <a:xfrm flipH="1" flipV="1">
              <a:off x="409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0" name="Line 594"/>
            <p:cNvSpPr>
              <a:spLocks noChangeShapeType="1"/>
            </p:cNvSpPr>
            <p:nvPr/>
          </p:nvSpPr>
          <p:spPr bwMode="auto">
            <a:xfrm flipH="1" flipV="1">
              <a:off x="411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1" name="Line 595"/>
            <p:cNvSpPr>
              <a:spLocks noChangeShapeType="1"/>
            </p:cNvSpPr>
            <p:nvPr/>
          </p:nvSpPr>
          <p:spPr bwMode="auto">
            <a:xfrm flipH="1" flipV="1">
              <a:off x="416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2" name="Line 596"/>
            <p:cNvSpPr>
              <a:spLocks noChangeShapeType="1"/>
            </p:cNvSpPr>
            <p:nvPr/>
          </p:nvSpPr>
          <p:spPr bwMode="auto">
            <a:xfrm flipH="1" flipV="1">
              <a:off x="418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3" name="Line 597"/>
            <p:cNvSpPr>
              <a:spLocks noChangeShapeType="1"/>
            </p:cNvSpPr>
            <p:nvPr/>
          </p:nvSpPr>
          <p:spPr bwMode="auto">
            <a:xfrm flipH="1" flipV="1">
              <a:off x="423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4" name="Line 598"/>
            <p:cNvSpPr>
              <a:spLocks noChangeShapeType="1"/>
            </p:cNvSpPr>
            <p:nvPr/>
          </p:nvSpPr>
          <p:spPr bwMode="auto">
            <a:xfrm flipH="1" flipV="1">
              <a:off x="4255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5" name="Line 599"/>
            <p:cNvSpPr>
              <a:spLocks noChangeShapeType="1"/>
            </p:cNvSpPr>
            <p:nvPr/>
          </p:nvSpPr>
          <p:spPr bwMode="auto">
            <a:xfrm flipH="1" flipV="1">
              <a:off x="427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6" name="Line 600"/>
            <p:cNvSpPr>
              <a:spLocks noChangeShapeType="1"/>
            </p:cNvSpPr>
            <p:nvPr/>
          </p:nvSpPr>
          <p:spPr bwMode="auto">
            <a:xfrm flipH="1" flipV="1">
              <a:off x="432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7" name="Line 601"/>
            <p:cNvSpPr>
              <a:spLocks noChangeShapeType="1"/>
            </p:cNvSpPr>
            <p:nvPr/>
          </p:nvSpPr>
          <p:spPr bwMode="auto">
            <a:xfrm flipH="1" flipV="1">
              <a:off x="434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998" name="Text Box 602"/>
            <p:cNvSpPr txBox="1">
              <a:spLocks noChangeArrowheads="1"/>
            </p:cNvSpPr>
            <p:nvPr/>
          </p:nvSpPr>
          <p:spPr bwMode="auto">
            <a:xfrm>
              <a:off x="3380" y="2695"/>
              <a:ext cx="192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/>
                <a:t>Zugewiesene Verdrahtungs-</a:t>
              </a:r>
            </a:p>
            <a:p>
              <a:pPr eaLnBrk="1" hangingPunct="1"/>
              <a:r>
                <a:rPr lang="de-DE" altLang="de-DE"/>
                <a:t>regionen und Durchgangszellen</a:t>
              </a:r>
              <a:endParaRPr lang="en-US" altLang="de-DE"/>
            </a:p>
          </p:txBody>
        </p:sp>
        <p:sp>
          <p:nvSpPr>
            <p:cNvPr id="59999" name="Rectangle 603"/>
            <p:cNvSpPr>
              <a:spLocks noChangeArrowheads="1"/>
            </p:cNvSpPr>
            <p:nvPr/>
          </p:nvSpPr>
          <p:spPr bwMode="auto">
            <a:xfrm>
              <a:off x="3455" y="1315"/>
              <a:ext cx="1372" cy="1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000" name="Line 604"/>
            <p:cNvSpPr>
              <a:spLocks noChangeShapeType="1"/>
            </p:cNvSpPr>
            <p:nvPr/>
          </p:nvSpPr>
          <p:spPr bwMode="auto">
            <a:xfrm>
              <a:off x="3684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1" name="Line 605"/>
            <p:cNvSpPr>
              <a:spLocks noChangeShapeType="1"/>
            </p:cNvSpPr>
            <p:nvPr/>
          </p:nvSpPr>
          <p:spPr bwMode="auto">
            <a:xfrm>
              <a:off x="3912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2" name="Line 606"/>
            <p:cNvSpPr>
              <a:spLocks noChangeShapeType="1"/>
            </p:cNvSpPr>
            <p:nvPr/>
          </p:nvSpPr>
          <p:spPr bwMode="auto">
            <a:xfrm>
              <a:off x="4141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3" name="Line 607"/>
            <p:cNvSpPr>
              <a:spLocks noChangeShapeType="1"/>
            </p:cNvSpPr>
            <p:nvPr/>
          </p:nvSpPr>
          <p:spPr bwMode="auto">
            <a:xfrm>
              <a:off x="4369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4" name="Line 608"/>
            <p:cNvSpPr>
              <a:spLocks noChangeShapeType="1"/>
            </p:cNvSpPr>
            <p:nvPr/>
          </p:nvSpPr>
          <p:spPr bwMode="auto">
            <a:xfrm>
              <a:off x="4598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5" name="Line 609"/>
            <p:cNvSpPr>
              <a:spLocks noChangeShapeType="1"/>
            </p:cNvSpPr>
            <p:nvPr/>
          </p:nvSpPr>
          <p:spPr bwMode="auto">
            <a:xfrm flipH="1">
              <a:off x="3455" y="1520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6" name="Line 610"/>
            <p:cNvSpPr>
              <a:spLocks noChangeShapeType="1"/>
            </p:cNvSpPr>
            <p:nvPr/>
          </p:nvSpPr>
          <p:spPr bwMode="auto">
            <a:xfrm flipH="1">
              <a:off x="3455" y="1817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7" name="Line 611"/>
            <p:cNvSpPr>
              <a:spLocks noChangeShapeType="1"/>
            </p:cNvSpPr>
            <p:nvPr/>
          </p:nvSpPr>
          <p:spPr bwMode="auto">
            <a:xfrm flipH="1">
              <a:off x="3455" y="211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8" name="Line 612"/>
            <p:cNvSpPr>
              <a:spLocks noChangeShapeType="1"/>
            </p:cNvSpPr>
            <p:nvPr/>
          </p:nvSpPr>
          <p:spPr bwMode="auto">
            <a:xfrm flipH="1">
              <a:off x="3455" y="243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09" name="Line 613"/>
            <p:cNvSpPr>
              <a:spLocks noChangeShapeType="1"/>
            </p:cNvSpPr>
            <p:nvPr/>
          </p:nvSpPr>
          <p:spPr bwMode="auto">
            <a:xfrm flipV="1">
              <a:off x="4529" y="2038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010" name="AutoShape 614"/>
            <p:cNvSpPr>
              <a:spLocks noChangeArrowheads="1"/>
            </p:cNvSpPr>
            <p:nvPr/>
          </p:nvSpPr>
          <p:spPr bwMode="auto">
            <a:xfrm>
              <a:off x="3295" y="1863"/>
              <a:ext cx="114" cy="27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011" name="Text Box 615"/>
            <p:cNvSpPr txBox="1">
              <a:spLocks noChangeArrowheads="1"/>
            </p:cNvSpPr>
            <p:nvPr/>
          </p:nvSpPr>
          <p:spPr bwMode="auto">
            <a:xfrm>
              <a:off x="3684" y="1568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2" name="Text Box 616"/>
            <p:cNvSpPr txBox="1">
              <a:spLocks noChangeArrowheads="1"/>
            </p:cNvSpPr>
            <p:nvPr/>
          </p:nvSpPr>
          <p:spPr bwMode="auto">
            <a:xfrm>
              <a:off x="3929" y="1568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3" name="Text Box 617"/>
            <p:cNvSpPr txBox="1">
              <a:spLocks noChangeArrowheads="1"/>
            </p:cNvSpPr>
            <p:nvPr/>
          </p:nvSpPr>
          <p:spPr bwMode="auto">
            <a:xfrm>
              <a:off x="3689" y="187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4" name="Text Box 618"/>
            <p:cNvSpPr txBox="1">
              <a:spLocks noChangeArrowheads="1"/>
            </p:cNvSpPr>
            <p:nvPr/>
          </p:nvSpPr>
          <p:spPr bwMode="auto">
            <a:xfrm>
              <a:off x="3684" y="2176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5" name="Text Box 619"/>
            <p:cNvSpPr txBox="1">
              <a:spLocks noChangeArrowheads="1"/>
            </p:cNvSpPr>
            <p:nvPr/>
          </p:nvSpPr>
          <p:spPr bwMode="auto">
            <a:xfrm>
              <a:off x="3929" y="187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6" name="Text Box 620"/>
            <p:cNvSpPr txBox="1">
              <a:spLocks noChangeArrowheads="1"/>
            </p:cNvSpPr>
            <p:nvPr/>
          </p:nvSpPr>
          <p:spPr bwMode="auto">
            <a:xfrm>
              <a:off x="4146" y="187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7" name="Text Box 621"/>
            <p:cNvSpPr txBox="1">
              <a:spLocks noChangeArrowheads="1"/>
            </p:cNvSpPr>
            <p:nvPr/>
          </p:nvSpPr>
          <p:spPr bwMode="auto">
            <a:xfrm>
              <a:off x="4383" y="187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8" name="Text Box 622"/>
            <p:cNvSpPr txBox="1">
              <a:spLocks noChangeArrowheads="1"/>
            </p:cNvSpPr>
            <p:nvPr/>
          </p:nvSpPr>
          <p:spPr bwMode="auto">
            <a:xfrm>
              <a:off x="4382" y="2176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19" name="Rectangle 623"/>
            <p:cNvSpPr>
              <a:spLocks noChangeArrowheads="1"/>
            </p:cNvSpPr>
            <p:nvPr/>
          </p:nvSpPr>
          <p:spPr bwMode="auto">
            <a:xfrm>
              <a:off x="3825" y="1787"/>
              <a:ext cx="54" cy="6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020" name="Text Box 624"/>
            <p:cNvSpPr txBox="1">
              <a:spLocks noChangeArrowheads="1"/>
            </p:cNvSpPr>
            <p:nvPr/>
          </p:nvSpPr>
          <p:spPr bwMode="auto">
            <a:xfrm>
              <a:off x="3767" y="172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21" name="Rectangle 625"/>
            <p:cNvSpPr>
              <a:spLocks noChangeArrowheads="1"/>
            </p:cNvSpPr>
            <p:nvPr/>
          </p:nvSpPr>
          <p:spPr bwMode="auto">
            <a:xfrm>
              <a:off x="3829" y="2099"/>
              <a:ext cx="46" cy="5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022" name="Text Box 626"/>
            <p:cNvSpPr txBox="1">
              <a:spLocks noChangeArrowheads="1"/>
            </p:cNvSpPr>
            <p:nvPr/>
          </p:nvSpPr>
          <p:spPr bwMode="auto">
            <a:xfrm>
              <a:off x="3767" y="201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  <p:sp>
          <p:nvSpPr>
            <p:cNvPr id="60023" name="Rectangle 627"/>
            <p:cNvSpPr>
              <a:spLocks noChangeArrowheads="1"/>
            </p:cNvSpPr>
            <p:nvPr/>
          </p:nvSpPr>
          <p:spPr bwMode="auto">
            <a:xfrm>
              <a:off x="4463" y="2099"/>
              <a:ext cx="59" cy="6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0024" name="Text Box 628"/>
            <p:cNvSpPr txBox="1">
              <a:spLocks noChangeArrowheads="1"/>
            </p:cNvSpPr>
            <p:nvPr/>
          </p:nvSpPr>
          <p:spPr bwMode="auto">
            <a:xfrm>
              <a:off x="4388" y="2019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500" i="1"/>
                <a:t>A</a:t>
              </a:r>
              <a:endParaRPr lang="en-US" altLang="de-DE" sz="1500" i="1"/>
            </a:p>
          </p:txBody>
        </p:sp>
      </p:grpSp>
      <p:grpSp>
        <p:nvGrpSpPr>
          <p:cNvPr id="674421" name="Group 629"/>
          <p:cNvGrpSpPr>
            <a:grpSpLocks/>
          </p:cNvGrpSpPr>
          <p:nvPr/>
        </p:nvGrpSpPr>
        <p:grpSpPr bwMode="auto">
          <a:xfrm>
            <a:off x="2916238" y="2209800"/>
            <a:ext cx="2573337" cy="2932113"/>
            <a:chOff x="1717" y="1315"/>
            <a:chExt cx="1532" cy="1744"/>
          </a:xfrm>
        </p:grpSpPr>
        <p:sp>
          <p:nvSpPr>
            <p:cNvPr id="59401" name="Rectangle 630"/>
            <p:cNvSpPr>
              <a:spLocks noChangeArrowheads="1"/>
            </p:cNvSpPr>
            <p:nvPr/>
          </p:nvSpPr>
          <p:spPr bwMode="auto">
            <a:xfrm>
              <a:off x="2106" y="1452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402" name="Line 631"/>
            <p:cNvSpPr>
              <a:spLocks noChangeShapeType="1"/>
            </p:cNvSpPr>
            <p:nvPr/>
          </p:nvSpPr>
          <p:spPr bwMode="auto">
            <a:xfrm>
              <a:off x="2175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03" name="Line 632"/>
            <p:cNvSpPr>
              <a:spLocks noChangeShapeType="1"/>
            </p:cNvSpPr>
            <p:nvPr/>
          </p:nvSpPr>
          <p:spPr bwMode="auto">
            <a:xfrm>
              <a:off x="2289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04" name="Line 633"/>
            <p:cNvSpPr>
              <a:spLocks noChangeShapeType="1"/>
            </p:cNvSpPr>
            <p:nvPr/>
          </p:nvSpPr>
          <p:spPr bwMode="auto">
            <a:xfrm>
              <a:off x="2381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05" name="Line 634"/>
            <p:cNvSpPr>
              <a:spLocks noChangeShapeType="1"/>
            </p:cNvSpPr>
            <p:nvPr/>
          </p:nvSpPr>
          <p:spPr bwMode="auto">
            <a:xfrm>
              <a:off x="2449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06" name="Line 635"/>
            <p:cNvSpPr>
              <a:spLocks noChangeShapeType="1"/>
            </p:cNvSpPr>
            <p:nvPr/>
          </p:nvSpPr>
          <p:spPr bwMode="auto">
            <a:xfrm>
              <a:off x="2540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07" name="Line 636"/>
            <p:cNvSpPr>
              <a:spLocks noChangeShapeType="1"/>
            </p:cNvSpPr>
            <p:nvPr/>
          </p:nvSpPr>
          <p:spPr bwMode="auto">
            <a:xfrm>
              <a:off x="2609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08" name="Line 637"/>
            <p:cNvSpPr>
              <a:spLocks noChangeShapeType="1"/>
            </p:cNvSpPr>
            <p:nvPr/>
          </p:nvSpPr>
          <p:spPr bwMode="auto">
            <a:xfrm>
              <a:off x="267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09" name="Line 638"/>
            <p:cNvSpPr>
              <a:spLocks noChangeShapeType="1"/>
            </p:cNvSpPr>
            <p:nvPr/>
          </p:nvSpPr>
          <p:spPr bwMode="auto">
            <a:xfrm>
              <a:off x="2769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0" name="Line 639"/>
            <p:cNvSpPr>
              <a:spLocks noChangeShapeType="1"/>
            </p:cNvSpPr>
            <p:nvPr/>
          </p:nvSpPr>
          <p:spPr bwMode="auto">
            <a:xfrm>
              <a:off x="2860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1" name="Line 640"/>
            <p:cNvSpPr>
              <a:spLocks noChangeShapeType="1"/>
            </p:cNvSpPr>
            <p:nvPr/>
          </p:nvSpPr>
          <p:spPr bwMode="auto">
            <a:xfrm>
              <a:off x="2929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2" name="Line 641"/>
            <p:cNvSpPr>
              <a:spLocks noChangeShapeType="1"/>
            </p:cNvSpPr>
            <p:nvPr/>
          </p:nvSpPr>
          <p:spPr bwMode="auto">
            <a:xfrm>
              <a:off x="2997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3" name="Line 642"/>
            <p:cNvSpPr>
              <a:spLocks noChangeShapeType="1"/>
            </p:cNvSpPr>
            <p:nvPr/>
          </p:nvSpPr>
          <p:spPr bwMode="auto">
            <a:xfrm>
              <a:off x="2244" y="1452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4" name="Line 643"/>
            <p:cNvSpPr>
              <a:spLocks noChangeShapeType="1"/>
            </p:cNvSpPr>
            <p:nvPr/>
          </p:nvSpPr>
          <p:spPr bwMode="auto">
            <a:xfrm flipV="1">
              <a:off x="2129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5" name="Line 644"/>
            <p:cNvSpPr>
              <a:spLocks noChangeShapeType="1"/>
            </p:cNvSpPr>
            <p:nvPr/>
          </p:nvSpPr>
          <p:spPr bwMode="auto">
            <a:xfrm flipV="1">
              <a:off x="215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6" name="Line 645"/>
            <p:cNvSpPr>
              <a:spLocks noChangeShapeType="1"/>
            </p:cNvSpPr>
            <p:nvPr/>
          </p:nvSpPr>
          <p:spPr bwMode="auto">
            <a:xfrm flipV="1">
              <a:off x="219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7" name="Line 646"/>
            <p:cNvSpPr>
              <a:spLocks noChangeShapeType="1"/>
            </p:cNvSpPr>
            <p:nvPr/>
          </p:nvSpPr>
          <p:spPr bwMode="auto">
            <a:xfrm flipV="1">
              <a:off x="2220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8" name="Line 647"/>
            <p:cNvSpPr>
              <a:spLocks noChangeShapeType="1"/>
            </p:cNvSpPr>
            <p:nvPr/>
          </p:nvSpPr>
          <p:spPr bwMode="auto">
            <a:xfrm flipV="1">
              <a:off x="231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19" name="Line 648"/>
            <p:cNvSpPr>
              <a:spLocks noChangeShapeType="1"/>
            </p:cNvSpPr>
            <p:nvPr/>
          </p:nvSpPr>
          <p:spPr bwMode="auto">
            <a:xfrm flipV="1">
              <a:off x="226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0" name="Line 649"/>
            <p:cNvSpPr>
              <a:spLocks noChangeShapeType="1"/>
            </p:cNvSpPr>
            <p:nvPr/>
          </p:nvSpPr>
          <p:spPr bwMode="auto">
            <a:xfrm flipV="1">
              <a:off x="233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1" name="Line 650"/>
            <p:cNvSpPr>
              <a:spLocks noChangeShapeType="1"/>
            </p:cNvSpPr>
            <p:nvPr/>
          </p:nvSpPr>
          <p:spPr bwMode="auto">
            <a:xfrm flipV="1">
              <a:off x="2357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2" name="Line 651"/>
            <p:cNvSpPr>
              <a:spLocks noChangeShapeType="1"/>
            </p:cNvSpPr>
            <p:nvPr/>
          </p:nvSpPr>
          <p:spPr bwMode="auto">
            <a:xfrm flipV="1">
              <a:off x="226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3" name="Line 652"/>
            <p:cNvSpPr>
              <a:spLocks noChangeShapeType="1"/>
            </p:cNvSpPr>
            <p:nvPr/>
          </p:nvSpPr>
          <p:spPr bwMode="auto">
            <a:xfrm flipV="1">
              <a:off x="304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4" name="Line 653"/>
            <p:cNvSpPr>
              <a:spLocks noChangeShapeType="1"/>
            </p:cNvSpPr>
            <p:nvPr/>
          </p:nvSpPr>
          <p:spPr bwMode="auto">
            <a:xfrm flipV="1">
              <a:off x="3021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5" name="Line 654"/>
            <p:cNvSpPr>
              <a:spLocks noChangeShapeType="1"/>
            </p:cNvSpPr>
            <p:nvPr/>
          </p:nvSpPr>
          <p:spPr bwMode="auto">
            <a:xfrm flipV="1">
              <a:off x="297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6" name="Line 655"/>
            <p:cNvSpPr>
              <a:spLocks noChangeShapeType="1"/>
            </p:cNvSpPr>
            <p:nvPr/>
          </p:nvSpPr>
          <p:spPr bwMode="auto">
            <a:xfrm flipV="1">
              <a:off x="295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7" name="Line 656"/>
            <p:cNvSpPr>
              <a:spLocks noChangeShapeType="1"/>
            </p:cNvSpPr>
            <p:nvPr/>
          </p:nvSpPr>
          <p:spPr bwMode="auto">
            <a:xfrm flipV="1">
              <a:off x="290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8" name="Line 657"/>
            <p:cNvSpPr>
              <a:spLocks noChangeShapeType="1"/>
            </p:cNvSpPr>
            <p:nvPr/>
          </p:nvSpPr>
          <p:spPr bwMode="auto">
            <a:xfrm flipV="1">
              <a:off x="2884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29" name="Line 658"/>
            <p:cNvSpPr>
              <a:spLocks noChangeShapeType="1"/>
            </p:cNvSpPr>
            <p:nvPr/>
          </p:nvSpPr>
          <p:spPr bwMode="auto">
            <a:xfrm flipV="1">
              <a:off x="283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0" name="Line 659"/>
            <p:cNvSpPr>
              <a:spLocks noChangeShapeType="1"/>
            </p:cNvSpPr>
            <p:nvPr/>
          </p:nvSpPr>
          <p:spPr bwMode="auto">
            <a:xfrm flipV="1">
              <a:off x="281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1" name="Line 660"/>
            <p:cNvSpPr>
              <a:spLocks noChangeShapeType="1"/>
            </p:cNvSpPr>
            <p:nvPr/>
          </p:nvSpPr>
          <p:spPr bwMode="auto">
            <a:xfrm flipV="1">
              <a:off x="279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2" name="Line 661"/>
            <p:cNvSpPr>
              <a:spLocks noChangeShapeType="1"/>
            </p:cNvSpPr>
            <p:nvPr/>
          </p:nvSpPr>
          <p:spPr bwMode="auto">
            <a:xfrm flipV="1">
              <a:off x="274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3" name="Line 662"/>
            <p:cNvSpPr>
              <a:spLocks noChangeShapeType="1"/>
            </p:cNvSpPr>
            <p:nvPr/>
          </p:nvSpPr>
          <p:spPr bwMode="auto">
            <a:xfrm flipV="1">
              <a:off x="272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4" name="Line 663"/>
            <p:cNvSpPr>
              <a:spLocks noChangeShapeType="1"/>
            </p:cNvSpPr>
            <p:nvPr/>
          </p:nvSpPr>
          <p:spPr bwMode="auto">
            <a:xfrm flipV="1">
              <a:off x="2701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5" name="Line 664"/>
            <p:cNvSpPr>
              <a:spLocks noChangeShapeType="1"/>
            </p:cNvSpPr>
            <p:nvPr/>
          </p:nvSpPr>
          <p:spPr bwMode="auto">
            <a:xfrm flipV="1">
              <a:off x="265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6" name="Line 665"/>
            <p:cNvSpPr>
              <a:spLocks noChangeShapeType="1"/>
            </p:cNvSpPr>
            <p:nvPr/>
          </p:nvSpPr>
          <p:spPr bwMode="auto">
            <a:xfrm flipV="1">
              <a:off x="263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7" name="Line 666"/>
            <p:cNvSpPr>
              <a:spLocks noChangeShapeType="1"/>
            </p:cNvSpPr>
            <p:nvPr/>
          </p:nvSpPr>
          <p:spPr bwMode="auto">
            <a:xfrm flipV="1">
              <a:off x="258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8" name="Line 667"/>
            <p:cNvSpPr>
              <a:spLocks noChangeShapeType="1"/>
            </p:cNvSpPr>
            <p:nvPr/>
          </p:nvSpPr>
          <p:spPr bwMode="auto">
            <a:xfrm flipV="1">
              <a:off x="2564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39" name="Line 668"/>
            <p:cNvSpPr>
              <a:spLocks noChangeShapeType="1"/>
            </p:cNvSpPr>
            <p:nvPr/>
          </p:nvSpPr>
          <p:spPr bwMode="auto">
            <a:xfrm flipV="1">
              <a:off x="2518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0" name="Line 669"/>
            <p:cNvSpPr>
              <a:spLocks noChangeShapeType="1"/>
            </p:cNvSpPr>
            <p:nvPr/>
          </p:nvSpPr>
          <p:spPr bwMode="auto">
            <a:xfrm flipV="1">
              <a:off x="2495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1" name="Line 670"/>
            <p:cNvSpPr>
              <a:spLocks noChangeShapeType="1"/>
            </p:cNvSpPr>
            <p:nvPr/>
          </p:nvSpPr>
          <p:spPr bwMode="auto">
            <a:xfrm flipV="1">
              <a:off x="2472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2" name="Line 671"/>
            <p:cNvSpPr>
              <a:spLocks noChangeShapeType="1"/>
            </p:cNvSpPr>
            <p:nvPr/>
          </p:nvSpPr>
          <p:spPr bwMode="auto">
            <a:xfrm flipV="1">
              <a:off x="2426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3" name="Line 672"/>
            <p:cNvSpPr>
              <a:spLocks noChangeShapeType="1"/>
            </p:cNvSpPr>
            <p:nvPr/>
          </p:nvSpPr>
          <p:spPr bwMode="auto">
            <a:xfrm flipV="1">
              <a:off x="2403" y="1429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4" name="Line 673"/>
            <p:cNvSpPr>
              <a:spLocks noChangeShapeType="1"/>
            </p:cNvSpPr>
            <p:nvPr/>
          </p:nvSpPr>
          <p:spPr bwMode="auto">
            <a:xfrm flipV="1">
              <a:off x="2129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5" name="Line 674"/>
            <p:cNvSpPr>
              <a:spLocks noChangeShapeType="1"/>
            </p:cNvSpPr>
            <p:nvPr/>
          </p:nvSpPr>
          <p:spPr bwMode="auto">
            <a:xfrm flipV="1">
              <a:off x="215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6" name="Line 675"/>
            <p:cNvSpPr>
              <a:spLocks noChangeShapeType="1"/>
            </p:cNvSpPr>
            <p:nvPr/>
          </p:nvSpPr>
          <p:spPr bwMode="auto">
            <a:xfrm flipV="1">
              <a:off x="2197" y="1566"/>
              <a:ext cx="1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7" name="Line 676"/>
            <p:cNvSpPr>
              <a:spLocks noChangeShapeType="1"/>
            </p:cNvSpPr>
            <p:nvPr/>
          </p:nvSpPr>
          <p:spPr bwMode="auto">
            <a:xfrm flipV="1">
              <a:off x="2220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8" name="Line 677"/>
            <p:cNvSpPr>
              <a:spLocks noChangeShapeType="1"/>
            </p:cNvSpPr>
            <p:nvPr/>
          </p:nvSpPr>
          <p:spPr bwMode="auto">
            <a:xfrm flipV="1">
              <a:off x="231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49" name="Line 678"/>
            <p:cNvSpPr>
              <a:spLocks noChangeShapeType="1"/>
            </p:cNvSpPr>
            <p:nvPr/>
          </p:nvSpPr>
          <p:spPr bwMode="auto">
            <a:xfrm flipV="1">
              <a:off x="233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0" name="Line 679"/>
            <p:cNvSpPr>
              <a:spLocks noChangeShapeType="1"/>
            </p:cNvSpPr>
            <p:nvPr/>
          </p:nvSpPr>
          <p:spPr bwMode="auto">
            <a:xfrm flipV="1">
              <a:off x="2357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1" name="Line 680"/>
            <p:cNvSpPr>
              <a:spLocks noChangeShapeType="1"/>
            </p:cNvSpPr>
            <p:nvPr/>
          </p:nvSpPr>
          <p:spPr bwMode="auto">
            <a:xfrm flipV="1">
              <a:off x="226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2" name="Line 681"/>
            <p:cNvSpPr>
              <a:spLocks noChangeShapeType="1"/>
            </p:cNvSpPr>
            <p:nvPr/>
          </p:nvSpPr>
          <p:spPr bwMode="auto">
            <a:xfrm flipV="1">
              <a:off x="304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3" name="Line 682"/>
            <p:cNvSpPr>
              <a:spLocks noChangeShapeType="1"/>
            </p:cNvSpPr>
            <p:nvPr/>
          </p:nvSpPr>
          <p:spPr bwMode="auto">
            <a:xfrm flipV="1">
              <a:off x="3021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4" name="Line 683"/>
            <p:cNvSpPr>
              <a:spLocks noChangeShapeType="1"/>
            </p:cNvSpPr>
            <p:nvPr/>
          </p:nvSpPr>
          <p:spPr bwMode="auto">
            <a:xfrm flipV="1">
              <a:off x="297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5" name="Line 684"/>
            <p:cNvSpPr>
              <a:spLocks noChangeShapeType="1"/>
            </p:cNvSpPr>
            <p:nvPr/>
          </p:nvSpPr>
          <p:spPr bwMode="auto">
            <a:xfrm flipV="1">
              <a:off x="295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6" name="Line 685"/>
            <p:cNvSpPr>
              <a:spLocks noChangeShapeType="1"/>
            </p:cNvSpPr>
            <p:nvPr/>
          </p:nvSpPr>
          <p:spPr bwMode="auto">
            <a:xfrm flipV="1">
              <a:off x="290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7" name="Line 686"/>
            <p:cNvSpPr>
              <a:spLocks noChangeShapeType="1"/>
            </p:cNvSpPr>
            <p:nvPr/>
          </p:nvSpPr>
          <p:spPr bwMode="auto">
            <a:xfrm flipV="1">
              <a:off x="288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8" name="Line 687"/>
            <p:cNvSpPr>
              <a:spLocks noChangeShapeType="1"/>
            </p:cNvSpPr>
            <p:nvPr/>
          </p:nvSpPr>
          <p:spPr bwMode="auto">
            <a:xfrm flipV="1">
              <a:off x="283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59" name="Line 688"/>
            <p:cNvSpPr>
              <a:spLocks noChangeShapeType="1"/>
            </p:cNvSpPr>
            <p:nvPr/>
          </p:nvSpPr>
          <p:spPr bwMode="auto">
            <a:xfrm flipV="1">
              <a:off x="281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0" name="Line 689"/>
            <p:cNvSpPr>
              <a:spLocks noChangeShapeType="1"/>
            </p:cNvSpPr>
            <p:nvPr/>
          </p:nvSpPr>
          <p:spPr bwMode="auto">
            <a:xfrm flipV="1">
              <a:off x="279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1" name="Line 690"/>
            <p:cNvSpPr>
              <a:spLocks noChangeShapeType="1"/>
            </p:cNvSpPr>
            <p:nvPr/>
          </p:nvSpPr>
          <p:spPr bwMode="auto">
            <a:xfrm flipV="1">
              <a:off x="274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2" name="Line 691"/>
            <p:cNvSpPr>
              <a:spLocks noChangeShapeType="1"/>
            </p:cNvSpPr>
            <p:nvPr/>
          </p:nvSpPr>
          <p:spPr bwMode="auto">
            <a:xfrm flipV="1">
              <a:off x="272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3" name="Line 692"/>
            <p:cNvSpPr>
              <a:spLocks noChangeShapeType="1"/>
            </p:cNvSpPr>
            <p:nvPr/>
          </p:nvSpPr>
          <p:spPr bwMode="auto">
            <a:xfrm flipV="1">
              <a:off x="2701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4" name="Line 693"/>
            <p:cNvSpPr>
              <a:spLocks noChangeShapeType="1"/>
            </p:cNvSpPr>
            <p:nvPr/>
          </p:nvSpPr>
          <p:spPr bwMode="auto">
            <a:xfrm flipV="1">
              <a:off x="265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5" name="Line 694"/>
            <p:cNvSpPr>
              <a:spLocks noChangeShapeType="1"/>
            </p:cNvSpPr>
            <p:nvPr/>
          </p:nvSpPr>
          <p:spPr bwMode="auto">
            <a:xfrm flipV="1">
              <a:off x="263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6" name="Line 695"/>
            <p:cNvSpPr>
              <a:spLocks noChangeShapeType="1"/>
            </p:cNvSpPr>
            <p:nvPr/>
          </p:nvSpPr>
          <p:spPr bwMode="auto">
            <a:xfrm flipV="1">
              <a:off x="258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7" name="Line 696"/>
            <p:cNvSpPr>
              <a:spLocks noChangeShapeType="1"/>
            </p:cNvSpPr>
            <p:nvPr/>
          </p:nvSpPr>
          <p:spPr bwMode="auto">
            <a:xfrm flipV="1">
              <a:off x="2564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8" name="Line 697"/>
            <p:cNvSpPr>
              <a:spLocks noChangeShapeType="1"/>
            </p:cNvSpPr>
            <p:nvPr/>
          </p:nvSpPr>
          <p:spPr bwMode="auto">
            <a:xfrm flipV="1">
              <a:off x="2518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69" name="Line 698"/>
            <p:cNvSpPr>
              <a:spLocks noChangeShapeType="1"/>
            </p:cNvSpPr>
            <p:nvPr/>
          </p:nvSpPr>
          <p:spPr bwMode="auto">
            <a:xfrm flipV="1">
              <a:off x="2495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0" name="Line 699"/>
            <p:cNvSpPr>
              <a:spLocks noChangeShapeType="1"/>
            </p:cNvSpPr>
            <p:nvPr/>
          </p:nvSpPr>
          <p:spPr bwMode="auto">
            <a:xfrm flipV="1">
              <a:off x="2472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1" name="Line 700"/>
            <p:cNvSpPr>
              <a:spLocks noChangeShapeType="1"/>
            </p:cNvSpPr>
            <p:nvPr/>
          </p:nvSpPr>
          <p:spPr bwMode="auto">
            <a:xfrm flipV="1">
              <a:off x="2426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2" name="Line 701"/>
            <p:cNvSpPr>
              <a:spLocks noChangeShapeType="1"/>
            </p:cNvSpPr>
            <p:nvPr/>
          </p:nvSpPr>
          <p:spPr bwMode="auto">
            <a:xfrm flipV="1">
              <a:off x="2403" y="1566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3" name="Rectangle 702"/>
            <p:cNvSpPr>
              <a:spLocks noChangeArrowheads="1"/>
            </p:cNvSpPr>
            <p:nvPr/>
          </p:nvSpPr>
          <p:spPr bwMode="auto">
            <a:xfrm flipH="1">
              <a:off x="2106" y="175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474" name="Line 703"/>
            <p:cNvSpPr>
              <a:spLocks noChangeShapeType="1"/>
            </p:cNvSpPr>
            <p:nvPr/>
          </p:nvSpPr>
          <p:spPr bwMode="auto">
            <a:xfrm flipH="1">
              <a:off x="2997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5" name="Line 704"/>
            <p:cNvSpPr>
              <a:spLocks noChangeShapeType="1"/>
            </p:cNvSpPr>
            <p:nvPr/>
          </p:nvSpPr>
          <p:spPr bwMode="auto">
            <a:xfrm flipH="1">
              <a:off x="2883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6" name="Line 705"/>
            <p:cNvSpPr>
              <a:spLocks noChangeShapeType="1"/>
            </p:cNvSpPr>
            <p:nvPr/>
          </p:nvSpPr>
          <p:spPr bwMode="auto">
            <a:xfrm flipH="1">
              <a:off x="2791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7" name="Line 706"/>
            <p:cNvSpPr>
              <a:spLocks noChangeShapeType="1"/>
            </p:cNvSpPr>
            <p:nvPr/>
          </p:nvSpPr>
          <p:spPr bwMode="auto">
            <a:xfrm flipH="1">
              <a:off x="2723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8" name="Line 707"/>
            <p:cNvSpPr>
              <a:spLocks noChangeShapeType="1"/>
            </p:cNvSpPr>
            <p:nvPr/>
          </p:nvSpPr>
          <p:spPr bwMode="auto">
            <a:xfrm flipH="1">
              <a:off x="2632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79" name="Line 708"/>
            <p:cNvSpPr>
              <a:spLocks noChangeShapeType="1"/>
            </p:cNvSpPr>
            <p:nvPr/>
          </p:nvSpPr>
          <p:spPr bwMode="auto">
            <a:xfrm flipH="1">
              <a:off x="2563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0" name="Line 709"/>
            <p:cNvSpPr>
              <a:spLocks noChangeShapeType="1"/>
            </p:cNvSpPr>
            <p:nvPr/>
          </p:nvSpPr>
          <p:spPr bwMode="auto">
            <a:xfrm flipH="1">
              <a:off x="2494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1" name="Line 710"/>
            <p:cNvSpPr>
              <a:spLocks noChangeShapeType="1"/>
            </p:cNvSpPr>
            <p:nvPr/>
          </p:nvSpPr>
          <p:spPr bwMode="auto">
            <a:xfrm flipH="1">
              <a:off x="2403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2" name="Line 711"/>
            <p:cNvSpPr>
              <a:spLocks noChangeShapeType="1"/>
            </p:cNvSpPr>
            <p:nvPr/>
          </p:nvSpPr>
          <p:spPr bwMode="auto">
            <a:xfrm flipH="1">
              <a:off x="2289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3" name="Line 712"/>
            <p:cNvSpPr>
              <a:spLocks noChangeShapeType="1"/>
            </p:cNvSpPr>
            <p:nvPr/>
          </p:nvSpPr>
          <p:spPr bwMode="auto">
            <a:xfrm flipH="1">
              <a:off x="2243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4" name="Line 713"/>
            <p:cNvSpPr>
              <a:spLocks noChangeShapeType="1"/>
            </p:cNvSpPr>
            <p:nvPr/>
          </p:nvSpPr>
          <p:spPr bwMode="auto">
            <a:xfrm flipH="1">
              <a:off x="2175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5" name="Line 714"/>
            <p:cNvSpPr>
              <a:spLocks noChangeShapeType="1"/>
            </p:cNvSpPr>
            <p:nvPr/>
          </p:nvSpPr>
          <p:spPr bwMode="auto">
            <a:xfrm flipH="1">
              <a:off x="2928" y="175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6" name="Line 715"/>
            <p:cNvSpPr>
              <a:spLocks noChangeShapeType="1"/>
            </p:cNvSpPr>
            <p:nvPr/>
          </p:nvSpPr>
          <p:spPr bwMode="auto">
            <a:xfrm flipH="1" flipV="1">
              <a:off x="3043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7" name="Line 716"/>
            <p:cNvSpPr>
              <a:spLocks noChangeShapeType="1"/>
            </p:cNvSpPr>
            <p:nvPr/>
          </p:nvSpPr>
          <p:spPr bwMode="auto">
            <a:xfrm flipH="1" flipV="1">
              <a:off x="302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8" name="Line 717"/>
            <p:cNvSpPr>
              <a:spLocks noChangeShapeType="1"/>
            </p:cNvSpPr>
            <p:nvPr/>
          </p:nvSpPr>
          <p:spPr bwMode="auto">
            <a:xfrm flipH="1" flipV="1">
              <a:off x="297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89" name="Line 718"/>
            <p:cNvSpPr>
              <a:spLocks noChangeShapeType="1"/>
            </p:cNvSpPr>
            <p:nvPr/>
          </p:nvSpPr>
          <p:spPr bwMode="auto">
            <a:xfrm flipH="1" flipV="1">
              <a:off x="2952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0" name="Line 719"/>
            <p:cNvSpPr>
              <a:spLocks noChangeShapeType="1"/>
            </p:cNvSpPr>
            <p:nvPr/>
          </p:nvSpPr>
          <p:spPr bwMode="auto">
            <a:xfrm flipH="1" flipV="1">
              <a:off x="286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1" name="Line 720"/>
            <p:cNvSpPr>
              <a:spLocks noChangeShapeType="1"/>
            </p:cNvSpPr>
            <p:nvPr/>
          </p:nvSpPr>
          <p:spPr bwMode="auto">
            <a:xfrm flipH="1" flipV="1">
              <a:off x="290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2" name="Line 721"/>
            <p:cNvSpPr>
              <a:spLocks noChangeShapeType="1"/>
            </p:cNvSpPr>
            <p:nvPr/>
          </p:nvSpPr>
          <p:spPr bwMode="auto">
            <a:xfrm flipH="1" flipV="1">
              <a:off x="283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3" name="Line 722"/>
            <p:cNvSpPr>
              <a:spLocks noChangeShapeType="1"/>
            </p:cNvSpPr>
            <p:nvPr/>
          </p:nvSpPr>
          <p:spPr bwMode="auto">
            <a:xfrm flipH="1" flipV="1">
              <a:off x="281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4" name="Line 723"/>
            <p:cNvSpPr>
              <a:spLocks noChangeShapeType="1"/>
            </p:cNvSpPr>
            <p:nvPr/>
          </p:nvSpPr>
          <p:spPr bwMode="auto">
            <a:xfrm flipH="1" flipV="1">
              <a:off x="290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5" name="Line 724"/>
            <p:cNvSpPr>
              <a:spLocks noChangeShapeType="1"/>
            </p:cNvSpPr>
            <p:nvPr/>
          </p:nvSpPr>
          <p:spPr bwMode="auto">
            <a:xfrm flipH="1" flipV="1">
              <a:off x="212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6" name="Line 725"/>
            <p:cNvSpPr>
              <a:spLocks noChangeShapeType="1"/>
            </p:cNvSpPr>
            <p:nvPr/>
          </p:nvSpPr>
          <p:spPr bwMode="auto">
            <a:xfrm flipH="1" flipV="1">
              <a:off x="2151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7" name="Line 726"/>
            <p:cNvSpPr>
              <a:spLocks noChangeShapeType="1"/>
            </p:cNvSpPr>
            <p:nvPr/>
          </p:nvSpPr>
          <p:spPr bwMode="auto">
            <a:xfrm flipH="1" flipV="1">
              <a:off x="219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8" name="Line 727"/>
            <p:cNvSpPr>
              <a:spLocks noChangeShapeType="1"/>
            </p:cNvSpPr>
            <p:nvPr/>
          </p:nvSpPr>
          <p:spPr bwMode="auto">
            <a:xfrm flipH="1" flipV="1">
              <a:off x="222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499" name="Line 728"/>
            <p:cNvSpPr>
              <a:spLocks noChangeShapeType="1"/>
            </p:cNvSpPr>
            <p:nvPr/>
          </p:nvSpPr>
          <p:spPr bwMode="auto">
            <a:xfrm flipH="1" flipV="1">
              <a:off x="226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0" name="Line 729"/>
            <p:cNvSpPr>
              <a:spLocks noChangeShapeType="1"/>
            </p:cNvSpPr>
            <p:nvPr/>
          </p:nvSpPr>
          <p:spPr bwMode="auto">
            <a:xfrm flipH="1" flipV="1">
              <a:off x="228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1" name="Line 730"/>
            <p:cNvSpPr>
              <a:spLocks noChangeShapeType="1"/>
            </p:cNvSpPr>
            <p:nvPr/>
          </p:nvSpPr>
          <p:spPr bwMode="auto">
            <a:xfrm flipH="1" flipV="1">
              <a:off x="233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2" name="Line 731"/>
            <p:cNvSpPr>
              <a:spLocks noChangeShapeType="1"/>
            </p:cNvSpPr>
            <p:nvPr/>
          </p:nvSpPr>
          <p:spPr bwMode="auto">
            <a:xfrm flipH="1" flipV="1">
              <a:off x="235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3" name="Line 732"/>
            <p:cNvSpPr>
              <a:spLocks noChangeShapeType="1"/>
            </p:cNvSpPr>
            <p:nvPr/>
          </p:nvSpPr>
          <p:spPr bwMode="auto">
            <a:xfrm flipH="1" flipV="1">
              <a:off x="238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4" name="Line 733"/>
            <p:cNvSpPr>
              <a:spLocks noChangeShapeType="1"/>
            </p:cNvSpPr>
            <p:nvPr/>
          </p:nvSpPr>
          <p:spPr bwMode="auto">
            <a:xfrm flipH="1" flipV="1">
              <a:off x="242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5" name="Line 734"/>
            <p:cNvSpPr>
              <a:spLocks noChangeShapeType="1"/>
            </p:cNvSpPr>
            <p:nvPr/>
          </p:nvSpPr>
          <p:spPr bwMode="auto">
            <a:xfrm flipH="1" flipV="1">
              <a:off x="244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6" name="Line 735"/>
            <p:cNvSpPr>
              <a:spLocks noChangeShapeType="1"/>
            </p:cNvSpPr>
            <p:nvPr/>
          </p:nvSpPr>
          <p:spPr bwMode="auto">
            <a:xfrm flipH="1" flipV="1">
              <a:off x="2471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7" name="Line 736"/>
            <p:cNvSpPr>
              <a:spLocks noChangeShapeType="1"/>
            </p:cNvSpPr>
            <p:nvPr/>
          </p:nvSpPr>
          <p:spPr bwMode="auto">
            <a:xfrm flipH="1" flipV="1">
              <a:off x="251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8" name="Line 737"/>
            <p:cNvSpPr>
              <a:spLocks noChangeShapeType="1"/>
            </p:cNvSpPr>
            <p:nvPr/>
          </p:nvSpPr>
          <p:spPr bwMode="auto">
            <a:xfrm flipH="1" flipV="1">
              <a:off x="2539" y="1730"/>
              <a:ext cx="1" cy="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09" name="Line 738"/>
            <p:cNvSpPr>
              <a:spLocks noChangeShapeType="1"/>
            </p:cNvSpPr>
            <p:nvPr/>
          </p:nvSpPr>
          <p:spPr bwMode="auto">
            <a:xfrm flipH="1" flipV="1">
              <a:off x="258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0" name="Line 739"/>
            <p:cNvSpPr>
              <a:spLocks noChangeShapeType="1"/>
            </p:cNvSpPr>
            <p:nvPr/>
          </p:nvSpPr>
          <p:spPr bwMode="auto">
            <a:xfrm flipH="1" flipV="1">
              <a:off x="2608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1" name="Line 740"/>
            <p:cNvSpPr>
              <a:spLocks noChangeShapeType="1"/>
            </p:cNvSpPr>
            <p:nvPr/>
          </p:nvSpPr>
          <p:spPr bwMode="auto">
            <a:xfrm flipH="1" flipV="1">
              <a:off x="2654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2" name="Line 741"/>
            <p:cNvSpPr>
              <a:spLocks noChangeShapeType="1"/>
            </p:cNvSpPr>
            <p:nvPr/>
          </p:nvSpPr>
          <p:spPr bwMode="auto">
            <a:xfrm flipH="1" flipV="1">
              <a:off x="2677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3" name="Line 742"/>
            <p:cNvSpPr>
              <a:spLocks noChangeShapeType="1"/>
            </p:cNvSpPr>
            <p:nvPr/>
          </p:nvSpPr>
          <p:spPr bwMode="auto">
            <a:xfrm flipH="1" flipV="1">
              <a:off x="2700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4" name="Line 743"/>
            <p:cNvSpPr>
              <a:spLocks noChangeShapeType="1"/>
            </p:cNvSpPr>
            <p:nvPr/>
          </p:nvSpPr>
          <p:spPr bwMode="auto">
            <a:xfrm flipH="1" flipV="1">
              <a:off x="2746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5" name="Line 744"/>
            <p:cNvSpPr>
              <a:spLocks noChangeShapeType="1"/>
            </p:cNvSpPr>
            <p:nvPr/>
          </p:nvSpPr>
          <p:spPr bwMode="auto">
            <a:xfrm flipH="1" flipV="1">
              <a:off x="2769" y="173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6" name="Line 745"/>
            <p:cNvSpPr>
              <a:spLocks noChangeShapeType="1"/>
            </p:cNvSpPr>
            <p:nvPr/>
          </p:nvSpPr>
          <p:spPr bwMode="auto">
            <a:xfrm flipH="1" flipV="1">
              <a:off x="3043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7" name="Line 746"/>
            <p:cNvSpPr>
              <a:spLocks noChangeShapeType="1"/>
            </p:cNvSpPr>
            <p:nvPr/>
          </p:nvSpPr>
          <p:spPr bwMode="auto">
            <a:xfrm flipH="1" flipV="1">
              <a:off x="302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8" name="Line 747"/>
            <p:cNvSpPr>
              <a:spLocks noChangeShapeType="1"/>
            </p:cNvSpPr>
            <p:nvPr/>
          </p:nvSpPr>
          <p:spPr bwMode="auto">
            <a:xfrm flipH="1" flipV="1">
              <a:off x="297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19" name="Line 748"/>
            <p:cNvSpPr>
              <a:spLocks noChangeShapeType="1"/>
            </p:cNvSpPr>
            <p:nvPr/>
          </p:nvSpPr>
          <p:spPr bwMode="auto">
            <a:xfrm flipH="1" flipV="1">
              <a:off x="2952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0" name="Line 749"/>
            <p:cNvSpPr>
              <a:spLocks noChangeShapeType="1"/>
            </p:cNvSpPr>
            <p:nvPr/>
          </p:nvSpPr>
          <p:spPr bwMode="auto">
            <a:xfrm flipH="1" flipV="1">
              <a:off x="286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1" name="Line 750"/>
            <p:cNvSpPr>
              <a:spLocks noChangeShapeType="1"/>
            </p:cNvSpPr>
            <p:nvPr/>
          </p:nvSpPr>
          <p:spPr bwMode="auto">
            <a:xfrm flipH="1" flipV="1">
              <a:off x="283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2" name="Line 751"/>
            <p:cNvSpPr>
              <a:spLocks noChangeShapeType="1"/>
            </p:cNvSpPr>
            <p:nvPr/>
          </p:nvSpPr>
          <p:spPr bwMode="auto">
            <a:xfrm flipH="1" flipV="1">
              <a:off x="281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3" name="Line 752"/>
            <p:cNvSpPr>
              <a:spLocks noChangeShapeType="1"/>
            </p:cNvSpPr>
            <p:nvPr/>
          </p:nvSpPr>
          <p:spPr bwMode="auto">
            <a:xfrm flipH="1" flipV="1">
              <a:off x="290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4" name="Line 753"/>
            <p:cNvSpPr>
              <a:spLocks noChangeShapeType="1"/>
            </p:cNvSpPr>
            <p:nvPr/>
          </p:nvSpPr>
          <p:spPr bwMode="auto">
            <a:xfrm flipH="1" flipV="1">
              <a:off x="212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5" name="Line 754"/>
            <p:cNvSpPr>
              <a:spLocks noChangeShapeType="1"/>
            </p:cNvSpPr>
            <p:nvPr/>
          </p:nvSpPr>
          <p:spPr bwMode="auto">
            <a:xfrm flipH="1" flipV="1">
              <a:off x="2151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6" name="Line 755"/>
            <p:cNvSpPr>
              <a:spLocks noChangeShapeType="1"/>
            </p:cNvSpPr>
            <p:nvPr/>
          </p:nvSpPr>
          <p:spPr bwMode="auto">
            <a:xfrm flipH="1" flipV="1">
              <a:off x="219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7" name="Line 756"/>
            <p:cNvSpPr>
              <a:spLocks noChangeShapeType="1"/>
            </p:cNvSpPr>
            <p:nvPr/>
          </p:nvSpPr>
          <p:spPr bwMode="auto">
            <a:xfrm flipH="1" flipV="1">
              <a:off x="222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8" name="Line 757"/>
            <p:cNvSpPr>
              <a:spLocks noChangeShapeType="1"/>
            </p:cNvSpPr>
            <p:nvPr/>
          </p:nvSpPr>
          <p:spPr bwMode="auto">
            <a:xfrm flipH="1" flipV="1">
              <a:off x="226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29" name="Line 758"/>
            <p:cNvSpPr>
              <a:spLocks noChangeShapeType="1"/>
            </p:cNvSpPr>
            <p:nvPr/>
          </p:nvSpPr>
          <p:spPr bwMode="auto">
            <a:xfrm flipH="1" flipV="1">
              <a:off x="228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0" name="Line 759"/>
            <p:cNvSpPr>
              <a:spLocks noChangeShapeType="1"/>
            </p:cNvSpPr>
            <p:nvPr/>
          </p:nvSpPr>
          <p:spPr bwMode="auto">
            <a:xfrm flipH="1" flipV="1">
              <a:off x="233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1" name="Line 760"/>
            <p:cNvSpPr>
              <a:spLocks noChangeShapeType="1"/>
            </p:cNvSpPr>
            <p:nvPr/>
          </p:nvSpPr>
          <p:spPr bwMode="auto">
            <a:xfrm flipH="1" flipV="1">
              <a:off x="235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2" name="Line 761"/>
            <p:cNvSpPr>
              <a:spLocks noChangeShapeType="1"/>
            </p:cNvSpPr>
            <p:nvPr/>
          </p:nvSpPr>
          <p:spPr bwMode="auto">
            <a:xfrm flipH="1" flipV="1">
              <a:off x="238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3" name="Line 762"/>
            <p:cNvSpPr>
              <a:spLocks noChangeShapeType="1"/>
            </p:cNvSpPr>
            <p:nvPr/>
          </p:nvSpPr>
          <p:spPr bwMode="auto">
            <a:xfrm flipH="1" flipV="1">
              <a:off x="242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4" name="Line 763"/>
            <p:cNvSpPr>
              <a:spLocks noChangeShapeType="1"/>
            </p:cNvSpPr>
            <p:nvPr/>
          </p:nvSpPr>
          <p:spPr bwMode="auto">
            <a:xfrm flipH="1" flipV="1">
              <a:off x="244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5" name="Line 764"/>
            <p:cNvSpPr>
              <a:spLocks noChangeShapeType="1"/>
            </p:cNvSpPr>
            <p:nvPr/>
          </p:nvSpPr>
          <p:spPr bwMode="auto">
            <a:xfrm flipH="1" flipV="1">
              <a:off x="2471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6" name="Line 765"/>
            <p:cNvSpPr>
              <a:spLocks noChangeShapeType="1"/>
            </p:cNvSpPr>
            <p:nvPr/>
          </p:nvSpPr>
          <p:spPr bwMode="auto">
            <a:xfrm flipH="1" flipV="1">
              <a:off x="251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7" name="Line 766"/>
            <p:cNvSpPr>
              <a:spLocks noChangeShapeType="1"/>
            </p:cNvSpPr>
            <p:nvPr/>
          </p:nvSpPr>
          <p:spPr bwMode="auto">
            <a:xfrm flipH="1" flipV="1">
              <a:off x="254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8" name="Line 767"/>
            <p:cNvSpPr>
              <a:spLocks noChangeShapeType="1"/>
            </p:cNvSpPr>
            <p:nvPr/>
          </p:nvSpPr>
          <p:spPr bwMode="auto">
            <a:xfrm flipH="1" flipV="1">
              <a:off x="258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39" name="Line 768"/>
            <p:cNvSpPr>
              <a:spLocks noChangeShapeType="1"/>
            </p:cNvSpPr>
            <p:nvPr/>
          </p:nvSpPr>
          <p:spPr bwMode="auto">
            <a:xfrm flipH="1" flipV="1">
              <a:off x="2608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0" name="Line 769"/>
            <p:cNvSpPr>
              <a:spLocks noChangeShapeType="1"/>
            </p:cNvSpPr>
            <p:nvPr/>
          </p:nvSpPr>
          <p:spPr bwMode="auto">
            <a:xfrm flipH="1" flipV="1">
              <a:off x="2654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1" name="Line 770"/>
            <p:cNvSpPr>
              <a:spLocks noChangeShapeType="1"/>
            </p:cNvSpPr>
            <p:nvPr/>
          </p:nvSpPr>
          <p:spPr bwMode="auto">
            <a:xfrm flipH="1" flipV="1">
              <a:off x="2677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2" name="Line 771"/>
            <p:cNvSpPr>
              <a:spLocks noChangeShapeType="1"/>
            </p:cNvSpPr>
            <p:nvPr/>
          </p:nvSpPr>
          <p:spPr bwMode="auto">
            <a:xfrm flipH="1" flipV="1">
              <a:off x="2700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3" name="Line 772"/>
            <p:cNvSpPr>
              <a:spLocks noChangeShapeType="1"/>
            </p:cNvSpPr>
            <p:nvPr/>
          </p:nvSpPr>
          <p:spPr bwMode="auto">
            <a:xfrm flipH="1" flipV="1">
              <a:off x="2746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4" name="Line 773"/>
            <p:cNvSpPr>
              <a:spLocks noChangeShapeType="1"/>
            </p:cNvSpPr>
            <p:nvPr/>
          </p:nvSpPr>
          <p:spPr bwMode="auto">
            <a:xfrm flipH="1" flipV="1">
              <a:off x="2769" y="187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5" name="Rectangle 774"/>
            <p:cNvSpPr>
              <a:spLocks noChangeArrowheads="1"/>
            </p:cNvSpPr>
            <p:nvPr/>
          </p:nvSpPr>
          <p:spPr bwMode="auto">
            <a:xfrm>
              <a:off x="2106" y="2061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546" name="Line 775"/>
            <p:cNvSpPr>
              <a:spLocks noChangeShapeType="1"/>
            </p:cNvSpPr>
            <p:nvPr/>
          </p:nvSpPr>
          <p:spPr bwMode="auto">
            <a:xfrm>
              <a:off x="2175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7" name="Line 776"/>
            <p:cNvSpPr>
              <a:spLocks noChangeShapeType="1"/>
            </p:cNvSpPr>
            <p:nvPr/>
          </p:nvSpPr>
          <p:spPr bwMode="auto">
            <a:xfrm>
              <a:off x="2289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8" name="Line 777"/>
            <p:cNvSpPr>
              <a:spLocks noChangeShapeType="1"/>
            </p:cNvSpPr>
            <p:nvPr/>
          </p:nvSpPr>
          <p:spPr bwMode="auto">
            <a:xfrm>
              <a:off x="2381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49" name="Line 778"/>
            <p:cNvSpPr>
              <a:spLocks noChangeShapeType="1"/>
            </p:cNvSpPr>
            <p:nvPr/>
          </p:nvSpPr>
          <p:spPr bwMode="auto">
            <a:xfrm>
              <a:off x="2449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0" name="Line 779"/>
            <p:cNvSpPr>
              <a:spLocks noChangeShapeType="1"/>
            </p:cNvSpPr>
            <p:nvPr/>
          </p:nvSpPr>
          <p:spPr bwMode="auto">
            <a:xfrm>
              <a:off x="2540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1" name="Line 780"/>
            <p:cNvSpPr>
              <a:spLocks noChangeShapeType="1"/>
            </p:cNvSpPr>
            <p:nvPr/>
          </p:nvSpPr>
          <p:spPr bwMode="auto">
            <a:xfrm>
              <a:off x="2609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2" name="Line 781"/>
            <p:cNvSpPr>
              <a:spLocks noChangeShapeType="1"/>
            </p:cNvSpPr>
            <p:nvPr/>
          </p:nvSpPr>
          <p:spPr bwMode="auto">
            <a:xfrm>
              <a:off x="267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3" name="Line 782"/>
            <p:cNvSpPr>
              <a:spLocks noChangeShapeType="1"/>
            </p:cNvSpPr>
            <p:nvPr/>
          </p:nvSpPr>
          <p:spPr bwMode="auto">
            <a:xfrm>
              <a:off x="2769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4" name="Line 783"/>
            <p:cNvSpPr>
              <a:spLocks noChangeShapeType="1"/>
            </p:cNvSpPr>
            <p:nvPr/>
          </p:nvSpPr>
          <p:spPr bwMode="auto">
            <a:xfrm>
              <a:off x="2883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5" name="Line 784"/>
            <p:cNvSpPr>
              <a:spLocks noChangeShapeType="1"/>
            </p:cNvSpPr>
            <p:nvPr/>
          </p:nvSpPr>
          <p:spPr bwMode="auto">
            <a:xfrm>
              <a:off x="2929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6" name="Line 785"/>
            <p:cNvSpPr>
              <a:spLocks noChangeShapeType="1"/>
            </p:cNvSpPr>
            <p:nvPr/>
          </p:nvSpPr>
          <p:spPr bwMode="auto">
            <a:xfrm>
              <a:off x="2997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7" name="Line 786"/>
            <p:cNvSpPr>
              <a:spLocks noChangeShapeType="1"/>
            </p:cNvSpPr>
            <p:nvPr/>
          </p:nvSpPr>
          <p:spPr bwMode="auto">
            <a:xfrm>
              <a:off x="2244" y="2061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8" name="Line 787"/>
            <p:cNvSpPr>
              <a:spLocks noChangeShapeType="1"/>
            </p:cNvSpPr>
            <p:nvPr/>
          </p:nvSpPr>
          <p:spPr bwMode="auto">
            <a:xfrm flipV="1">
              <a:off x="2129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59" name="Line 788"/>
            <p:cNvSpPr>
              <a:spLocks noChangeShapeType="1"/>
            </p:cNvSpPr>
            <p:nvPr/>
          </p:nvSpPr>
          <p:spPr bwMode="auto">
            <a:xfrm flipV="1">
              <a:off x="215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0" name="Line 789"/>
            <p:cNvSpPr>
              <a:spLocks noChangeShapeType="1"/>
            </p:cNvSpPr>
            <p:nvPr/>
          </p:nvSpPr>
          <p:spPr bwMode="auto">
            <a:xfrm flipV="1">
              <a:off x="219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1" name="Line 790"/>
            <p:cNvSpPr>
              <a:spLocks noChangeShapeType="1"/>
            </p:cNvSpPr>
            <p:nvPr/>
          </p:nvSpPr>
          <p:spPr bwMode="auto">
            <a:xfrm flipV="1">
              <a:off x="2220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2" name="Line 791"/>
            <p:cNvSpPr>
              <a:spLocks noChangeShapeType="1"/>
            </p:cNvSpPr>
            <p:nvPr/>
          </p:nvSpPr>
          <p:spPr bwMode="auto">
            <a:xfrm flipV="1">
              <a:off x="231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3" name="Line 792"/>
            <p:cNvSpPr>
              <a:spLocks noChangeShapeType="1"/>
            </p:cNvSpPr>
            <p:nvPr/>
          </p:nvSpPr>
          <p:spPr bwMode="auto">
            <a:xfrm flipV="1">
              <a:off x="226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4" name="Line 793"/>
            <p:cNvSpPr>
              <a:spLocks noChangeShapeType="1"/>
            </p:cNvSpPr>
            <p:nvPr/>
          </p:nvSpPr>
          <p:spPr bwMode="auto">
            <a:xfrm flipV="1">
              <a:off x="233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5" name="Line 794"/>
            <p:cNvSpPr>
              <a:spLocks noChangeShapeType="1"/>
            </p:cNvSpPr>
            <p:nvPr/>
          </p:nvSpPr>
          <p:spPr bwMode="auto">
            <a:xfrm flipV="1">
              <a:off x="2357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6" name="Line 795"/>
            <p:cNvSpPr>
              <a:spLocks noChangeShapeType="1"/>
            </p:cNvSpPr>
            <p:nvPr/>
          </p:nvSpPr>
          <p:spPr bwMode="auto">
            <a:xfrm flipV="1">
              <a:off x="226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7" name="Line 796"/>
            <p:cNvSpPr>
              <a:spLocks noChangeShapeType="1"/>
            </p:cNvSpPr>
            <p:nvPr/>
          </p:nvSpPr>
          <p:spPr bwMode="auto">
            <a:xfrm flipV="1">
              <a:off x="304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8" name="Line 797"/>
            <p:cNvSpPr>
              <a:spLocks noChangeShapeType="1"/>
            </p:cNvSpPr>
            <p:nvPr/>
          </p:nvSpPr>
          <p:spPr bwMode="auto">
            <a:xfrm flipV="1">
              <a:off x="3021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69" name="Line 798"/>
            <p:cNvSpPr>
              <a:spLocks noChangeShapeType="1"/>
            </p:cNvSpPr>
            <p:nvPr/>
          </p:nvSpPr>
          <p:spPr bwMode="auto">
            <a:xfrm flipV="1">
              <a:off x="297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0" name="Line 799"/>
            <p:cNvSpPr>
              <a:spLocks noChangeShapeType="1"/>
            </p:cNvSpPr>
            <p:nvPr/>
          </p:nvSpPr>
          <p:spPr bwMode="auto">
            <a:xfrm flipV="1">
              <a:off x="290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1" name="Line 800"/>
            <p:cNvSpPr>
              <a:spLocks noChangeShapeType="1"/>
            </p:cNvSpPr>
            <p:nvPr/>
          </p:nvSpPr>
          <p:spPr bwMode="auto">
            <a:xfrm flipV="1">
              <a:off x="2884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2" name="Line 801"/>
            <p:cNvSpPr>
              <a:spLocks noChangeShapeType="1"/>
            </p:cNvSpPr>
            <p:nvPr/>
          </p:nvSpPr>
          <p:spPr bwMode="auto">
            <a:xfrm flipV="1">
              <a:off x="283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3" name="Line 802"/>
            <p:cNvSpPr>
              <a:spLocks noChangeShapeType="1"/>
            </p:cNvSpPr>
            <p:nvPr/>
          </p:nvSpPr>
          <p:spPr bwMode="auto">
            <a:xfrm flipV="1">
              <a:off x="281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4" name="Line 803"/>
            <p:cNvSpPr>
              <a:spLocks noChangeShapeType="1"/>
            </p:cNvSpPr>
            <p:nvPr/>
          </p:nvSpPr>
          <p:spPr bwMode="auto">
            <a:xfrm flipV="1">
              <a:off x="279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5" name="Line 804"/>
            <p:cNvSpPr>
              <a:spLocks noChangeShapeType="1"/>
            </p:cNvSpPr>
            <p:nvPr/>
          </p:nvSpPr>
          <p:spPr bwMode="auto">
            <a:xfrm flipV="1">
              <a:off x="274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6" name="Line 805"/>
            <p:cNvSpPr>
              <a:spLocks noChangeShapeType="1"/>
            </p:cNvSpPr>
            <p:nvPr/>
          </p:nvSpPr>
          <p:spPr bwMode="auto">
            <a:xfrm flipV="1">
              <a:off x="272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7" name="Line 806"/>
            <p:cNvSpPr>
              <a:spLocks noChangeShapeType="1"/>
            </p:cNvSpPr>
            <p:nvPr/>
          </p:nvSpPr>
          <p:spPr bwMode="auto">
            <a:xfrm flipV="1">
              <a:off x="2701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8" name="Line 807"/>
            <p:cNvSpPr>
              <a:spLocks noChangeShapeType="1"/>
            </p:cNvSpPr>
            <p:nvPr/>
          </p:nvSpPr>
          <p:spPr bwMode="auto">
            <a:xfrm flipV="1">
              <a:off x="265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79" name="Line 808"/>
            <p:cNvSpPr>
              <a:spLocks noChangeShapeType="1"/>
            </p:cNvSpPr>
            <p:nvPr/>
          </p:nvSpPr>
          <p:spPr bwMode="auto">
            <a:xfrm flipV="1">
              <a:off x="263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0" name="Line 809"/>
            <p:cNvSpPr>
              <a:spLocks noChangeShapeType="1"/>
            </p:cNvSpPr>
            <p:nvPr/>
          </p:nvSpPr>
          <p:spPr bwMode="auto">
            <a:xfrm flipV="1">
              <a:off x="258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1" name="Line 810"/>
            <p:cNvSpPr>
              <a:spLocks noChangeShapeType="1"/>
            </p:cNvSpPr>
            <p:nvPr/>
          </p:nvSpPr>
          <p:spPr bwMode="auto">
            <a:xfrm flipV="1">
              <a:off x="2564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2" name="Line 811"/>
            <p:cNvSpPr>
              <a:spLocks noChangeShapeType="1"/>
            </p:cNvSpPr>
            <p:nvPr/>
          </p:nvSpPr>
          <p:spPr bwMode="auto">
            <a:xfrm flipV="1">
              <a:off x="2518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3" name="Line 812"/>
            <p:cNvSpPr>
              <a:spLocks noChangeShapeType="1"/>
            </p:cNvSpPr>
            <p:nvPr/>
          </p:nvSpPr>
          <p:spPr bwMode="auto">
            <a:xfrm flipV="1">
              <a:off x="2495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4" name="Line 813"/>
            <p:cNvSpPr>
              <a:spLocks noChangeShapeType="1"/>
            </p:cNvSpPr>
            <p:nvPr/>
          </p:nvSpPr>
          <p:spPr bwMode="auto">
            <a:xfrm flipV="1">
              <a:off x="2472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5" name="Line 814"/>
            <p:cNvSpPr>
              <a:spLocks noChangeShapeType="1"/>
            </p:cNvSpPr>
            <p:nvPr/>
          </p:nvSpPr>
          <p:spPr bwMode="auto">
            <a:xfrm flipV="1">
              <a:off x="2426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6" name="Line 815"/>
            <p:cNvSpPr>
              <a:spLocks noChangeShapeType="1"/>
            </p:cNvSpPr>
            <p:nvPr/>
          </p:nvSpPr>
          <p:spPr bwMode="auto">
            <a:xfrm flipV="1">
              <a:off x="2403" y="2038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7" name="Line 816"/>
            <p:cNvSpPr>
              <a:spLocks noChangeShapeType="1"/>
            </p:cNvSpPr>
            <p:nvPr/>
          </p:nvSpPr>
          <p:spPr bwMode="auto">
            <a:xfrm flipV="1">
              <a:off x="2129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8" name="Line 817"/>
            <p:cNvSpPr>
              <a:spLocks noChangeShapeType="1"/>
            </p:cNvSpPr>
            <p:nvPr/>
          </p:nvSpPr>
          <p:spPr bwMode="auto">
            <a:xfrm flipV="1">
              <a:off x="215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89" name="Line 818"/>
            <p:cNvSpPr>
              <a:spLocks noChangeShapeType="1"/>
            </p:cNvSpPr>
            <p:nvPr/>
          </p:nvSpPr>
          <p:spPr bwMode="auto">
            <a:xfrm flipV="1">
              <a:off x="219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0" name="Line 819"/>
            <p:cNvSpPr>
              <a:spLocks noChangeShapeType="1"/>
            </p:cNvSpPr>
            <p:nvPr/>
          </p:nvSpPr>
          <p:spPr bwMode="auto">
            <a:xfrm flipV="1">
              <a:off x="2220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1" name="Line 820"/>
            <p:cNvSpPr>
              <a:spLocks noChangeShapeType="1"/>
            </p:cNvSpPr>
            <p:nvPr/>
          </p:nvSpPr>
          <p:spPr bwMode="auto">
            <a:xfrm flipV="1">
              <a:off x="231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2" name="Line 821"/>
            <p:cNvSpPr>
              <a:spLocks noChangeShapeType="1"/>
            </p:cNvSpPr>
            <p:nvPr/>
          </p:nvSpPr>
          <p:spPr bwMode="auto">
            <a:xfrm flipV="1">
              <a:off x="233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3" name="Line 822"/>
            <p:cNvSpPr>
              <a:spLocks noChangeShapeType="1"/>
            </p:cNvSpPr>
            <p:nvPr/>
          </p:nvSpPr>
          <p:spPr bwMode="auto">
            <a:xfrm flipV="1">
              <a:off x="2357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4" name="Line 823"/>
            <p:cNvSpPr>
              <a:spLocks noChangeShapeType="1"/>
            </p:cNvSpPr>
            <p:nvPr/>
          </p:nvSpPr>
          <p:spPr bwMode="auto">
            <a:xfrm flipV="1">
              <a:off x="226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5" name="Line 824"/>
            <p:cNvSpPr>
              <a:spLocks noChangeShapeType="1"/>
            </p:cNvSpPr>
            <p:nvPr/>
          </p:nvSpPr>
          <p:spPr bwMode="auto">
            <a:xfrm flipV="1">
              <a:off x="304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6" name="Line 825"/>
            <p:cNvSpPr>
              <a:spLocks noChangeShapeType="1"/>
            </p:cNvSpPr>
            <p:nvPr/>
          </p:nvSpPr>
          <p:spPr bwMode="auto">
            <a:xfrm flipV="1">
              <a:off x="302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7" name="Line 826"/>
            <p:cNvSpPr>
              <a:spLocks noChangeShapeType="1"/>
            </p:cNvSpPr>
            <p:nvPr/>
          </p:nvSpPr>
          <p:spPr bwMode="auto">
            <a:xfrm flipV="1">
              <a:off x="297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8" name="Line 827"/>
            <p:cNvSpPr>
              <a:spLocks noChangeShapeType="1"/>
            </p:cNvSpPr>
            <p:nvPr/>
          </p:nvSpPr>
          <p:spPr bwMode="auto">
            <a:xfrm flipV="1">
              <a:off x="295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599" name="Line 828"/>
            <p:cNvSpPr>
              <a:spLocks noChangeShapeType="1"/>
            </p:cNvSpPr>
            <p:nvPr/>
          </p:nvSpPr>
          <p:spPr bwMode="auto">
            <a:xfrm flipV="1">
              <a:off x="290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0" name="Line 829"/>
            <p:cNvSpPr>
              <a:spLocks noChangeShapeType="1"/>
            </p:cNvSpPr>
            <p:nvPr/>
          </p:nvSpPr>
          <p:spPr bwMode="auto">
            <a:xfrm flipV="1">
              <a:off x="288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1" name="Line 830"/>
            <p:cNvSpPr>
              <a:spLocks noChangeShapeType="1"/>
            </p:cNvSpPr>
            <p:nvPr/>
          </p:nvSpPr>
          <p:spPr bwMode="auto">
            <a:xfrm flipV="1">
              <a:off x="283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2" name="Line 831"/>
            <p:cNvSpPr>
              <a:spLocks noChangeShapeType="1"/>
            </p:cNvSpPr>
            <p:nvPr/>
          </p:nvSpPr>
          <p:spPr bwMode="auto">
            <a:xfrm flipV="1">
              <a:off x="281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3" name="Line 832"/>
            <p:cNvSpPr>
              <a:spLocks noChangeShapeType="1"/>
            </p:cNvSpPr>
            <p:nvPr/>
          </p:nvSpPr>
          <p:spPr bwMode="auto">
            <a:xfrm flipV="1">
              <a:off x="279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4" name="Line 833"/>
            <p:cNvSpPr>
              <a:spLocks noChangeShapeType="1"/>
            </p:cNvSpPr>
            <p:nvPr/>
          </p:nvSpPr>
          <p:spPr bwMode="auto">
            <a:xfrm flipV="1">
              <a:off x="274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5" name="Line 834"/>
            <p:cNvSpPr>
              <a:spLocks noChangeShapeType="1"/>
            </p:cNvSpPr>
            <p:nvPr/>
          </p:nvSpPr>
          <p:spPr bwMode="auto">
            <a:xfrm flipV="1">
              <a:off x="272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6" name="Line 835"/>
            <p:cNvSpPr>
              <a:spLocks noChangeShapeType="1"/>
            </p:cNvSpPr>
            <p:nvPr/>
          </p:nvSpPr>
          <p:spPr bwMode="auto">
            <a:xfrm flipV="1">
              <a:off x="2701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7" name="Line 836"/>
            <p:cNvSpPr>
              <a:spLocks noChangeShapeType="1"/>
            </p:cNvSpPr>
            <p:nvPr/>
          </p:nvSpPr>
          <p:spPr bwMode="auto">
            <a:xfrm flipV="1">
              <a:off x="265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8" name="Line 837"/>
            <p:cNvSpPr>
              <a:spLocks noChangeShapeType="1"/>
            </p:cNvSpPr>
            <p:nvPr/>
          </p:nvSpPr>
          <p:spPr bwMode="auto">
            <a:xfrm flipV="1">
              <a:off x="263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09" name="Line 838"/>
            <p:cNvSpPr>
              <a:spLocks noChangeShapeType="1"/>
            </p:cNvSpPr>
            <p:nvPr/>
          </p:nvSpPr>
          <p:spPr bwMode="auto">
            <a:xfrm flipV="1">
              <a:off x="258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0" name="Line 839"/>
            <p:cNvSpPr>
              <a:spLocks noChangeShapeType="1"/>
            </p:cNvSpPr>
            <p:nvPr/>
          </p:nvSpPr>
          <p:spPr bwMode="auto">
            <a:xfrm flipV="1">
              <a:off x="2564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1" name="Line 840"/>
            <p:cNvSpPr>
              <a:spLocks noChangeShapeType="1"/>
            </p:cNvSpPr>
            <p:nvPr/>
          </p:nvSpPr>
          <p:spPr bwMode="auto">
            <a:xfrm flipV="1">
              <a:off x="2518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2" name="Line 841"/>
            <p:cNvSpPr>
              <a:spLocks noChangeShapeType="1"/>
            </p:cNvSpPr>
            <p:nvPr/>
          </p:nvSpPr>
          <p:spPr bwMode="auto">
            <a:xfrm flipV="1">
              <a:off x="2495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3" name="Line 842"/>
            <p:cNvSpPr>
              <a:spLocks noChangeShapeType="1"/>
            </p:cNvSpPr>
            <p:nvPr/>
          </p:nvSpPr>
          <p:spPr bwMode="auto">
            <a:xfrm flipV="1">
              <a:off x="2472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4" name="Line 843"/>
            <p:cNvSpPr>
              <a:spLocks noChangeShapeType="1"/>
            </p:cNvSpPr>
            <p:nvPr/>
          </p:nvSpPr>
          <p:spPr bwMode="auto">
            <a:xfrm flipV="1">
              <a:off x="2426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5" name="Line 844"/>
            <p:cNvSpPr>
              <a:spLocks noChangeShapeType="1"/>
            </p:cNvSpPr>
            <p:nvPr/>
          </p:nvSpPr>
          <p:spPr bwMode="auto">
            <a:xfrm flipV="1">
              <a:off x="2403" y="2175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6" name="Rectangle 845"/>
            <p:cNvSpPr>
              <a:spLocks noChangeArrowheads="1"/>
            </p:cNvSpPr>
            <p:nvPr/>
          </p:nvSpPr>
          <p:spPr bwMode="auto">
            <a:xfrm flipH="1">
              <a:off x="2106" y="2366"/>
              <a:ext cx="960" cy="114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617" name="Line 846"/>
            <p:cNvSpPr>
              <a:spLocks noChangeShapeType="1"/>
            </p:cNvSpPr>
            <p:nvPr/>
          </p:nvSpPr>
          <p:spPr bwMode="auto">
            <a:xfrm flipH="1">
              <a:off x="2997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8" name="Line 847"/>
            <p:cNvSpPr>
              <a:spLocks noChangeShapeType="1"/>
            </p:cNvSpPr>
            <p:nvPr/>
          </p:nvSpPr>
          <p:spPr bwMode="auto">
            <a:xfrm flipH="1">
              <a:off x="288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19" name="Line 848"/>
            <p:cNvSpPr>
              <a:spLocks noChangeShapeType="1"/>
            </p:cNvSpPr>
            <p:nvPr/>
          </p:nvSpPr>
          <p:spPr bwMode="auto">
            <a:xfrm flipH="1">
              <a:off x="2791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0" name="Line 849"/>
            <p:cNvSpPr>
              <a:spLocks noChangeShapeType="1"/>
            </p:cNvSpPr>
            <p:nvPr/>
          </p:nvSpPr>
          <p:spPr bwMode="auto">
            <a:xfrm flipH="1">
              <a:off x="272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1" name="Line 850"/>
            <p:cNvSpPr>
              <a:spLocks noChangeShapeType="1"/>
            </p:cNvSpPr>
            <p:nvPr/>
          </p:nvSpPr>
          <p:spPr bwMode="auto">
            <a:xfrm flipH="1">
              <a:off x="2632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2" name="Line 851"/>
            <p:cNvSpPr>
              <a:spLocks noChangeShapeType="1"/>
            </p:cNvSpPr>
            <p:nvPr/>
          </p:nvSpPr>
          <p:spPr bwMode="auto">
            <a:xfrm flipH="1">
              <a:off x="256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3" name="Line 852"/>
            <p:cNvSpPr>
              <a:spLocks noChangeShapeType="1"/>
            </p:cNvSpPr>
            <p:nvPr/>
          </p:nvSpPr>
          <p:spPr bwMode="auto">
            <a:xfrm flipH="1">
              <a:off x="2494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4" name="Line 853"/>
            <p:cNvSpPr>
              <a:spLocks noChangeShapeType="1"/>
            </p:cNvSpPr>
            <p:nvPr/>
          </p:nvSpPr>
          <p:spPr bwMode="auto">
            <a:xfrm flipH="1">
              <a:off x="240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5" name="Line 854"/>
            <p:cNvSpPr>
              <a:spLocks noChangeShapeType="1"/>
            </p:cNvSpPr>
            <p:nvPr/>
          </p:nvSpPr>
          <p:spPr bwMode="auto">
            <a:xfrm flipH="1">
              <a:off x="2312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6" name="Line 855"/>
            <p:cNvSpPr>
              <a:spLocks noChangeShapeType="1"/>
            </p:cNvSpPr>
            <p:nvPr/>
          </p:nvSpPr>
          <p:spPr bwMode="auto">
            <a:xfrm flipH="1">
              <a:off x="2243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7" name="Line 856"/>
            <p:cNvSpPr>
              <a:spLocks noChangeShapeType="1"/>
            </p:cNvSpPr>
            <p:nvPr/>
          </p:nvSpPr>
          <p:spPr bwMode="auto">
            <a:xfrm flipH="1">
              <a:off x="2175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8" name="Line 857"/>
            <p:cNvSpPr>
              <a:spLocks noChangeShapeType="1"/>
            </p:cNvSpPr>
            <p:nvPr/>
          </p:nvSpPr>
          <p:spPr bwMode="auto">
            <a:xfrm flipH="1">
              <a:off x="2928" y="2366"/>
              <a:ext cx="0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29" name="Line 858"/>
            <p:cNvSpPr>
              <a:spLocks noChangeShapeType="1"/>
            </p:cNvSpPr>
            <p:nvPr/>
          </p:nvSpPr>
          <p:spPr bwMode="auto">
            <a:xfrm flipH="1" flipV="1">
              <a:off x="3043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0" name="Line 859"/>
            <p:cNvSpPr>
              <a:spLocks noChangeShapeType="1"/>
            </p:cNvSpPr>
            <p:nvPr/>
          </p:nvSpPr>
          <p:spPr bwMode="auto">
            <a:xfrm flipH="1" flipV="1">
              <a:off x="302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1" name="Line 860"/>
            <p:cNvSpPr>
              <a:spLocks noChangeShapeType="1"/>
            </p:cNvSpPr>
            <p:nvPr/>
          </p:nvSpPr>
          <p:spPr bwMode="auto">
            <a:xfrm flipH="1" flipV="1">
              <a:off x="297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2" name="Line 861"/>
            <p:cNvSpPr>
              <a:spLocks noChangeShapeType="1"/>
            </p:cNvSpPr>
            <p:nvPr/>
          </p:nvSpPr>
          <p:spPr bwMode="auto">
            <a:xfrm flipH="1" flipV="1">
              <a:off x="2952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3" name="Line 862"/>
            <p:cNvSpPr>
              <a:spLocks noChangeShapeType="1"/>
            </p:cNvSpPr>
            <p:nvPr/>
          </p:nvSpPr>
          <p:spPr bwMode="auto">
            <a:xfrm flipH="1" flipV="1">
              <a:off x="286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4" name="Line 863"/>
            <p:cNvSpPr>
              <a:spLocks noChangeShapeType="1"/>
            </p:cNvSpPr>
            <p:nvPr/>
          </p:nvSpPr>
          <p:spPr bwMode="auto">
            <a:xfrm flipH="1" flipV="1">
              <a:off x="290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5" name="Line 864"/>
            <p:cNvSpPr>
              <a:spLocks noChangeShapeType="1"/>
            </p:cNvSpPr>
            <p:nvPr/>
          </p:nvSpPr>
          <p:spPr bwMode="auto">
            <a:xfrm flipV="1">
              <a:off x="2837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6" name="Line 865"/>
            <p:cNvSpPr>
              <a:spLocks noChangeShapeType="1"/>
            </p:cNvSpPr>
            <p:nvPr/>
          </p:nvSpPr>
          <p:spPr bwMode="auto">
            <a:xfrm flipH="1" flipV="1">
              <a:off x="281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7" name="Line 866"/>
            <p:cNvSpPr>
              <a:spLocks noChangeShapeType="1"/>
            </p:cNvSpPr>
            <p:nvPr/>
          </p:nvSpPr>
          <p:spPr bwMode="auto">
            <a:xfrm flipH="1" flipV="1">
              <a:off x="290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8" name="Line 867"/>
            <p:cNvSpPr>
              <a:spLocks noChangeShapeType="1"/>
            </p:cNvSpPr>
            <p:nvPr/>
          </p:nvSpPr>
          <p:spPr bwMode="auto">
            <a:xfrm flipH="1" flipV="1">
              <a:off x="212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39" name="Line 868"/>
            <p:cNvSpPr>
              <a:spLocks noChangeShapeType="1"/>
            </p:cNvSpPr>
            <p:nvPr/>
          </p:nvSpPr>
          <p:spPr bwMode="auto">
            <a:xfrm flipH="1" flipV="1">
              <a:off x="215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0" name="Line 869"/>
            <p:cNvSpPr>
              <a:spLocks noChangeShapeType="1"/>
            </p:cNvSpPr>
            <p:nvPr/>
          </p:nvSpPr>
          <p:spPr bwMode="auto">
            <a:xfrm flipH="1" flipV="1">
              <a:off x="219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1" name="Line 870"/>
            <p:cNvSpPr>
              <a:spLocks noChangeShapeType="1"/>
            </p:cNvSpPr>
            <p:nvPr/>
          </p:nvSpPr>
          <p:spPr bwMode="auto">
            <a:xfrm flipH="1" flipV="1">
              <a:off x="222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2" name="Line 871"/>
            <p:cNvSpPr>
              <a:spLocks noChangeShapeType="1"/>
            </p:cNvSpPr>
            <p:nvPr/>
          </p:nvSpPr>
          <p:spPr bwMode="auto">
            <a:xfrm flipV="1">
              <a:off x="2266" y="2343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3" name="Line 872"/>
            <p:cNvSpPr>
              <a:spLocks noChangeShapeType="1"/>
            </p:cNvSpPr>
            <p:nvPr/>
          </p:nvSpPr>
          <p:spPr bwMode="auto">
            <a:xfrm flipH="1" flipV="1">
              <a:off x="228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4" name="Line 873"/>
            <p:cNvSpPr>
              <a:spLocks noChangeShapeType="1"/>
            </p:cNvSpPr>
            <p:nvPr/>
          </p:nvSpPr>
          <p:spPr bwMode="auto">
            <a:xfrm flipH="1" flipV="1">
              <a:off x="233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5" name="Line 874"/>
            <p:cNvSpPr>
              <a:spLocks noChangeShapeType="1"/>
            </p:cNvSpPr>
            <p:nvPr/>
          </p:nvSpPr>
          <p:spPr bwMode="auto">
            <a:xfrm flipH="1" flipV="1">
              <a:off x="235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6" name="Line 875"/>
            <p:cNvSpPr>
              <a:spLocks noChangeShapeType="1"/>
            </p:cNvSpPr>
            <p:nvPr/>
          </p:nvSpPr>
          <p:spPr bwMode="auto">
            <a:xfrm flipH="1" flipV="1">
              <a:off x="238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7" name="Line 876"/>
            <p:cNvSpPr>
              <a:spLocks noChangeShapeType="1"/>
            </p:cNvSpPr>
            <p:nvPr/>
          </p:nvSpPr>
          <p:spPr bwMode="auto">
            <a:xfrm flipH="1" flipV="1">
              <a:off x="242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8" name="Line 877"/>
            <p:cNvSpPr>
              <a:spLocks noChangeShapeType="1"/>
            </p:cNvSpPr>
            <p:nvPr/>
          </p:nvSpPr>
          <p:spPr bwMode="auto">
            <a:xfrm flipH="1" flipV="1">
              <a:off x="244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49" name="Line 878"/>
            <p:cNvSpPr>
              <a:spLocks noChangeShapeType="1"/>
            </p:cNvSpPr>
            <p:nvPr/>
          </p:nvSpPr>
          <p:spPr bwMode="auto">
            <a:xfrm flipH="1" flipV="1">
              <a:off x="2471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0" name="Line 879"/>
            <p:cNvSpPr>
              <a:spLocks noChangeShapeType="1"/>
            </p:cNvSpPr>
            <p:nvPr/>
          </p:nvSpPr>
          <p:spPr bwMode="auto">
            <a:xfrm flipH="1" flipV="1">
              <a:off x="251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1" name="Line 880"/>
            <p:cNvSpPr>
              <a:spLocks noChangeShapeType="1"/>
            </p:cNvSpPr>
            <p:nvPr/>
          </p:nvSpPr>
          <p:spPr bwMode="auto">
            <a:xfrm flipH="1" flipV="1">
              <a:off x="254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2" name="Line 881"/>
            <p:cNvSpPr>
              <a:spLocks noChangeShapeType="1"/>
            </p:cNvSpPr>
            <p:nvPr/>
          </p:nvSpPr>
          <p:spPr bwMode="auto">
            <a:xfrm flipH="1" flipV="1">
              <a:off x="258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3" name="Line 882"/>
            <p:cNvSpPr>
              <a:spLocks noChangeShapeType="1"/>
            </p:cNvSpPr>
            <p:nvPr/>
          </p:nvSpPr>
          <p:spPr bwMode="auto">
            <a:xfrm flipH="1" flipV="1">
              <a:off x="2608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4" name="Line 883"/>
            <p:cNvSpPr>
              <a:spLocks noChangeShapeType="1"/>
            </p:cNvSpPr>
            <p:nvPr/>
          </p:nvSpPr>
          <p:spPr bwMode="auto">
            <a:xfrm flipH="1" flipV="1">
              <a:off x="2654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5" name="Line 884"/>
            <p:cNvSpPr>
              <a:spLocks noChangeShapeType="1"/>
            </p:cNvSpPr>
            <p:nvPr/>
          </p:nvSpPr>
          <p:spPr bwMode="auto">
            <a:xfrm flipH="1" flipV="1">
              <a:off x="2677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6" name="Line 885"/>
            <p:cNvSpPr>
              <a:spLocks noChangeShapeType="1"/>
            </p:cNvSpPr>
            <p:nvPr/>
          </p:nvSpPr>
          <p:spPr bwMode="auto">
            <a:xfrm flipH="1" flipV="1">
              <a:off x="2700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7" name="Line 886"/>
            <p:cNvSpPr>
              <a:spLocks noChangeShapeType="1"/>
            </p:cNvSpPr>
            <p:nvPr/>
          </p:nvSpPr>
          <p:spPr bwMode="auto">
            <a:xfrm flipH="1" flipV="1">
              <a:off x="2746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8" name="Line 887"/>
            <p:cNvSpPr>
              <a:spLocks noChangeShapeType="1"/>
            </p:cNvSpPr>
            <p:nvPr/>
          </p:nvSpPr>
          <p:spPr bwMode="auto">
            <a:xfrm flipH="1" flipV="1">
              <a:off x="2769" y="2343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59" name="Line 888"/>
            <p:cNvSpPr>
              <a:spLocks noChangeShapeType="1"/>
            </p:cNvSpPr>
            <p:nvPr/>
          </p:nvSpPr>
          <p:spPr bwMode="auto">
            <a:xfrm flipH="1" flipV="1">
              <a:off x="3043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0" name="Line 889"/>
            <p:cNvSpPr>
              <a:spLocks noChangeShapeType="1"/>
            </p:cNvSpPr>
            <p:nvPr/>
          </p:nvSpPr>
          <p:spPr bwMode="auto">
            <a:xfrm flipH="1" flipV="1">
              <a:off x="302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1" name="Line 890"/>
            <p:cNvSpPr>
              <a:spLocks noChangeShapeType="1"/>
            </p:cNvSpPr>
            <p:nvPr/>
          </p:nvSpPr>
          <p:spPr bwMode="auto">
            <a:xfrm flipH="1" flipV="1">
              <a:off x="297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2" name="Line 891"/>
            <p:cNvSpPr>
              <a:spLocks noChangeShapeType="1"/>
            </p:cNvSpPr>
            <p:nvPr/>
          </p:nvSpPr>
          <p:spPr bwMode="auto">
            <a:xfrm flipH="1" flipV="1">
              <a:off x="2952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3" name="Line 892"/>
            <p:cNvSpPr>
              <a:spLocks noChangeShapeType="1"/>
            </p:cNvSpPr>
            <p:nvPr/>
          </p:nvSpPr>
          <p:spPr bwMode="auto">
            <a:xfrm flipH="1" flipV="1">
              <a:off x="286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4" name="Line 893"/>
            <p:cNvSpPr>
              <a:spLocks noChangeShapeType="1"/>
            </p:cNvSpPr>
            <p:nvPr/>
          </p:nvSpPr>
          <p:spPr bwMode="auto">
            <a:xfrm flipH="1" flipV="1">
              <a:off x="283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5" name="Line 894"/>
            <p:cNvSpPr>
              <a:spLocks noChangeShapeType="1"/>
            </p:cNvSpPr>
            <p:nvPr/>
          </p:nvSpPr>
          <p:spPr bwMode="auto">
            <a:xfrm flipH="1" flipV="1">
              <a:off x="281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6" name="Line 895"/>
            <p:cNvSpPr>
              <a:spLocks noChangeShapeType="1"/>
            </p:cNvSpPr>
            <p:nvPr/>
          </p:nvSpPr>
          <p:spPr bwMode="auto">
            <a:xfrm flipH="1" flipV="1">
              <a:off x="290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7" name="Line 896"/>
            <p:cNvSpPr>
              <a:spLocks noChangeShapeType="1"/>
            </p:cNvSpPr>
            <p:nvPr/>
          </p:nvSpPr>
          <p:spPr bwMode="auto">
            <a:xfrm flipH="1" flipV="1">
              <a:off x="212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8" name="Line 897"/>
            <p:cNvSpPr>
              <a:spLocks noChangeShapeType="1"/>
            </p:cNvSpPr>
            <p:nvPr/>
          </p:nvSpPr>
          <p:spPr bwMode="auto">
            <a:xfrm flipH="1" flipV="1">
              <a:off x="215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69" name="Line 898"/>
            <p:cNvSpPr>
              <a:spLocks noChangeShapeType="1"/>
            </p:cNvSpPr>
            <p:nvPr/>
          </p:nvSpPr>
          <p:spPr bwMode="auto">
            <a:xfrm flipH="1" flipV="1">
              <a:off x="219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0" name="Line 899"/>
            <p:cNvSpPr>
              <a:spLocks noChangeShapeType="1"/>
            </p:cNvSpPr>
            <p:nvPr/>
          </p:nvSpPr>
          <p:spPr bwMode="auto">
            <a:xfrm flipH="1" flipV="1">
              <a:off x="222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1" name="Line 900"/>
            <p:cNvSpPr>
              <a:spLocks noChangeShapeType="1"/>
            </p:cNvSpPr>
            <p:nvPr/>
          </p:nvSpPr>
          <p:spPr bwMode="auto">
            <a:xfrm flipH="1" flipV="1">
              <a:off x="226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2" name="Line 901"/>
            <p:cNvSpPr>
              <a:spLocks noChangeShapeType="1"/>
            </p:cNvSpPr>
            <p:nvPr/>
          </p:nvSpPr>
          <p:spPr bwMode="auto">
            <a:xfrm flipH="1" flipV="1">
              <a:off x="228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3" name="Line 902"/>
            <p:cNvSpPr>
              <a:spLocks noChangeShapeType="1"/>
            </p:cNvSpPr>
            <p:nvPr/>
          </p:nvSpPr>
          <p:spPr bwMode="auto">
            <a:xfrm flipH="1" flipV="1">
              <a:off x="233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4" name="Line 903"/>
            <p:cNvSpPr>
              <a:spLocks noChangeShapeType="1"/>
            </p:cNvSpPr>
            <p:nvPr/>
          </p:nvSpPr>
          <p:spPr bwMode="auto">
            <a:xfrm flipH="1" flipV="1">
              <a:off x="235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5" name="Line 904"/>
            <p:cNvSpPr>
              <a:spLocks noChangeShapeType="1"/>
            </p:cNvSpPr>
            <p:nvPr/>
          </p:nvSpPr>
          <p:spPr bwMode="auto">
            <a:xfrm flipH="1" flipV="1">
              <a:off x="238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6" name="Line 905"/>
            <p:cNvSpPr>
              <a:spLocks noChangeShapeType="1"/>
            </p:cNvSpPr>
            <p:nvPr/>
          </p:nvSpPr>
          <p:spPr bwMode="auto">
            <a:xfrm flipH="1" flipV="1">
              <a:off x="242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7" name="Line 906"/>
            <p:cNvSpPr>
              <a:spLocks noChangeShapeType="1"/>
            </p:cNvSpPr>
            <p:nvPr/>
          </p:nvSpPr>
          <p:spPr bwMode="auto">
            <a:xfrm flipH="1" flipV="1">
              <a:off x="244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8" name="Line 907"/>
            <p:cNvSpPr>
              <a:spLocks noChangeShapeType="1"/>
            </p:cNvSpPr>
            <p:nvPr/>
          </p:nvSpPr>
          <p:spPr bwMode="auto">
            <a:xfrm flipH="1" flipV="1">
              <a:off x="2471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79" name="Line 908"/>
            <p:cNvSpPr>
              <a:spLocks noChangeShapeType="1"/>
            </p:cNvSpPr>
            <p:nvPr/>
          </p:nvSpPr>
          <p:spPr bwMode="auto">
            <a:xfrm flipH="1" flipV="1">
              <a:off x="251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0" name="Line 909"/>
            <p:cNvSpPr>
              <a:spLocks noChangeShapeType="1"/>
            </p:cNvSpPr>
            <p:nvPr/>
          </p:nvSpPr>
          <p:spPr bwMode="auto">
            <a:xfrm flipH="1" flipV="1">
              <a:off x="254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1" name="Line 910"/>
            <p:cNvSpPr>
              <a:spLocks noChangeShapeType="1"/>
            </p:cNvSpPr>
            <p:nvPr/>
          </p:nvSpPr>
          <p:spPr bwMode="auto">
            <a:xfrm flipH="1" flipV="1">
              <a:off x="258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2" name="Line 911"/>
            <p:cNvSpPr>
              <a:spLocks noChangeShapeType="1"/>
            </p:cNvSpPr>
            <p:nvPr/>
          </p:nvSpPr>
          <p:spPr bwMode="auto">
            <a:xfrm flipH="1" flipV="1">
              <a:off x="2608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3" name="Line 912"/>
            <p:cNvSpPr>
              <a:spLocks noChangeShapeType="1"/>
            </p:cNvSpPr>
            <p:nvPr/>
          </p:nvSpPr>
          <p:spPr bwMode="auto">
            <a:xfrm flipH="1" flipV="1">
              <a:off x="2654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4" name="Line 913"/>
            <p:cNvSpPr>
              <a:spLocks noChangeShapeType="1"/>
            </p:cNvSpPr>
            <p:nvPr/>
          </p:nvSpPr>
          <p:spPr bwMode="auto">
            <a:xfrm flipH="1" flipV="1">
              <a:off x="2677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5" name="Line 914"/>
            <p:cNvSpPr>
              <a:spLocks noChangeShapeType="1"/>
            </p:cNvSpPr>
            <p:nvPr/>
          </p:nvSpPr>
          <p:spPr bwMode="auto">
            <a:xfrm flipH="1" flipV="1">
              <a:off x="2700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6" name="Line 915"/>
            <p:cNvSpPr>
              <a:spLocks noChangeShapeType="1"/>
            </p:cNvSpPr>
            <p:nvPr/>
          </p:nvSpPr>
          <p:spPr bwMode="auto">
            <a:xfrm flipH="1" flipV="1">
              <a:off x="2746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7" name="Line 916"/>
            <p:cNvSpPr>
              <a:spLocks noChangeShapeType="1"/>
            </p:cNvSpPr>
            <p:nvPr/>
          </p:nvSpPr>
          <p:spPr bwMode="auto">
            <a:xfrm flipH="1" flipV="1">
              <a:off x="2769" y="2480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88" name="Text Box 917"/>
            <p:cNvSpPr txBox="1">
              <a:spLocks noChangeArrowheads="1"/>
            </p:cNvSpPr>
            <p:nvPr/>
          </p:nvSpPr>
          <p:spPr bwMode="auto">
            <a:xfrm>
              <a:off x="1817" y="2695"/>
              <a:ext cx="1380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/>
                <a:t>Minimaler rektilinearer</a:t>
              </a:r>
              <a:br>
                <a:rPr lang="de-DE" altLang="de-DE"/>
              </a:br>
              <a:r>
                <a:rPr lang="de-DE" altLang="de-DE"/>
                <a:t>Steinerbaum</a:t>
              </a:r>
              <a:endParaRPr lang="en-US" altLang="de-DE"/>
            </a:p>
          </p:txBody>
        </p:sp>
        <p:sp>
          <p:nvSpPr>
            <p:cNvPr id="59689" name="Rectangle 918"/>
            <p:cNvSpPr>
              <a:spLocks noChangeArrowheads="1"/>
            </p:cNvSpPr>
            <p:nvPr/>
          </p:nvSpPr>
          <p:spPr bwMode="auto">
            <a:xfrm>
              <a:off x="1877" y="1315"/>
              <a:ext cx="1372" cy="1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690" name="Line 919"/>
            <p:cNvSpPr>
              <a:spLocks noChangeShapeType="1"/>
            </p:cNvSpPr>
            <p:nvPr/>
          </p:nvSpPr>
          <p:spPr bwMode="auto">
            <a:xfrm>
              <a:off x="2106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1" name="Line 920"/>
            <p:cNvSpPr>
              <a:spLocks noChangeShapeType="1"/>
            </p:cNvSpPr>
            <p:nvPr/>
          </p:nvSpPr>
          <p:spPr bwMode="auto">
            <a:xfrm>
              <a:off x="2334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2" name="Line 921"/>
            <p:cNvSpPr>
              <a:spLocks noChangeShapeType="1"/>
            </p:cNvSpPr>
            <p:nvPr/>
          </p:nvSpPr>
          <p:spPr bwMode="auto">
            <a:xfrm>
              <a:off x="2563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3" name="Line 922"/>
            <p:cNvSpPr>
              <a:spLocks noChangeShapeType="1"/>
            </p:cNvSpPr>
            <p:nvPr/>
          </p:nvSpPr>
          <p:spPr bwMode="auto">
            <a:xfrm>
              <a:off x="2791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4" name="Line 923"/>
            <p:cNvSpPr>
              <a:spLocks noChangeShapeType="1"/>
            </p:cNvSpPr>
            <p:nvPr/>
          </p:nvSpPr>
          <p:spPr bwMode="auto">
            <a:xfrm>
              <a:off x="3020" y="1315"/>
              <a:ext cx="0" cy="1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5" name="Line 924"/>
            <p:cNvSpPr>
              <a:spLocks noChangeShapeType="1"/>
            </p:cNvSpPr>
            <p:nvPr/>
          </p:nvSpPr>
          <p:spPr bwMode="auto">
            <a:xfrm flipH="1">
              <a:off x="1877" y="1520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6" name="Line 925"/>
            <p:cNvSpPr>
              <a:spLocks noChangeShapeType="1"/>
            </p:cNvSpPr>
            <p:nvPr/>
          </p:nvSpPr>
          <p:spPr bwMode="auto">
            <a:xfrm flipH="1">
              <a:off x="1877" y="1817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7" name="Line 926"/>
            <p:cNvSpPr>
              <a:spLocks noChangeShapeType="1"/>
            </p:cNvSpPr>
            <p:nvPr/>
          </p:nvSpPr>
          <p:spPr bwMode="auto">
            <a:xfrm flipH="1">
              <a:off x="1877" y="211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8" name="Line 927"/>
            <p:cNvSpPr>
              <a:spLocks noChangeShapeType="1"/>
            </p:cNvSpPr>
            <p:nvPr/>
          </p:nvSpPr>
          <p:spPr bwMode="auto">
            <a:xfrm flipH="1">
              <a:off x="1877" y="2435"/>
              <a:ext cx="13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699" name="Line 928"/>
            <p:cNvSpPr>
              <a:spLocks noChangeShapeType="1"/>
            </p:cNvSpPr>
            <p:nvPr/>
          </p:nvSpPr>
          <p:spPr bwMode="auto">
            <a:xfrm flipV="1">
              <a:off x="2952" y="2038"/>
              <a:ext cx="0" cy="2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00" name="AutoShape 929"/>
            <p:cNvSpPr>
              <a:spLocks noChangeArrowheads="1"/>
            </p:cNvSpPr>
            <p:nvPr/>
          </p:nvSpPr>
          <p:spPr bwMode="auto">
            <a:xfrm>
              <a:off x="1717" y="1863"/>
              <a:ext cx="115" cy="27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01" name="Line 930"/>
            <p:cNvSpPr>
              <a:spLocks noChangeShapeType="1"/>
            </p:cNvSpPr>
            <p:nvPr/>
          </p:nvSpPr>
          <p:spPr bwMode="auto">
            <a:xfrm>
              <a:off x="2220" y="1657"/>
              <a:ext cx="22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02" name="Line 931"/>
            <p:cNvSpPr>
              <a:spLocks noChangeShapeType="1"/>
            </p:cNvSpPr>
            <p:nvPr/>
          </p:nvSpPr>
          <p:spPr bwMode="auto">
            <a:xfrm flipV="1">
              <a:off x="2220" y="1657"/>
              <a:ext cx="0" cy="5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03" name="Line 932"/>
            <p:cNvSpPr>
              <a:spLocks noChangeShapeType="1"/>
            </p:cNvSpPr>
            <p:nvPr/>
          </p:nvSpPr>
          <p:spPr bwMode="auto">
            <a:xfrm flipH="1" flipV="1">
              <a:off x="2214" y="1954"/>
              <a:ext cx="715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04" name="Line 933"/>
            <p:cNvSpPr>
              <a:spLocks noChangeShapeType="1"/>
            </p:cNvSpPr>
            <p:nvPr/>
          </p:nvSpPr>
          <p:spPr bwMode="auto">
            <a:xfrm flipV="1">
              <a:off x="2906" y="1955"/>
              <a:ext cx="0" cy="2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705" name="Oval 934"/>
            <p:cNvSpPr>
              <a:spLocks noChangeArrowheads="1"/>
            </p:cNvSpPr>
            <p:nvPr/>
          </p:nvSpPr>
          <p:spPr bwMode="auto">
            <a:xfrm>
              <a:off x="2197" y="1635"/>
              <a:ext cx="46" cy="45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06" name="Oval 935"/>
            <p:cNvSpPr>
              <a:spLocks noChangeArrowheads="1"/>
            </p:cNvSpPr>
            <p:nvPr/>
          </p:nvSpPr>
          <p:spPr bwMode="auto">
            <a:xfrm>
              <a:off x="2883" y="1932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07" name="Oval 936"/>
            <p:cNvSpPr>
              <a:spLocks noChangeArrowheads="1"/>
            </p:cNvSpPr>
            <p:nvPr/>
          </p:nvSpPr>
          <p:spPr bwMode="auto">
            <a:xfrm>
              <a:off x="2197" y="2251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08" name="Oval 937"/>
            <p:cNvSpPr>
              <a:spLocks noChangeArrowheads="1"/>
            </p:cNvSpPr>
            <p:nvPr/>
          </p:nvSpPr>
          <p:spPr bwMode="auto">
            <a:xfrm>
              <a:off x="2883" y="2251"/>
              <a:ext cx="46" cy="4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9709" name="Oval 938"/>
            <p:cNvSpPr>
              <a:spLocks noChangeArrowheads="1"/>
            </p:cNvSpPr>
            <p:nvPr/>
          </p:nvSpPr>
          <p:spPr bwMode="auto">
            <a:xfrm>
              <a:off x="2426" y="1635"/>
              <a:ext cx="46" cy="45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674731" name="Oval 939"/>
          <p:cNvSpPr>
            <a:spLocks noChangeArrowheads="1"/>
          </p:cNvSpPr>
          <p:nvPr/>
        </p:nvSpPr>
        <p:spPr bwMode="auto">
          <a:xfrm>
            <a:off x="2627313" y="1268413"/>
            <a:ext cx="3232150" cy="4465637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4732" name="Text Box 940"/>
          <p:cNvSpPr txBox="1">
            <a:spLocks noChangeArrowheads="1"/>
          </p:cNvSpPr>
          <p:nvPr/>
        </p:nvSpPr>
        <p:spPr bwMode="auto">
          <a:xfrm>
            <a:off x="2414588" y="5527675"/>
            <a:ext cx="4044950" cy="411163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Sequentieller Steinerbaum-Algorithmus</a:t>
            </a:r>
            <a:endParaRPr lang="en-US" altLang="de-DE"/>
          </a:p>
        </p:txBody>
      </p:sp>
      <p:sp>
        <p:nvSpPr>
          <p:cNvPr id="674733" name="Oval 941"/>
          <p:cNvSpPr>
            <a:spLocks noChangeAspect="1" noChangeArrowheads="1"/>
          </p:cNvSpPr>
          <p:nvPr/>
        </p:nvSpPr>
        <p:spPr bwMode="auto">
          <a:xfrm>
            <a:off x="3713163" y="3241675"/>
            <a:ext cx="95250" cy="96838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4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74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74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731" grpId="0" animBg="1"/>
      <p:bldP spid="674732" grpId="0" animBg="1"/>
      <p:bldP spid="67473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58888"/>
            <a:ext cx="8385175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Sequentieller Steinerbaum-Algorithmus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Sequentielle Einbeziehung von Pin- und Hanan-Punkten in den Baumaufbau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Optimaler Steinerbaum bei bis zu vier Pinanschlüssen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1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258888"/>
            <a:ext cx="8212138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Sequentieller Steinerbaum-Algorithmus</a:t>
            </a:r>
            <a:endParaRPr lang="de-DE" altLang="de-DE"/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Ermitteln des Anschlusspaars mit minimalem Manhattan (M)-Abstand und Erzeugung des minimal umschreibenden Rechtecks (MR), d.h. Generierung von (höchstens) zwei alternativen minimalen rektilinearen Steinerbäumen (MRST).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Bestimmen des Anschlusses mit minimalem M-Abstand zur aktuellen MRST-Menge, Verbinden dieses Anschlusses durch minimale M-Pfade auf dem MR (es gibt höchstens zwei).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Falls der in Schritt 2 erzeugte M-Pfad im Steinerknoten einer von zwei MRST-Alternativen endet, Löschen der anderen (Eliminierung einer Masche im Graphen der MRST-Menge).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Falls noch nicht alle Anschlüsse abgearbeitet sind: Wenn mehr als zwei Maschen existieren, Löschen von willkürlich einer MRST-Alternative und weiter mit Schritt 2.</a:t>
            </a:r>
            <a:br>
              <a:rPr lang="de-DE" altLang="de-DE"/>
            </a:br>
            <a:r>
              <a:rPr lang="de-DE" altLang="de-DE"/>
              <a:t>Andernfalls (alle Anschlüsse abgearbeitet): Eliminieren aller noch vorhandenen Maschen durch Löschen je einer MRST-Alternative. ENDE.</a:t>
            </a:r>
            <a:r>
              <a:rPr lang="en-US" altLang="de-DE"/>
              <a:t> </a:t>
            </a:r>
          </a:p>
        </p:txBody>
      </p:sp>
      <p:grpSp>
        <p:nvGrpSpPr>
          <p:cNvPr id="738312" name="Group 8"/>
          <p:cNvGrpSpPr>
            <a:grpSpLocks/>
          </p:cNvGrpSpPr>
          <p:nvPr/>
        </p:nvGrpSpPr>
        <p:grpSpPr bwMode="auto">
          <a:xfrm>
            <a:off x="179388" y="2998788"/>
            <a:ext cx="576262" cy="2951162"/>
            <a:chOff x="113" y="1889"/>
            <a:chExt cx="363" cy="1677"/>
          </a:xfrm>
        </p:grpSpPr>
        <p:sp>
          <p:nvSpPr>
            <p:cNvPr id="61445" name="AutoShape 6"/>
            <p:cNvSpPr>
              <a:spLocks noChangeArrowheads="1"/>
            </p:cNvSpPr>
            <p:nvPr/>
          </p:nvSpPr>
          <p:spPr bwMode="auto">
            <a:xfrm rot="10800000">
              <a:off x="113" y="2796"/>
              <a:ext cx="317" cy="770"/>
            </a:xfrm>
            <a:prstGeom prst="curvedDownArrow">
              <a:avLst>
                <a:gd name="adj1" fmla="val 20000"/>
                <a:gd name="adj2" fmla="val 40000"/>
                <a:gd name="adj3" fmla="val 80967"/>
              </a:avLst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61446" name="AutoShape 7"/>
            <p:cNvSpPr>
              <a:spLocks noChangeArrowheads="1"/>
            </p:cNvSpPr>
            <p:nvPr/>
          </p:nvSpPr>
          <p:spPr bwMode="auto">
            <a:xfrm rot="241297">
              <a:off x="159" y="1889"/>
              <a:ext cx="317" cy="770"/>
            </a:xfrm>
            <a:prstGeom prst="curvedDownArrow">
              <a:avLst>
                <a:gd name="adj1" fmla="val 20000"/>
                <a:gd name="adj2" fmla="val 40000"/>
                <a:gd name="adj3" fmla="val 809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5.1.2	Globalverdrahtung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8013" y="1341438"/>
            <a:ext cx="7623175" cy="166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Bei der Globalverdrahtung werden </a:t>
            </a:r>
            <a:r>
              <a:rPr lang="de-DE" altLang="de-DE">
                <a:solidFill>
                  <a:srgbClr val="CC0000"/>
                </a:solidFill>
              </a:rPr>
              <a:t>ungefähre Verbindungswege auf einer Layoutoberfläche</a:t>
            </a:r>
            <a:r>
              <a:rPr lang="de-DE" altLang="de-DE"/>
              <a:t> festgelegt.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Dies geschieht meist durch Zuweisung der Netzsegmente in sog. </a:t>
            </a:r>
            <a:r>
              <a:rPr lang="de-DE" altLang="de-DE">
                <a:solidFill>
                  <a:srgbClr val="CC0000"/>
                </a:solidFill>
              </a:rPr>
              <a:t>Verdrahtungsregionen</a:t>
            </a:r>
            <a:r>
              <a:rPr lang="de-DE" altLang="de-DE"/>
              <a:t> unter Berücksichtigung der jeweiligen Verdrahtungskapazitäten dieser Regionen.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479" name="Oval 15"/>
          <p:cNvSpPr>
            <a:spLocks noChangeAspect="1" noChangeArrowheads="1"/>
          </p:cNvSpPr>
          <p:nvPr/>
        </p:nvSpPr>
        <p:spPr bwMode="auto">
          <a:xfrm>
            <a:off x="1973263" y="1503363"/>
            <a:ext cx="68262" cy="65087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80" name="Oval 16"/>
          <p:cNvSpPr>
            <a:spLocks noChangeAspect="1" noChangeArrowheads="1"/>
          </p:cNvSpPr>
          <p:nvPr/>
        </p:nvSpPr>
        <p:spPr bwMode="auto">
          <a:xfrm>
            <a:off x="768350" y="1773238"/>
            <a:ext cx="65088" cy="61912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81" name="Oval 17"/>
          <p:cNvSpPr>
            <a:spLocks noChangeAspect="1" noChangeArrowheads="1"/>
          </p:cNvSpPr>
          <p:nvPr/>
        </p:nvSpPr>
        <p:spPr bwMode="auto">
          <a:xfrm>
            <a:off x="1068388" y="2057400"/>
            <a:ext cx="66675" cy="63500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82" name="Oval 1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503" name="Oval 15"/>
          <p:cNvSpPr>
            <a:spLocks noChangeAspect="1" noChangeArrowheads="1"/>
          </p:cNvSpPr>
          <p:nvPr/>
        </p:nvSpPr>
        <p:spPr bwMode="auto">
          <a:xfrm>
            <a:off x="1973263" y="1503363"/>
            <a:ext cx="68262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504" name="Oval 16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505" name="Oval 17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509" name="Oval 2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15" name="Oval 31"/>
          <p:cNvSpPr>
            <a:spLocks noChangeAspect="1" noChangeArrowheads="1"/>
          </p:cNvSpPr>
          <p:nvPr/>
        </p:nvSpPr>
        <p:spPr bwMode="auto">
          <a:xfrm>
            <a:off x="1973263" y="1503363"/>
            <a:ext cx="68262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4517" name="Line 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18" name="Line 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19" name="Line 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0" name="Line 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1" name="Line 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2" name="Line 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4" name="Line 1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5" name="Line 1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6" name="Line 1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27" name="Line 1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879" name="Oval 15"/>
          <p:cNvSpPr>
            <a:spLocks noChangeAspect="1" noChangeArrowheads="1"/>
          </p:cNvSpPr>
          <p:nvPr/>
        </p:nvSpPr>
        <p:spPr bwMode="auto">
          <a:xfrm>
            <a:off x="1973263" y="1503363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29" name="Oval 16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30" name="Oval 17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31" name="Oval 1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32" name="Oval 1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33" name="Oval 2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34" name="Oval 2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4535" name="Text Box 22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4536" name="Text Box 23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76888" name="Text Box 24"/>
          <p:cNvSpPr txBox="1">
            <a:spLocks noChangeArrowheads="1"/>
          </p:cNvSpPr>
          <p:nvPr/>
        </p:nvSpPr>
        <p:spPr bwMode="auto">
          <a:xfrm>
            <a:off x="1973263" y="1503363"/>
            <a:ext cx="3159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4538" name="Line 25"/>
          <p:cNvSpPr>
            <a:spLocks noChangeShapeType="1"/>
          </p:cNvSpPr>
          <p:nvPr/>
        </p:nvSpPr>
        <p:spPr bwMode="auto">
          <a:xfrm>
            <a:off x="836613" y="1808163"/>
            <a:ext cx="2651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39" name="Line 26"/>
          <p:cNvSpPr>
            <a:spLocks noChangeShapeType="1"/>
          </p:cNvSpPr>
          <p:nvPr/>
        </p:nvSpPr>
        <p:spPr bwMode="auto">
          <a:xfrm flipV="1">
            <a:off x="1101725" y="1808163"/>
            <a:ext cx="0" cy="2492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40" name="Line 27"/>
          <p:cNvSpPr>
            <a:spLocks noChangeShapeType="1"/>
          </p:cNvSpPr>
          <p:nvPr/>
        </p:nvSpPr>
        <p:spPr bwMode="auto">
          <a:xfrm>
            <a:off x="800100" y="1838325"/>
            <a:ext cx="0" cy="255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41" name="Line 28"/>
          <p:cNvSpPr>
            <a:spLocks noChangeShapeType="1"/>
          </p:cNvSpPr>
          <p:nvPr/>
        </p:nvSpPr>
        <p:spPr bwMode="auto">
          <a:xfrm flipH="1">
            <a:off x="800100" y="2093913"/>
            <a:ext cx="268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42" name="Text Box 29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79" grpId="0" animBg="1"/>
      <p:bldP spid="67688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9"/>
          <p:cNvSpPr>
            <a:spLocks noChangeArrowheads="1"/>
          </p:cNvSpPr>
          <p:nvPr/>
        </p:nvSpPr>
        <p:spPr bwMode="auto">
          <a:xfrm>
            <a:off x="3227388" y="1533525"/>
            <a:ext cx="1811337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" name="Oval 64"/>
          <p:cNvSpPr>
            <a:spLocks noChangeArrowheads="1"/>
          </p:cNvSpPr>
          <p:nvPr/>
        </p:nvSpPr>
        <p:spPr bwMode="auto">
          <a:xfrm>
            <a:off x="4716463" y="2349500"/>
            <a:ext cx="69850" cy="65088"/>
          </a:xfrm>
          <a:prstGeom prst="ellipse">
            <a:avLst/>
          </a:prstGeom>
          <a:solidFill>
            <a:schemeClr val="bg2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4" name="Line 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5" name="Line 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6" name="Line 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7" name="Line 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8" name="Line 1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9" name="Line 1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51" name="Line 1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52" name="Line 1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53" name="Oval 15"/>
          <p:cNvSpPr>
            <a:spLocks noChangeAspect="1" noChangeArrowheads="1"/>
          </p:cNvSpPr>
          <p:nvPr/>
        </p:nvSpPr>
        <p:spPr bwMode="auto">
          <a:xfrm>
            <a:off x="1973263" y="1503363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4" name="Oval 16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5" name="Oval 17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6" name="Oval 1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7" name="Oval 1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8" name="Oval 2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9" name="Oval 2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60" name="Text Box 22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5561" name="Text Box 23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5562" name="Text Box 24"/>
          <p:cNvSpPr txBox="1">
            <a:spLocks noChangeArrowheads="1"/>
          </p:cNvSpPr>
          <p:nvPr/>
        </p:nvSpPr>
        <p:spPr bwMode="auto">
          <a:xfrm>
            <a:off x="1973263" y="1503363"/>
            <a:ext cx="3159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5563" name="Line 25"/>
          <p:cNvSpPr>
            <a:spLocks noChangeShapeType="1"/>
          </p:cNvSpPr>
          <p:nvPr/>
        </p:nvSpPr>
        <p:spPr bwMode="auto">
          <a:xfrm>
            <a:off x="836613" y="1808163"/>
            <a:ext cx="2651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64" name="Line 26"/>
          <p:cNvSpPr>
            <a:spLocks noChangeShapeType="1"/>
          </p:cNvSpPr>
          <p:nvPr/>
        </p:nvSpPr>
        <p:spPr bwMode="auto">
          <a:xfrm flipV="1">
            <a:off x="1101725" y="1808163"/>
            <a:ext cx="0" cy="2492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65" name="Line 27"/>
          <p:cNvSpPr>
            <a:spLocks noChangeShapeType="1"/>
          </p:cNvSpPr>
          <p:nvPr/>
        </p:nvSpPr>
        <p:spPr bwMode="auto">
          <a:xfrm>
            <a:off x="800100" y="1838325"/>
            <a:ext cx="0" cy="255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66" name="Line 28"/>
          <p:cNvSpPr>
            <a:spLocks noChangeShapeType="1"/>
          </p:cNvSpPr>
          <p:nvPr/>
        </p:nvSpPr>
        <p:spPr bwMode="auto">
          <a:xfrm flipH="1">
            <a:off x="800100" y="2093913"/>
            <a:ext cx="268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67" name="Line 30"/>
          <p:cNvSpPr>
            <a:spLocks noChangeShapeType="1"/>
          </p:cNvSpPr>
          <p:nvPr/>
        </p:nvSpPr>
        <p:spPr bwMode="auto">
          <a:xfrm>
            <a:off x="35290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68" name="Line 31"/>
          <p:cNvSpPr>
            <a:spLocks noChangeShapeType="1"/>
          </p:cNvSpPr>
          <p:nvPr/>
        </p:nvSpPr>
        <p:spPr bwMode="auto">
          <a:xfrm>
            <a:off x="38322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69" name="Line 32"/>
          <p:cNvSpPr>
            <a:spLocks noChangeShapeType="1"/>
          </p:cNvSpPr>
          <p:nvPr/>
        </p:nvSpPr>
        <p:spPr bwMode="auto">
          <a:xfrm>
            <a:off x="41322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0" name="Line 33"/>
          <p:cNvSpPr>
            <a:spLocks noChangeShapeType="1"/>
          </p:cNvSpPr>
          <p:nvPr/>
        </p:nvSpPr>
        <p:spPr bwMode="auto">
          <a:xfrm>
            <a:off x="443547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1" name="Line 34"/>
          <p:cNvSpPr>
            <a:spLocks noChangeShapeType="1"/>
          </p:cNvSpPr>
          <p:nvPr/>
        </p:nvSpPr>
        <p:spPr bwMode="auto">
          <a:xfrm>
            <a:off x="47371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2" name="Line 35"/>
          <p:cNvSpPr>
            <a:spLocks noChangeShapeType="1"/>
          </p:cNvSpPr>
          <p:nvPr/>
        </p:nvSpPr>
        <p:spPr bwMode="auto">
          <a:xfrm flipH="1">
            <a:off x="3227388" y="1808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3" name="Line 36"/>
          <p:cNvSpPr>
            <a:spLocks noChangeShapeType="1"/>
          </p:cNvSpPr>
          <p:nvPr/>
        </p:nvSpPr>
        <p:spPr bwMode="auto">
          <a:xfrm flipH="1">
            <a:off x="3227388" y="20939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4" name="Line 37"/>
          <p:cNvSpPr>
            <a:spLocks noChangeShapeType="1"/>
          </p:cNvSpPr>
          <p:nvPr/>
        </p:nvSpPr>
        <p:spPr bwMode="auto">
          <a:xfrm flipH="1">
            <a:off x="3227388" y="23796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5" name="Line 38"/>
          <p:cNvSpPr>
            <a:spLocks noChangeShapeType="1"/>
          </p:cNvSpPr>
          <p:nvPr/>
        </p:nvSpPr>
        <p:spPr bwMode="auto">
          <a:xfrm flipH="1">
            <a:off x="3227388" y="26654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6" name="Line 39"/>
          <p:cNvSpPr>
            <a:spLocks noChangeShapeType="1"/>
          </p:cNvSpPr>
          <p:nvPr/>
        </p:nvSpPr>
        <p:spPr bwMode="auto">
          <a:xfrm flipH="1">
            <a:off x="3227388" y="2951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7" name="Line 40"/>
          <p:cNvSpPr>
            <a:spLocks noChangeShapeType="1"/>
          </p:cNvSpPr>
          <p:nvPr/>
        </p:nvSpPr>
        <p:spPr bwMode="auto">
          <a:xfrm flipH="1">
            <a:off x="3227388" y="32385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78" name="Oval 41"/>
          <p:cNvSpPr>
            <a:spLocks noChangeAspect="1" noChangeArrowheads="1"/>
          </p:cNvSpPr>
          <p:nvPr/>
        </p:nvSpPr>
        <p:spPr bwMode="auto">
          <a:xfrm>
            <a:off x="4398963" y="1503363"/>
            <a:ext cx="85725" cy="8096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79" name="Oval 42"/>
          <p:cNvSpPr>
            <a:spLocks noChangeAspect="1" noChangeArrowheads="1"/>
          </p:cNvSpPr>
          <p:nvPr/>
        </p:nvSpPr>
        <p:spPr bwMode="auto">
          <a:xfrm>
            <a:off x="3194050" y="1773238"/>
            <a:ext cx="90488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80" name="Oval 43"/>
          <p:cNvSpPr>
            <a:spLocks noChangeAspect="1" noChangeArrowheads="1"/>
          </p:cNvSpPr>
          <p:nvPr/>
        </p:nvSpPr>
        <p:spPr bwMode="auto">
          <a:xfrm>
            <a:off x="3494088" y="20574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81" name="Oval 44"/>
          <p:cNvSpPr>
            <a:spLocks noChangeArrowheads="1"/>
          </p:cNvSpPr>
          <p:nvPr/>
        </p:nvSpPr>
        <p:spPr bwMode="auto">
          <a:xfrm>
            <a:off x="5005388" y="2914650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82" name="Oval 45"/>
          <p:cNvSpPr>
            <a:spLocks noChangeArrowheads="1"/>
          </p:cNvSpPr>
          <p:nvPr/>
        </p:nvSpPr>
        <p:spPr bwMode="auto">
          <a:xfrm>
            <a:off x="4097338" y="2917825"/>
            <a:ext cx="68262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83" name="Oval 46"/>
          <p:cNvSpPr>
            <a:spLocks noChangeArrowheads="1"/>
          </p:cNvSpPr>
          <p:nvPr/>
        </p:nvSpPr>
        <p:spPr bwMode="auto">
          <a:xfrm>
            <a:off x="3494088" y="34861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84" name="Text Box 47"/>
          <p:cNvSpPr txBox="1">
            <a:spLocks noChangeArrowheads="1"/>
          </p:cNvSpPr>
          <p:nvPr/>
        </p:nvSpPr>
        <p:spPr bwMode="auto">
          <a:xfrm>
            <a:off x="3194050" y="1522413"/>
            <a:ext cx="319088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5585" name="Text Box 48"/>
          <p:cNvSpPr txBox="1">
            <a:spLocks noChangeArrowheads="1"/>
          </p:cNvSpPr>
          <p:nvPr/>
        </p:nvSpPr>
        <p:spPr bwMode="auto">
          <a:xfrm>
            <a:off x="3494088" y="2057400"/>
            <a:ext cx="3048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5586" name="Text Box 49"/>
          <p:cNvSpPr txBox="1">
            <a:spLocks noChangeArrowheads="1"/>
          </p:cNvSpPr>
          <p:nvPr/>
        </p:nvSpPr>
        <p:spPr bwMode="auto">
          <a:xfrm>
            <a:off x="4398963" y="1503363"/>
            <a:ext cx="2857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77939" name="Line 51"/>
          <p:cNvSpPr>
            <a:spLocks noChangeShapeType="1"/>
          </p:cNvSpPr>
          <p:nvPr/>
        </p:nvSpPr>
        <p:spPr bwMode="auto">
          <a:xfrm>
            <a:off x="3529013" y="1808163"/>
            <a:ext cx="906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88" name="Line 52"/>
          <p:cNvSpPr>
            <a:spLocks noChangeShapeType="1"/>
          </p:cNvSpPr>
          <p:nvPr/>
        </p:nvSpPr>
        <p:spPr bwMode="auto">
          <a:xfrm flipV="1">
            <a:off x="3529013" y="1808163"/>
            <a:ext cx="0" cy="249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7941" name="Line 53"/>
          <p:cNvSpPr>
            <a:spLocks noChangeShapeType="1"/>
          </p:cNvSpPr>
          <p:nvPr/>
        </p:nvSpPr>
        <p:spPr bwMode="auto">
          <a:xfrm>
            <a:off x="4435475" y="1568450"/>
            <a:ext cx="0" cy="2397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7942" name="Line 54"/>
          <p:cNvSpPr>
            <a:spLocks noChangeShapeType="1"/>
          </p:cNvSpPr>
          <p:nvPr/>
        </p:nvSpPr>
        <p:spPr bwMode="auto">
          <a:xfrm flipH="1">
            <a:off x="3529013" y="1533525"/>
            <a:ext cx="8763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7943" name="Line 55"/>
          <p:cNvSpPr>
            <a:spLocks noChangeShapeType="1"/>
          </p:cNvSpPr>
          <p:nvPr/>
        </p:nvSpPr>
        <p:spPr bwMode="auto">
          <a:xfrm>
            <a:off x="3529013" y="1533525"/>
            <a:ext cx="0" cy="3032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92" name="Text Box 56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  <p:sp>
        <p:nvSpPr>
          <p:cNvPr id="65593" name="Text Box 57"/>
          <p:cNvSpPr txBox="1">
            <a:spLocks noChangeArrowheads="1"/>
          </p:cNvSpPr>
          <p:nvPr/>
        </p:nvSpPr>
        <p:spPr bwMode="auto">
          <a:xfrm>
            <a:off x="3844925" y="2098675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2</a:t>
            </a:r>
          </a:p>
        </p:txBody>
      </p:sp>
      <p:sp>
        <p:nvSpPr>
          <p:cNvPr id="65594" name="Line 59"/>
          <p:cNvSpPr>
            <a:spLocks noChangeShapeType="1"/>
          </p:cNvSpPr>
          <p:nvPr/>
        </p:nvSpPr>
        <p:spPr bwMode="auto">
          <a:xfrm>
            <a:off x="3227388" y="1817688"/>
            <a:ext cx="3016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77948" name="Line 60"/>
          <p:cNvSpPr>
            <a:spLocks noChangeShapeType="1"/>
          </p:cNvSpPr>
          <p:nvPr/>
        </p:nvSpPr>
        <p:spPr bwMode="auto">
          <a:xfrm>
            <a:off x="3224213" y="1844675"/>
            <a:ext cx="0" cy="255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7949" name="Line 61"/>
          <p:cNvSpPr>
            <a:spLocks noChangeShapeType="1"/>
          </p:cNvSpPr>
          <p:nvPr/>
        </p:nvSpPr>
        <p:spPr bwMode="auto">
          <a:xfrm flipH="1">
            <a:off x="3224213" y="2100263"/>
            <a:ext cx="2682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7938" name="Text Box 50"/>
          <p:cNvSpPr txBox="1">
            <a:spLocks noChangeArrowheads="1"/>
          </p:cNvSpPr>
          <p:nvPr/>
        </p:nvSpPr>
        <p:spPr bwMode="auto">
          <a:xfrm>
            <a:off x="4702175" y="2341563"/>
            <a:ext cx="3317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77946" name="Oval 58"/>
          <p:cNvSpPr>
            <a:spLocks noChangeAspect="1" noChangeArrowheads="1"/>
          </p:cNvSpPr>
          <p:nvPr/>
        </p:nvSpPr>
        <p:spPr bwMode="auto">
          <a:xfrm>
            <a:off x="4697413" y="2333625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7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7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939" grpId="0" animBg="1"/>
      <p:bldP spid="677941" grpId="0" animBg="1"/>
      <p:bldP spid="677942" grpId="0" animBg="1"/>
      <p:bldP spid="677943" grpId="0" animBg="1"/>
      <p:bldP spid="677948" grpId="0" animBg="1"/>
      <p:bldP spid="677949" grpId="0" animBg="1"/>
      <p:bldP spid="677938" grpId="0"/>
      <p:bldP spid="67794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75" name="Oval 15"/>
          <p:cNvSpPr>
            <a:spLocks noChangeAspect="1" noChangeArrowheads="1"/>
          </p:cNvSpPr>
          <p:nvPr/>
        </p:nvSpPr>
        <p:spPr bwMode="auto">
          <a:xfrm>
            <a:off x="1973263" y="1503363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76" name="Oval 16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77" name="Oval 17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79" name="Oval 1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81" name="Oval 2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1973263" y="1503363"/>
            <a:ext cx="3159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>
            <a:off x="836613" y="1808163"/>
            <a:ext cx="2651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 flipV="1">
            <a:off x="1101725" y="1808163"/>
            <a:ext cx="0" cy="2492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800100" y="1838325"/>
            <a:ext cx="0" cy="255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>
            <a:off x="800100" y="2093913"/>
            <a:ext cx="268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5676900" y="1543050"/>
            <a:ext cx="1811338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590" name="Line 30"/>
          <p:cNvSpPr>
            <a:spLocks noChangeShapeType="1"/>
          </p:cNvSpPr>
          <p:nvPr/>
        </p:nvSpPr>
        <p:spPr bwMode="auto">
          <a:xfrm>
            <a:off x="5978525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1" name="Line 31"/>
          <p:cNvSpPr>
            <a:spLocks noChangeShapeType="1"/>
          </p:cNvSpPr>
          <p:nvPr/>
        </p:nvSpPr>
        <p:spPr bwMode="auto">
          <a:xfrm>
            <a:off x="628173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2" name="Line 32"/>
          <p:cNvSpPr>
            <a:spLocks noChangeShapeType="1"/>
          </p:cNvSpPr>
          <p:nvPr/>
        </p:nvSpPr>
        <p:spPr bwMode="auto">
          <a:xfrm>
            <a:off x="658336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3" name="Line 33"/>
          <p:cNvSpPr>
            <a:spLocks noChangeShapeType="1"/>
          </p:cNvSpPr>
          <p:nvPr/>
        </p:nvSpPr>
        <p:spPr bwMode="auto">
          <a:xfrm>
            <a:off x="688498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4" name="Line 34"/>
          <p:cNvSpPr>
            <a:spLocks noChangeShapeType="1"/>
          </p:cNvSpPr>
          <p:nvPr/>
        </p:nvSpPr>
        <p:spPr bwMode="auto">
          <a:xfrm>
            <a:off x="718661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5" name="Line 35"/>
          <p:cNvSpPr>
            <a:spLocks noChangeShapeType="1"/>
          </p:cNvSpPr>
          <p:nvPr/>
        </p:nvSpPr>
        <p:spPr bwMode="auto">
          <a:xfrm flipH="1">
            <a:off x="5676900" y="1817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6" name="Line 36"/>
          <p:cNvSpPr>
            <a:spLocks noChangeShapeType="1"/>
          </p:cNvSpPr>
          <p:nvPr/>
        </p:nvSpPr>
        <p:spPr bwMode="auto">
          <a:xfrm flipH="1">
            <a:off x="5676900" y="21034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7" name="Line 37"/>
          <p:cNvSpPr>
            <a:spLocks noChangeShapeType="1"/>
          </p:cNvSpPr>
          <p:nvPr/>
        </p:nvSpPr>
        <p:spPr bwMode="auto">
          <a:xfrm flipH="1">
            <a:off x="5676900" y="23891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8" name="Line 38"/>
          <p:cNvSpPr>
            <a:spLocks noChangeShapeType="1"/>
          </p:cNvSpPr>
          <p:nvPr/>
        </p:nvSpPr>
        <p:spPr bwMode="auto">
          <a:xfrm flipH="1">
            <a:off x="5676900" y="26749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599" name="Line 39"/>
          <p:cNvSpPr>
            <a:spLocks noChangeShapeType="1"/>
          </p:cNvSpPr>
          <p:nvPr/>
        </p:nvSpPr>
        <p:spPr bwMode="auto">
          <a:xfrm flipH="1">
            <a:off x="5676900" y="2960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00" name="Line 40"/>
          <p:cNvSpPr>
            <a:spLocks noChangeShapeType="1"/>
          </p:cNvSpPr>
          <p:nvPr/>
        </p:nvSpPr>
        <p:spPr bwMode="auto">
          <a:xfrm flipH="1">
            <a:off x="5676900" y="3248025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01" name="Oval 41"/>
          <p:cNvSpPr>
            <a:spLocks noChangeAspect="1" noChangeArrowheads="1"/>
          </p:cNvSpPr>
          <p:nvPr/>
        </p:nvSpPr>
        <p:spPr bwMode="auto">
          <a:xfrm>
            <a:off x="6850063" y="1511300"/>
            <a:ext cx="8572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02" name="Oval 42"/>
          <p:cNvSpPr>
            <a:spLocks noChangeAspect="1" noChangeArrowheads="1"/>
          </p:cNvSpPr>
          <p:nvPr/>
        </p:nvSpPr>
        <p:spPr bwMode="auto">
          <a:xfrm>
            <a:off x="5645150" y="178117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03" name="Oval 43"/>
          <p:cNvSpPr>
            <a:spLocks noChangeAspect="1" noChangeArrowheads="1"/>
          </p:cNvSpPr>
          <p:nvPr/>
        </p:nvSpPr>
        <p:spPr bwMode="auto">
          <a:xfrm>
            <a:off x="5943600" y="2065338"/>
            <a:ext cx="8890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04" name="Oval 44"/>
          <p:cNvSpPr>
            <a:spLocks noChangeAspect="1" noChangeArrowheads="1"/>
          </p:cNvSpPr>
          <p:nvPr/>
        </p:nvSpPr>
        <p:spPr bwMode="auto">
          <a:xfrm>
            <a:off x="7153275" y="235108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05" name="Oval 45"/>
          <p:cNvSpPr>
            <a:spLocks noChangeArrowheads="1"/>
          </p:cNvSpPr>
          <p:nvPr/>
        </p:nvSpPr>
        <p:spPr bwMode="auto">
          <a:xfrm>
            <a:off x="6546850" y="29273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06" name="Oval 46"/>
          <p:cNvSpPr>
            <a:spLocks noChangeArrowheads="1"/>
          </p:cNvSpPr>
          <p:nvPr/>
        </p:nvSpPr>
        <p:spPr bwMode="auto">
          <a:xfrm>
            <a:off x="5943600" y="3494088"/>
            <a:ext cx="71438" cy="6826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07" name="Text Box 47"/>
          <p:cNvSpPr txBox="1">
            <a:spLocks noChangeArrowheads="1"/>
          </p:cNvSpPr>
          <p:nvPr/>
        </p:nvSpPr>
        <p:spPr bwMode="auto">
          <a:xfrm>
            <a:off x="5645150" y="1539875"/>
            <a:ext cx="355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6608" name="Text Box 48"/>
          <p:cNvSpPr txBox="1">
            <a:spLocks noChangeArrowheads="1"/>
          </p:cNvSpPr>
          <p:nvPr/>
        </p:nvSpPr>
        <p:spPr bwMode="auto">
          <a:xfrm>
            <a:off x="5943600" y="2065338"/>
            <a:ext cx="373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6609" name="Text Box 49"/>
          <p:cNvSpPr txBox="1">
            <a:spLocks noChangeArrowheads="1"/>
          </p:cNvSpPr>
          <p:nvPr/>
        </p:nvSpPr>
        <p:spPr bwMode="auto">
          <a:xfrm>
            <a:off x="6850063" y="1511300"/>
            <a:ext cx="2301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6610" name="Text Box 50"/>
          <p:cNvSpPr txBox="1">
            <a:spLocks noChangeArrowheads="1"/>
          </p:cNvSpPr>
          <p:nvPr/>
        </p:nvSpPr>
        <p:spPr bwMode="auto">
          <a:xfrm>
            <a:off x="7153275" y="2351088"/>
            <a:ext cx="3365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6611" name="Text Box 51"/>
          <p:cNvSpPr txBox="1">
            <a:spLocks noChangeArrowheads="1"/>
          </p:cNvSpPr>
          <p:nvPr/>
        </p:nvSpPr>
        <p:spPr bwMode="auto">
          <a:xfrm>
            <a:off x="7262813" y="2927350"/>
            <a:ext cx="35877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6612" name="Line 52"/>
          <p:cNvSpPr>
            <a:spLocks noChangeShapeType="1"/>
          </p:cNvSpPr>
          <p:nvPr/>
        </p:nvSpPr>
        <p:spPr bwMode="auto">
          <a:xfrm flipV="1">
            <a:off x="5978525" y="1817688"/>
            <a:ext cx="0" cy="2476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13" name="Line 53"/>
          <p:cNvSpPr>
            <a:spLocks noChangeShapeType="1"/>
          </p:cNvSpPr>
          <p:nvPr/>
        </p:nvSpPr>
        <p:spPr bwMode="auto">
          <a:xfrm>
            <a:off x="6884988" y="1577975"/>
            <a:ext cx="0" cy="2397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8966" name="Line 54"/>
          <p:cNvSpPr>
            <a:spLocks noChangeShapeType="1"/>
          </p:cNvSpPr>
          <p:nvPr/>
        </p:nvSpPr>
        <p:spPr bwMode="auto">
          <a:xfrm>
            <a:off x="7186613" y="1817688"/>
            <a:ext cx="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8967" name="Line 55"/>
          <p:cNvSpPr>
            <a:spLocks noChangeShapeType="1"/>
          </p:cNvSpPr>
          <p:nvPr/>
        </p:nvSpPr>
        <p:spPr bwMode="auto">
          <a:xfrm flipH="1">
            <a:off x="6884988" y="2381250"/>
            <a:ext cx="2635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8968" name="Line 56"/>
          <p:cNvSpPr>
            <a:spLocks noChangeShapeType="1"/>
          </p:cNvSpPr>
          <p:nvPr/>
        </p:nvSpPr>
        <p:spPr bwMode="auto">
          <a:xfrm>
            <a:off x="6884988" y="1817688"/>
            <a:ext cx="0" cy="5635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17" name="Rectangle 57"/>
          <p:cNvSpPr>
            <a:spLocks noChangeArrowheads="1"/>
          </p:cNvSpPr>
          <p:nvPr/>
        </p:nvSpPr>
        <p:spPr bwMode="auto">
          <a:xfrm>
            <a:off x="3227388" y="1533525"/>
            <a:ext cx="1811337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18" name="Line 58"/>
          <p:cNvSpPr>
            <a:spLocks noChangeShapeType="1"/>
          </p:cNvSpPr>
          <p:nvPr/>
        </p:nvSpPr>
        <p:spPr bwMode="auto">
          <a:xfrm>
            <a:off x="35290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19" name="Line 59"/>
          <p:cNvSpPr>
            <a:spLocks noChangeShapeType="1"/>
          </p:cNvSpPr>
          <p:nvPr/>
        </p:nvSpPr>
        <p:spPr bwMode="auto">
          <a:xfrm>
            <a:off x="38322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0" name="Line 60"/>
          <p:cNvSpPr>
            <a:spLocks noChangeShapeType="1"/>
          </p:cNvSpPr>
          <p:nvPr/>
        </p:nvSpPr>
        <p:spPr bwMode="auto">
          <a:xfrm>
            <a:off x="41322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1" name="Line 61"/>
          <p:cNvSpPr>
            <a:spLocks noChangeShapeType="1"/>
          </p:cNvSpPr>
          <p:nvPr/>
        </p:nvSpPr>
        <p:spPr bwMode="auto">
          <a:xfrm>
            <a:off x="443547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2" name="Line 62"/>
          <p:cNvSpPr>
            <a:spLocks noChangeShapeType="1"/>
          </p:cNvSpPr>
          <p:nvPr/>
        </p:nvSpPr>
        <p:spPr bwMode="auto">
          <a:xfrm>
            <a:off x="47371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3" name="Line 63"/>
          <p:cNvSpPr>
            <a:spLocks noChangeShapeType="1"/>
          </p:cNvSpPr>
          <p:nvPr/>
        </p:nvSpPr>
        <p:spPr bwMode="auto">
          <a:xfrm flipH="1">
            <a:off x="3227388" y="1808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4" name="Line 64"/>
          <p:cNvSpPr>
            <a:spLocks noChangeShapeType="1"/>
          </p:cNvSpPr>
          <p:nvPr/>
        </p:nvSpPr>
        <p:spPr bwMode="auto">
          <a:xfrm flipH="1">
            <a:off x="3227388" y="20939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5" name="Line 65"/>
          <p:cNvSpPr>
            <a:spLocks noChangeShapeType="1"/>
          </p:cNvSpPr>
          <p:nvPr/>
        </p:nvSpPr>
        <p:spPr bwMode="auto">
          <a:xfrm flipH="1">
            <a:off x="3227388" y="23796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6" name="Line 66"/>
          <p:cNvSpPr>
            <a:spLocks noChangeShapeType="1"/>
          </p:cNvSpPr>
          <p:nvPr/>
        </p:nvSpPr>
        <p:spPr bwMode="auto">
          <a:xfrm flipH="1">
            <a:off x="3227388" y="26654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7" name="Line 67"/>
          <p:cNvSpPr>
            <a:spLocks noChangeShapeType="1"/>
          </p:cNvSpPr>
          <p:nvPr/>
        </p:nvSpPr>
        <p:spPr bwMode="auto">
          <a:xfrm flipH="1">
            <a:off x="3227388" y="2951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8" name="Line 68"/>
          <p:cNvSpPr>
            <a:spLocks noChangeShapeType="1"/>
          </p:cNvSpPr>
          <p:nvPr/>
        </p:nvSpPr>
        <p:spPr bwMode="auto">
          <a:xfrm flipH="1">
            <a:off x="3227388" y="32385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29" name="Oval 69"/>
          <p:cNvSpPr>
            <a:spLocks noChangeAspect="1" noChangeArrowheads="1"/>
          </p:cNvSpPr>
          <p:nvPr/>
        </p:nvSpPr>
        <p:spPr bwMode="auto">
          <a:xfrm>
            <a:off x="4398963" y="1503363"/>
            <a:ext cx="85725" cy="8096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30" name="Oval 70"/>
          <p:cNvSpPr>
            <a:spLocks noChangeAspect="1" noChangeArrowheads="1"/>
          </p:cNvSpPr>
          <p:nvPr/>
        </p:nvSpPr>
        <p:spPr bwMode="auto">
          <a:xfrm>
            <a:off x="3194050" y="1773238"/>
            <a:ext cx="90488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31" name="Oval 71"/>
          <p:cNvSpPr>
            <a:spLocks noChangeAspect="1" noChangeArrowheads="1"/>
          </p:cNvSpPr>
          <p:nvPr/>
        </p:nvSpPr>
        <p:spPr bwMode="auto">
          <a:xfrm>
            <a:off x="3494088" y="20574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32" name="Oval 72"/>
          <p:cNvSpPr>
            <a:spLocks noChangeArrowheads="1"/>
          </p:cNvSpPr>
          <p:nvPr/>
        </p:nvSpPr>
        <p:spPr bwMode="auto">
          <a:xfrm>
            <a:off x="5005388" y="2914650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33" name="Oval 73"/>
          <p:cNvSpPr>
            <a:spLocks noChangeArrowheads="1"/>
          </p:cNvSpPr>
          <p:nvPr/>
        </p:nvSpPr>
        <p:spPr bwMode="auto">
          <a:xfrm>
            <a:off x="4097338" y="2917825"/>
            <a:ext cx="68262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34" name="Oval 74"/>
          <p:cNvSpPr>
            <a:spLocks noChangeArrowheads="1"/>
          </p:cNvSpPr>
          <p:nvPr/>
        </p:nvSpPr>
        <p:spPr bwMode="auto">
          <a:xfrm>
            <a:off x="3494088" y="34861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35" name="Text Box 75"/>
          <p:cNvSpPr txBox="1">
            <a:spLocks noChangeArrowheads="1"/>
          </p:cNvSpPr>
          <p:nvPr/>
        </p:nvSpPr>
        <p:spPr bwMode="auto">
          <a:xfrm>
            <a:off x="3194050" y="1522413"/>
            <a:ext cx="319088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6636" name="Text Box 76"/>
          <p:cNvSpPr txBox="1">
            <a:spLocks noChangeArrowheads="1"/>
          </p:cNvSpPr>
          <p:nvPr/>
        </p:nvSpPr>
        <p:spPr bwMode="auto">
          <a:xfrm>
            <a:off x="3494088" y="2057400"/>
            <a:ext cx="3048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6637" name="Text Box 77"/>
          <p:cNvSpPr txBox="1">
            <a:spLocks noChangeArrowheads="1"/>
          </p:cNvSpPr>
          <p:nvPr/>
        </p:nvSpPr>
        <p:spPr bwMode="auto">
          <a:xfrm>
            <a:off x="4398963" y="1503363"/>
            <a:ext cx="2857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6638" name="Text Box 78"/>
          <p:cNvSpPr txBox="1">
            <a:spLocks noChangeArrowheads="1"/>
          </p:cNvSpPr>
          <p:nvPr/>
        </p:nvSpPr>
        <p:spPr bwMode="auto">
          <a:xfrm>
            <a:off x="4702175" y="2341563"/>
            <a:ext cx="3317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6639" name="Line 79"/>
          <p:cNvSpPr>
            <a:spLocks noChangeShapeType="1"/>
          </p:cNvSpPr>
          <p:nvPr/>
        </p:nvSpPr>
        <p:spPr bwMode="auto">
          <a:xfrm>
            <a:off x="3529013" y="1808163"/>
            <a:ext cx="906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40" name="Line 80"/>
          <p:cNvSpPr>
            <a:spLocks noChangeShapeType="1"/>
          </p:cNvSpPr>
          <p:nvPr/>
        </p:nvSpPr>
        <p:spPr bwMode="auto">
          <a:xfrm flipV="1">
            <a:off x="3529013" y="1808163"/>
            <a:ext cx="0" cy="249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41" name="Line 81"/>
          <p:cNvSpPr>
            <a:spLocks noChangeShapeType="1"/>
          </p:cNvSpPr>
          <p:nvPr/>
        </p:nvSpPr>
        <p:spPr bwMode="auto">
          <a:xfrm>
            <a:off x="4435475" y="1568450"/>
            <a:ext cx="0" cy="2397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42" name="Line 82"/>
          <p:cNvSpPr>
            <a:spLocks noChangeShapeType="1"/>
          </p:cNvSpPr>
          <p:nvPr/>
        </p:nvSpPr>
        <p:spPr bwMode="auto">
          <a:xfrm flipH="1">
            <a:off x="3529013" y="1533525"/>
            <a:ext cx="8763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43" name="Line 83"/>
          <p:cNvSpPr>
            <a:spLocks noChangeShapeType="1"/>
          </p:cNvSpPr>
          <p:nvPr/>
        </p:nvSpPr>
        <p:spPr bwMode="auto">
          <a:xfrm>
            <a:off x="3529013" y="1533525"/>
            <a:ext cx="0" cy="3032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644" name="Text Box 84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  <p:sp>
        <p:nvSpPr>
          <p:cNvPr id="66645" name="Text Box 85"/>
          <p:cNvSpPr txBox="1">
            <a:spLocks noChangeArrowheads="1"/>
          </p:cNvSpPr>
          <p:nvPr/>
        </p:nvSpPr>
        <p:spPr bwMode="auto">
          <a:xfrm>
            <a:off x="3844925" y="2098675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2</a:t>
            </a:r>
          </a:p>
        </p:txBody>
      </p:sp>
      <p:sp>
        <p:nvSpPr>
          <p:cNvPr id="66646" name="Text Box 86"/>
          <p:cNvSpPr txBox="1">
            <a:spLocks noChangeArrowheads="1"/>
          </p:cNvSpPr>
          <p:nvPr/>
        </p:nvSpPr>
        <p:spPr bwMode="auto">
          <a:xfrm>
            <a:off x="6267450" y="2106613"/>
            <a:ext cx="966788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3</a:t>
            </a:r>
          </a:p>
        </p:txBody>
      </p:sp>
      <p:sp>
        <p:nvSpPr>
          <p:cNvPr id="66647" name="Oval 87"/>
          <p:cNvSpPr>
            <a:spLocks noChangeAspect="1" noChangeArrowheads="1"/>
          </p:cNvSpPr>
          <p:nvPr/>
        </p:nvSpPr>
        <p:spPr bwMode="auto">
          <a:xfrm>
            <a:off x="4697413" y="2333625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48" name="Oval 88"/>
          <p:cNvSpPr>
            <a:spLocks noChangeAspect="1" noChangeArrowheads="1"/>
          </p:cNvSpPr>
          <p:nvPr/>
        </p:nvSpPr>
        <p:spPr bwMode="auto">
          <a:xfrm>
            <a:off x="7453313" y="2922588"/>
            <a:ext cx="80962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649" name="Line 89"/>
          <p:cNvSpPr>
            <a:spLocks noChangeShapeType="1"/>
          </p:cNvSpPr>
          <p:nvPr/>
        </p:nvSpPr>
        <p:spPr bwMode="auto">
          <a:xfrm>
            <a:off x="3227388" y="1817688"/>
            <a:ext cx="3016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79002" name="Line 90"/>
          <p:cNvSpPr>
            <a:spLocks noChangeShapeType="1"/>
          </p:cNvSpPr>
          <p:nvPr/>
        </p:nvSpPr>
        <p:spPr bwMode="auto">
          <a:xfrm>
            <a:off x="6884988" y="1817688"/>
            <a:ext cx="3016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6651" name="Line 91"/>
          <p:cNvSpPr>
            <a:spLocks noChangeShapeType="1"/>
          </p:cNvSpPr>
          <p:nvPr/>
        </p:nvSpPr>
        <p:spPr bwMode="auto">
          <a:xfrm>
            <a:off x="5734050" y="1817688"/>
            <a:ext cx="244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6652" name="Line 92"/>
          <p:cNvSpPr>
            <a:spLocks noChangeShapeType="1"/>
          </p:cNvSpPr>
          <p:nvPr/>
        </p:nvSpPr>
        <p:spPr bwMode="auto">
          <a:xfrm>
            <a:off x="5978525" y="1817688"/>
            <a:ext cx="9064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9005" name="Line 93"/>
          <p:cNvSpPr>
            <a:spLocks noChangeShapeType="1"/>
          </p:cNvSpPr>
          <p:nvPr/>
        </p:nvSpPr>
        <p:spPr bwMode="auto">
          <a:xfrm flipH="1">
            <a:off x="6000750" y="1541463"/>
            <a:ext cx="8763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9006" name="Line 94"/>
          <p:cNvSpPr>
            <a:spLocks noChangeShapeType="1"/>
          </p:cNvSpPr>
          <p:nvPr/>
        </p:nvSpPr>
        <p:spPr bwMode="auto">
          <a:xfrm>
            <a:off x="6000750" y="1541463"/>
            <a:ext cx="0" cy="3032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7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66" grpId="0" animBg="1"/>
      <p:bldP spid="678967" grpId="0" animBg="1"/>
      <p:bldP spid="678968" grpId="0" animBg="1"/>
      <p:bldP spid="679002" grpId="0" animBg="1"/>
      <p:bldP spid="679005" grpId="0" animBg="1"/>
      <p:bldP spid="67900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9" name="Oval 15"/>
          <p:cNvSpPr>
            <a:spLocks noChangeAspect="1" noChangeArrowheads="1"/>
          </p:cNvSpPr>
          <p:nvPr/>
        </p:nvSpPr>
        <p:spPr bwMode="auto">
          <a:xfrm>
            <a:off x="1973263" y="1503363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00" name="Oval 16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01" name="Oval 17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02" name="Oval 1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03" name="Oval 1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04" name="Oval 2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05" name="Oval 2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1973263" y="1503363"/>
            <a:ext cx="3159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>
            <a:off x="836613" y="1808163"/>
            <a:ext cx="2651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 flipV="1">
            <a:off x="1101725" y="1808163"/>
            <a:ext cx="0" cy="2492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800100" y="1838325"/>
            <a:ext cx="0" cy="255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>
            <a:off x="800100" y="2093913"/>
            <a:ext cx="268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5676900" y="1543050"/>
            <a:ext cx="1811338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14" name="Line 30"/>
          <p:cNvSpPr>
            <a:spLocks noChangeShapeType="1"/>
          </p:cNvSpPr>
          <p:nvPr/>
        </p:nvSpPr>
        <p:spPr bwMode="auto">
          <a:xfrm>
            <a:off x="5978525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5" name="Line 31"/>
          <p:cNvSpPr>
            <a:spLocks noChangeShapeType="1"/>
          </p:cNvSpPr>
          <p:nvPr/>
        </p:nvSpPr>
        <p:spPr bwMode="auto">
          <a:xfrm>
            <a:off x="628173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6" name="Line 32"/>
          <p:cNvSpPr>
            <a:spLocks noChangeShapeType="1"/>
          </p:cNvSpPr>
          <p:nvPr/>
        </p:nvSpPr>
        <p:spPr bwMode="auto">
          <a:xfrm>
            <a:off x="658336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7" name="Line 33"/>
          <p:cNvSpPr>
            <a:spLocks noChangeShapeType="1"/>
          </p:cNvSpPr>
          <p:nvPr/>
        </p:nvSpPr>
        <p:spPr bwMode="auto">
          <a:xfrm>
            <a:off x="688498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8" name="Line 34"/>
          <p:cNvSpPr>
            <a:spLocks noChangeShapeType="1"/>
          </p:cNvSpPr>
          <p:nvPr/>
        </p:nvSpPr>
        <p:spPr bwMode="auto">
          <a:xfrm>
            <a:off x="718661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9" name="Line 35"/>
          <p:cNvSpPr>
            <a:spLocks noChangeShapeType="1"/>
          </p:cNvSpPr>
          <p:nvPr/>
        </p:nvSpPr>
        <p:spPr bwMode="auto">
          <a:xfrm flipH="1">
            <a:off x="5676900" y="1817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0" name="Line 36"/>
          <p:cNvSpPr>
            <a:spLocks noChangeShapeType="1"/>
          </p:cNvSpPr>
          <p:nvPr/>
        </p:nvSpPr>
        <p:spPr bwMode="auto">
          <a:xfrm flipH="1">
            <a:off x="5676900" y="21034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1" name="Line 37"/>
          <p:cNvSpPr>
            <a:spLocks noChangeShapeType="1"/>
          </p:cNvSpPr>
          <p:nvPr/>
        </p:nvSpPr>
        <p:spPr bwMode="auto">
          <a:xfrm flipH="1">
            <a:off x="5676900" y="23891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2" name="Line 38"/>
          <p:cNvSpPr>
            <a:spLocks noChangeShapeType="1"/>
          </p:cNvSpPr>
          <p:nvPr/>
        </p:nvSpPr>
        <p:spPr bwMode="auto">
          <a:xfrm flipH="1">
            <a:off x="5676900" y="26749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3" name="Line 39"/>
          <p:cNvSpPr>
            <a:spLocks noChangeShapeType="1"/>
          </p:cNvSpPr>
          <p:nvPr/>
        </p:nvSpPr>
        <p:spPr bwMode="auto">
          <a:xfrm flipH="1">
            <a:off x="5676900" y="2960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4" name="Line 40"/>
          <p:cNvSpPr>
            <a:spLocks noChangeShapeType="1"/>
          </p:cNvSpPr>
          <p:nvPr/>
        </p:nvSpPr>
        <p:spPr bwMode="auto">
          <a:xfrm flipH="1">
            <a:off x="5676900" y="3248025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5" name="Oval 41"/>
          <p:cNvSpPr>
            <a:spLocks noChangeAspect="1" noChangeArrowheads="1"/>
          </p:cNvSpPr>
          <p:nvPr/>
        </p:nvSpPr>
        <p:spPr bwMode="auto">
          <a:xfrm>
            <a:off x="6850063" y="1511300"/>
            <a:ext cx="8572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26" name="Oval 42"/>
          <p:cNvSpPr>
            <a:spLocks noChangeAspect="1" noChangeArrowheads="1"/>
          </p:cNvSpPr>
          <p:nvPr/>
        </p:nvSpPr>
        <p:spPr bwMode="auto">
          <a:xfrm>
            <a:off x="5645150" y="178117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27" name="Oval 43"/>
          <p:cNvSpPr>
            <a:spLocks noChangeAspect="1" noChangeArrowheads="1"/>
          </p:cNvSpPr>
          <p:nvPr/>
        </p:nvSpPr>
        <p:spPr bwMode="auto">
          <a:xfrm>
            <a:off x="5943600" y="2065338"/>
            <a:ext cx="8890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28" name="Oval 44"/>
          <p:cNvSpPr>
            <a:spLocks noChangeAspect="1" noChangeArrowheads="1"/>
          </p:cNvSpPr>
          <p:nvPr/>
        </p:nvSpPr>
        <p:spPr bwMode="auto">
          <a:xfrm>
            <a:off x="7153275" y="235108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29" name="Oval 45"/>
          <p:cNvSpPr>
            <a:spLocks noChangeArrowheads="1"/>
          </p:cNvSpPr>
          <p:nvPr/>
        </p:nvSpPr>
        <p:spPr bwMode="auto">
          <a:xfrm>
            <a:off x="6546850" y="29273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30" name="Oval 46"/>
          <p:cNvSpPr>
            <a:spLocks noChangeArrowheads="1"/>
          </p:cNvSpPr>
          <p:nvPr/>
        </p:nvSpPr>
        <p:spPr bwMode="auto">
          <a:xfrm>
            <a:off x="5943600" y="3494088"/>
            <a:ext cx="71438" cy="6826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31" name="Text Box 47"/>
          <p:cNvSpPr txBox="1">
            <a:spLocks noChangeArrowheads="1"/>
          </p:cNvSpPr>
          <p:nvPr/>
        </p:nvSpPr>
        <p:spPr bwMode="auto">
          <a:xfrm>
            <a:off x="5645150" y="1539875"/>
            <a:ext cx="355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7632" name="Text Box 48"/>
          <p:cNvSpPr txBox="1">
            <a:spLocks noChangeArrowheads="1"/>
          </p:cNvSpPr>
          <p:nvPr/>
        </p:nvSpPr>
        <p:spPr bwMode="auto">
          <a:xfrm>
            <a:off x="5943600" y="2065338"/>
            <a:ext cx="373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7633" name="Text Box 49"/>
          <p:cNvSpPr txBox="1">
            <a:spLocks noChangeArrowheads="1"/>
          </p:cNvSpPr>
          <p:nvPr/>
        </p:nvSpPr>
        <p:spPr bwMode="auto">
          <a:xfrm>
            <a:off x="6850063" y="1511300"/>
            <a:ext cx="2301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7634" name="Text Box 50"/>
          <p:cNvSpPr txBox="1">
            <a:spLocks noChangeArrowheads="1"/>
          </p:cNvSpPr>
          <p:nvPr/>
        </p:nvSpPr>
        <p:spPr bwMode="auto">
          <a:xfrm>
            <a:off x="7153275" y="2351088"/>
            <a:ext cx="3365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7635" name="Text Box 51"/>
          <p:cNvSpPr txBox="1">
            <a:spLocks noChangeArrowheads="1"/>
          </p:cNvSpPr>
          <p:nvPr/>
        </p:nvSpPr>
        <p:spPr bwMode="auto">
          <a:xfrm>
            <a:off x="7262813" y="2927350"/>
            <a:ext cx="35877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7636" name="Line 52"/>
          <p:cNvSpPr>
            <a:spLocks noChangeShapeType="1"/>
          </p:cNvSpPr>
          <p:nvPr/>
        </p:nvSpPr>
        <p:spPr bwMode="auto">
          <a:xfrm flipV="1">
            <a:off x="5978525" y="1817688"/>
            <a:ext cx="0" cy="2476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37" name="Line 53"/>
          <p:cNvSpPr>
            <a:spLocks noChangeShapeType="1"/>
          </p:cNvSpPr>
          <p:nvPr/>
        </p:nvSpPr>
        <p:spPr bwMode="auto">
          <a:xfrm>
            <a:off x="6884988" y="1577975"/>
            <a:ext cx="0" cy="2397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38" name="Line 54"/>
          <p:cNvSpPr>
            <a:spLocks noChangeShapeType="1"/>
          </p:cNvSpPr>
          <p:nvPr/>
        </p:nvSpPr>
        <p:spPr bwMode="auto">
          <a:xfrm>
            <a:off x="7186613" y="1817688"/>
            <a:ext cx="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39" name="Line 55"/>
          <p:cNvSpPr>
            <a:spLocks noChangeShapeType="1"/>
          </p:cNvSpPr>
          <p:nvPr/>
        </p:nvSpPr>
        <p:spPr bwMode="auto">
          <a:xfrm flipH="1">
            <a:off x="6884988" y="2381250"/>
            <a:ext cx="2635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0" name="Line 56"/>
          <p:cNvSpPr>
            <a:spLocks noChangeShapeType="1"/>
          </p:cNvSpPr>
          <p:nvPr/>
        </p:nvSpPr>
        <p:spPr bwMode="auto">
          <a:xfrm>
            <a:off x="6884988" y="1817688"/>
            <a:ext cx="0" cy="5635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1" name="Rectangle 57"/>
          <p:cNvSpPr>
            <a:spLocks noChangeArrowheads="1"/>
          </p:cNvSpPr>
          <p:nvPr/>
        </p:nvSpPr>
        <p:spPr bwMode="auto">
          <a:xfrm>
            <a:off x="3227388" y="1533525"/>
            <a:ext cx="1811337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42" name="Line 58"/>
          <p:cNvSpPr>
            <a:spLocks noChangeShapeType="1"/>
          </p:cNvSpPr>
          <p:nvPr/>
        </p:nvSpPr>
        <p:spPr bwMode="auto">
          <a:xfrm>
            <a:off x="35290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3" name="Line 59"/>
          <p:cNvSpPr>
            <a:spLocks noChangeShapeType="1"/>
          </p:cNvSpPr>
          <p:nvPr/>
        </p:nvSpPr>
        <p:spPr bwMode="auto">
          <a:xfrm>
            <a:off x="38322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4" name="Line 60"/>
          <p:cNvSpPr>
            <a:spLocks noChangeShapeType="1"/>
          </p:cNvSpPr>
          <p:nvPr/>
        </p:nvSpPr>
        <p:spPr bwMode="auto">
          <a:xfrm>
            <a:off x="41322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5" name="Line 61"/>
          <p:cNvSpPr>
            <a:spLocks noChangeShapeType="1"/>
          </p:cNvSpPr>
          <p:nvPr/>
        </p:nvSpPr>
        <p:spPr bwMode="auto">
          <a:xfrm>
            <a:off x="443547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6" name="Line 62"/>
          <p:cNvSpPr>
            <a:spLocks noChangeShapeType="1"/>
          </p:cNvSpPr>
          <p:nvPr/>
        </p:nvSpPr>
        <p:spPr bwMode="auto">
          <a:xfrm>
            <a:off x="47371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7" name="Line 63"/>
          <p:cNvSpPr>
            <a:spLocks noChangeShapeType="1"/>
          </p:cNvSpPr>
          <p:nvPr/>
        </p:nvSpPr>
        <p:spPr bwMode="auto">
          <a:xfrm flipH="1">
            <a:off x="3227388" y="1808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8" name="Line 64"/>
          <p:cNvSpPr>
            <a:spLocks noChangeShapeType="1"/>
          </p:cNvSpPr>
          <p:nvPr/>
        </p:nvSpPr>
        <p:spPr bwMode="auto">
          <a:xfrm flipH="1">
            <a:off x="3227388" y="20939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49" name="Line 65"/>
          <p:cNvSpPr>
            <a:spLocks noChangeShapeType="1"/>
          </p:cNvSpPr>
          <p:nvPr/>
        </p:nvSpPr>
        <p:spPr bwMode="auto">
          <a:xfrm flipH="1">
            <a:off x="3227388" y="23796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50" name="Line 66"/>
          <p:cNvSpPr>
            <a:spLocks noChangeShapeType="1"/>
          </p:cNvSpPr>
          <p:nvPr/>
        </p:nvSpPr>
        <p:spPr bwMode="auto">
          <a:xfrm flipH="1">
            <a:off x="3227388" y="26654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51" name="Line 67"/>
          <p:cNvSpPr>
            <a:spLocks noChangeShapeType="1"/>
          </p:cNvSpPr>
          <p:nvPr/>
        </p:nvSpPr>
        <p:spPr bwMode="auto">
          <a:xfrm flipH="1">
            <a:off x="3227388" y="2951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52" name="Line 68"/>
          <p:cNvSpPr>
            <a:spLocks noChangeShapeType="1"/>
          </p:cNvSpPr>
          <p:nvPr/>
        </p:nvSpPr>
        <p:spPr bwMode="auto">
          <a:xfrm flipH="1">
            <a:off x="3227388" y="32385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53" name="Oval 69"/>
          <p:cNvSpPr>
            <a:spLocks noChangeAspect="1" noChangeArrowheads="1"/>
          </p:cNvSpPr>
          <p:nvPr/>
        </p:nvSpPr>
        <p:spPr bwMode="auto">
          <a:xfrm>
            <a:off x="4398963" y="1503363"/>
            <a:ext cx="85725" cy="8096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54" name="Oval 70"/>
          <p:cNvSpPr>
            <a:spLocks noChangeAspect="1" noChangeArrowheads="1"/>
          </p:cNvSpPr>
          <p:nvPr/>
        </p:nvSpPr>
        <p:spPr bwMode="auto">
          <a:xfrm>
            <a:off x="3194050" y="1773238"/>
            <a:ext cx="90488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55" name="Oval 71"/>
          <p:cNvSpPr>
            <a:spLocks noChangeAspect="1" noChangeArrowheads="1"/>
          </p:cNvSpPr>
          <p:nvPr/>
        </p:nvSpPr>
        <p:spPr bwMode="auto">
          <a:xfrm>
            <a:off x="3494088" y="20574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56" name="Oval 72"/>
          <p:cNvSpPr>
            <a:spLocks noChangeArrowheads="1"/>
          </p:cNvSpPr>
          <p:nvPr/>
        </p:nvSpPr>
        <p:spPr bwMode="auto">
          <a:xfrm>
            <a:off x="5005388" y="2914650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57" name="Oval 73"/>
          <p:cNvSpPr>
            <a:spLocks noChangeArrowheads="1"/>
          </p:cNvSpPr>
          <p:nvPr/>
        </p:nvSpPr>
        <p:spPr bwMode="auto">
          <a:xfrm>
            <a:off x="4097338" y="2917825"/>
            <a:ext cx="68262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58" name="Oval 74"/>
          <p:cNvSpPr>
            <a:spLocks noChangeArrowheads="1"/>
          </p:cNvSpPr>
          <p:nvPr/>
        </p:nvSpPr>
        <p:spPr bwMode="auto">
          <a:xfrm>
            <a:off x="3494088" y="34861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59" name="Text Box 75"/>
          <p:cNvSpPr txBox="1">
            <a:spLocks noChangeArrowheads="1"/>
          </p:cNvSpPr>
          <p:nvPr/>
        </p:nvSpPr>
        <p:spPr bwMode="auto">
          <a:xfrm>
            <a:off x="3194050" y="1522413"/>
            <a:ext cx="319088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7660" name="Text Box 76"/>
          <p:cNvSpPr txBox="1">
            <a:spLocks noChangeArrowheads="1"/>
          </p:cNvSpPr>
          <p:nvPr/>
        </p:nvSpPr>
        <p:spPr bwMode="auto">
          <a:xfrm>
            <a:off x="3494088" y="2057400"/>
            <a:ext cx="3048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7661" name="Text Box 77"/>
          <p:cNvSpPr txBox="1">
            <a:spLocks noChangeArrowheads="1"/>
          </p:cNvSpPr>
          <p:nvPr/>
        </p:nvSpPr>
        <p:spPr bwMode="auto">
          <a:xfrm>
            <a:off x="4398963" y="1503363"/>
            <a:ext cx="2857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7662" name="Text Box 78"/>
          <p:cNvSpPr txBox="1">
            <a:spLocks noChangeArrowheads="1"/>
          </p:cNvSpPr>
          <p:nvPr/>
        </p:nvSpPr>
        <p:spPr bwMode="auto">
          <a:xfrm>
            <a:off x="4702175" y="2341563"/>
            <a:ext cx="3317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7663" name="Line 79"/>
          <p:cNvSpPr>
            <a:spLocks noChangeShapeType="1"/>
          </p:cNvSpPr>
          <p:nvPr/>
        </p:nvSpPr>
        <p:spPr bwMode="auto">
          <a:xfrm>
            <a:off x="3529013" y="1808163"/>
            <a:ext cx="906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64" name="Line 80"/>
          <p:cNvSpPr>
            <a:spLocks noChangeShapeType="1"/>
          </p:cNvSpPr>
          <p:nvPr/>
        </p:nvSpPr>
        <p:spPr bwMode="auto">
          <a:xfrm flipV="1">
            <a:off x="3529013" y="1808163"/>
            <a:ext cx="0" cy="249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65" name="Line 81"/>
          <p:cNvSpPr>
            <a:spLocks noChangeShapeType="1"/>
          </p:cNvSpPr>
          <p:nvPr/>
        </p:nvSpPr>
        <p:spPr bwMode="auto">
          <a:xfrm>
            <a:off x="4435475" y="1568450"/>
            <a:ext cx="0" cy="2397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66" name="Line 82"/>
          <p:cNvSpPr>
            <a:spLocks noChangeShapeType="1"/>
          </p:cNvSpPr>
          <p:nvPr/>
        </p:nvSpPr>
        <p:spPr bwMode="auto">
          <a:xfrm flipH="1">
            <a:off x="3529013" y="1533525"/>
            <a:ext cx="8763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67" name="Line 83"/>
          <p:cNvSpPr>
            <a:spLocks noChangeShapeType="1"/>
          </p:cNvSpPr>
          <p:nvPr/>
        </p:nvSpPr>
        <p:spPr bwMode="auto">
          <a:xfrm>
            <a:off x="3529013" y="1533525"/>
            <a:ext cx="0" cy="3032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68" name="Rectangle 84"/>
          <p:cNvSpPr>
            <a:spLocks noChangeArrowheads="1"/>
          </p:cNvSpPr>
          <p:nvPr/>
        </p:nvSpPr>
        <p:spPr bwMode="auto">
          <a:xfrm>
            <a:off x="798513" y="4081463"/>
            <a:ext cx="1811337" cy="1989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69" name="Line 85"/>
          <p:cNvSpPr>
            <a:spLocks noChangeShapeType="1"/>
          </p:cNvSpPr>
          <p:nvPr/>
        </p:nvSpPr>
        <p:spPr bwMode="auto">
          <a:xfrm>
            <a:off x="109855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0" name="Line 86"/>
          <p:cNvSpPr>
            <a:spLocks noChangeShapeType="1"/>
          </p:cNvSpPr>
          <p:nvPr/>
        </p:nvSpPr>
        <p:spPr bwMode="auto">
          <a:xfrm>
            <a:off x="140335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1" name="Line 87"/>
          <p:cNvSpPr>
            <a:spLocks noChangeShapeType="1"/>
          </p:cNvSpPr>
          <p:nvPr/>
        </p:nvSpPr>
        <p:spPr bwMode="auto">
          <a:xfrm>
            <a:off x="1703388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2" name="Line 88"/>
          <p:cNvSpPr>
            <a:spLocks noChangeShapeType="1"/>
          </p:cNvSpPr>
          <p:nvPr/>
        </p:nvSpPr>
        <p:spPr bwMode="auto">
          <a:xfrm>
            <a:off x="200660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3" name="Line 89"/>
          <p:cNvSpPr>
            <a:spLocks noChangeShapeType="1"/>
          </p:cNvSpPr>
          <p:nvPr/>
        </p:nvSpPr>
        <p:spPr bwMode="auto">
          <a:xfrm>
            <a:off x="2306638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4" name="Line 90"/>
          <p:cNvSpPr>
            <a:spLocks noChangeShapeType="1"/>
          </p:cNvSpPr>
          <p:nvPr/>
        </p:nvSpPr>
        <p:spPr bwMode="auto">
          <a:xfrm flipH="1">
            <a:off x="798513" y="43545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5" name="Line 91"/>
          <p:cNvSpPr>
            <a:spLocks noChangeShapeType="1"/>
          </p:cNvSpPr>
          <p:nvPr/>
        </p:nvSpPr>
        <p:spPr bwMode="auto">
          <a:xfrm flipH="1">
            <a:off x="798513" y="46402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6" name="Line 92"/>
          <p:cNvSpPr>
            <a:spLocks noChangeShapeType="1"/>
          </p:cNvSpPr>
          <p:nvPr/>
        </p:nvSpPr>
        <p:spPr bwMode="auto">
          <a:xfrm flipH="1">
            <a:off x="798513" y="49276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7" name="Line 93"/>
          <p:cNvSpPr>
            <a:spLocks noChangeShapeType="1"/>
          </p:cNvSpPr>
          <p:nvPr/>
        </p:nvSpPr>
        <p:spPr bwMode="auto">
          <a:xfrm flipH="1">
            <a:off x="798513" y="521335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8" name="Line 94"/>
          <p:cNvSpPr>
            <a:spLocks noChangeShapeType="1"/>
          </p:cNvSpPr>
          <p:nvPr/>
        </p:nvSpPr>
        <p:spPr bwMode="auto">
          <a:xfrm flipH="1">
            <a:off x="798513" y="54991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79" name="Line 95"/>
          <p:cNvSpPr>
            <a:spLocks noChangeShapeType="1"/>
          </p:cNvSpPr>
          <p:nvPr/>
        </p:nvSpPr>
        <p:spPr bwMode="auto">
          <a:xfrm flipH="1">
            <a:off x="798513" y="578485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80" name="Oval 96"/>
          <p:cNvSpPr>
            <a:spLocks noChangeAspect="1" noChangeArrowheads="1"/>
          </p:cNvSpPr>
          <p:nvPr/>
        </p:nvSpPr>
        <p:spPr bwMode="auto">
          <a:xfrm>
            <a:off x="1970088" y="40513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81" name="Oval 97"/>
          <p:cNvSpPr>
            <a:spLocks noChangeAspect="1" noChangeArrowheads="1"/>
          </p:cNvSpPr>
          <p:nvPr/>
        </p:nvSpPr>
        <p:spPr bwMode="auto">
          <a:xfrm>
            <a:off x="766763" y="431958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82" name="Oval 98"/>
          <p:cNvSpPr>
            <a:spLocks noChangeAspect="1" noChangeArrowheads="1"/>
          </p:cNvSpPr>
          <p:nvPr/>
        </p:nvSpPr>
        <p:spPr bwMode="auto">
          <a:xfrm>
            <a:off x="1065213" y="4605338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83" name="Oval 99"/>
          <p:cNvSpPr>
            <a:spLocks noChangeAspect="1" noChangeArrowheads="1"/>
          </p:cNvSpPr>
          <p:nvPr/>
        </p:nvSpPr>
        <p:spPr bwMode="auto">
          <a:xfrm>
            <a:off x="2576513" y="546100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84" name="Oval 100"/>
          <p:cNvSpPr>
            <a:spLocks noChangeArrowheads="1"/>
          </p:cNvSpPr>
          <p:nvPr/>
        </p:nvSpPr>
        <p:spPr bwMode="auto">
          <a:xfrm>
            <a:off x="1065213" y="6034088"/>
            <a:ext cx="71437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685" name="Text Box 101"/>
          <p:cNvSpPr txBox="1">
            <a:spLocks noChangeArrowheads="1"/>
          </p:cNvSpPr>
          <p:nvPr/>
        </p:nvSpPr>
        <p:spPr bwMode="auto">
          <a:xfrm>
            <a:off x="766763" y="4078288"/>
            <a:ext cx="3175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7686" name="Text Box 102"/>
          <p:cNvSpPr txBox="1">
            <a:spLocks noChangeArrowheads="1"/>
          </p:cNvSpPr>
          <p:nvPr/>
        </p:nvSpPr>
        <p:spPr bwMode="auto">
          <a:xfrm>
            <a:off x="1065213" y="4605338"/>
            <a:ext cx="3349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7687" name="Text Box 103"/>
          <p:cNvSpPr txBox="1">
            <a:spLocks noChangeArrowheads="1"/>
          </p:cNvSpPr>
          <p:nvPr/>
        </p:nvSpPr>
        <p:spPr bwMode="auto">
          <a:xfrm>
            <a:off x="1970088" y="4051300"/>
            <a:ext cx="3270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7688" name="Text Box 104"/>
          <p:cNvSpPr txBox="1">
            <a:spLocks noChangeArrowheads="1"/>
          </p:cNvSpPr>
          <p:nvPr/>
        </p:nvSpPr>
        <p:spPr bwMode="auto">
          <a:xfrm>
            <a:off x="2273300" y="4889500"/>
            <a:ext cx="3635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7689" name="Text Box 105"/>
          <p:cNvSpPr txBox="1">
            <a:spLocks noChangeArrowheads="1"/>
          </p:cNvSpPr>
          <p:nvPr/>
        </p:nvSpPr>
        <p:spPr bwMode="auto">
          <a:xfrm>
            <a:off x="2373313" y="5465763"/>
            <a:ext cx="3857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7690" name="Text Box 106"/>
          <p:cNvSpPr txBox="1">
            <a:spLocks noChangeArrowheads="1"/>
          </p:cNvSpPr>
          <p:nvPr/>
        </p:nvSpPr>
        <p:spPr bwMode="auto">
          <a:xfrm>
            <a:off x="1668463" y="5465763"/>
            <a:ext cx="334962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6</a:t>
            </a:r>
          </a:p>
        </p:txBody>
      </p:sp>
      <p:sp>
        <p:nvSpPr>
          <p:cNvPr id="67691" name="Line 107"/>
          <p:cNvSpPr>
            <a:spLocks noChangeShapeType="1"/>
          </p:cNvSpPr>
          <p:nvPr/>
        </p:nvSpPr>
        <p:spPr bwMode="auto">
          <a:xfrm flipV="1">
            <a:off x="1098550" y="4354513"/>
            <a:ext cx="0" cy="250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92" name="Line 108"/>
          <p:cNvSpPr>
            <a:spLocks noChangeShapeType="1"/>
          </p:cNvSpPr>
          <p:nvPr/>
        </p:nvSpPr>
        <p:spPr bwMode="auto">
          <a:xfrm>
            <a:off x="2306638" y="4354513"/>
            <a:ext cx="0" cy="534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0045" name="Line 109"/>
          <p:cNvSpPr>
            <a:spLocks noChangeShapeType="1"/>
          </p:cNvSpPr>
          <p:nvPr/>
        </p:nvSpPr>
        <p:spPr bwMode="auto">
          <a:xfrm>
            <a:off x="2306638" y="4954588"/>
            <a:ext cx="0" cy="5445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0046" name="Line 110"/>
          <p:cNvSpPr>
            <a:spLocks noChangeShapeType="1"/>
          </p:cNvSpPr>
          <p:nvPr/>
        </p:nvSpPr>
        <p:spPr bwMode="auto">
          <a:xfrm>
            <a:off x="2306638" y="5499100"/>
            <a:ext cx="269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0047" name="Line 111"/>
          <p:cNvSpPr>
            <a:spLocks noChangeShapeType="1"/>
          </p:cNvSpPr>
          <p:nvPr/>
        </p:nvSpPr>
        <p:spPr bwMode="auto">
          <a:xfrm>
            <a:off x="2006600" y="4319588"/>
            <a:ext cx="0" cy="6080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0048" name="Line 112"/>
          <p:cNvSpPr>
            <a:spLocks noChangeShapeType="1"/>
          </p:cNvSpPr>
          <p:nvPr/>
        </p:nvSpPr>
        <p:spPr bwMode="auto">
          <a:xfrm flipH="1">
            <a:off x="2006600" y="4927600"/>
            <a:ext cx="2667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0049" name="Line 113"/>
          <p:cNvSpPr>
            <a:spLocks noChangeShapeType="1"/>
          </p:cNvSpPr>
          <p:nvPr/>
        </p:nvSpPr>
        <p:spPr bwMode="auto">
          <a:xfrm>
            <a:off x="2341563" y="4927600"/>
            <a:ext cx="2667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0050" name="Line 114"/>
          <p:cNvSpPr>
            <a:spLocks noChangeShapeType="1"/>
          </p:cNvSpPr>
          <p:nvPr/>
        </p:nvSpPr>
        <p:spPr bwMode="auto">
          <a:xfrm flipH="1" flipV="1">
            <a:off x="2608263" y="4927600"/>
            <a:ext cx="1587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99" name="Text Box 115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  <p:sp>
        <p:nvSpPr>
          <p:cNvPr id="67700" name="Text Box 116"/>
          <p:cNvSpPr txBox="1">
            <a:spLocks noChangeArrowheads="1"/>
          </p:cNvSpPr>
          <p:nvPr/>
        </p:nvSpPr>
        <p:spPr bwMode="auto">
          <a:xfrm>
            <a:off x="3844925" y="2098675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2</a:t>
            </a:r>
          </a:p>
        </p:txBody>
      </p:sp>
      <p:sp>
        <p:nvSpPr>
          <p:cNvPr id="67701" name="Text Box 117"/>
          <p:cNvSpPr txBox="1">
            <a:spLocks noChangeArrowheads="1"/>
          </p:cNvSpPr>
          <p:nvPr/>
        </p:nvSpPr>
        <p:spPr bwMode="auto">
          <a:xfrm>
            <a:off x="6267450" y="2106613"/>
            <a:ext cx="966788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3</a:t>
            </a:r>
          </a:p>
        </p:txBody>
      </p:sp>
      <p:sp>
        <p:nvSpPr>
          <p:cNvPr id="67702" name="Text Box 118"/>
          <p:cNvSpPr txBox="1">
            <a:spLocks noChangeArrowheads="1"/>
          </p:cNvSpPr>
          <p:nvPr/>
        </p:nvSpPr>
        <p:spPr bwMode="auto">
          <a:xfrm>
            <a:off x="1414463" y="4654550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4</a:t>
            </a:r>
          </a:p>
        </p:txBody>
      </p:sp>
      <p:sp>
        <p:nvSpPr>
          <p:cNvPr id="67703" name="Oval 119"/>
          <p:cNvSpPr>
            <a:spLocks noChangeAspect="1" noChangeArrowheads="1"/>
          </p:cNvSpPr>
          <p:nvPr/>
        </p:nvSpPr>
        <p:spPr bwMode="auto">
          <a:xfrm>
            <a:off x="4697413" y="2333625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704" name="Oval 120"/>
          <p:cNvSpPr>
            <a:spLocks noChangeAspect="1" noChangeArrowheads="1"/>
          </p:cNvSpPr>
          <p:nvPr/>
        </p:nvSpPr>
        <p:spPr bwMode="auto">
          <a:xfrm>
            <a:off x="7453313" y="2922588"/>
            <a:ext cx="80962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705" name="Oval 121"/>
          <p:cNvSpPr>
            <a:spLocks noChangeAspect="1" noChangeArrowheads="1"/>
          </p:cNvSpPr>
          <p:nvPr/>
        </p:nvSpPr>
        <p:spPr bwMode="auto">
          <a:xfrm>
            <a:off x="1670050" y="5462588"/>
            <a:ext cx="80963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706" name="Line 122"/>
          <p:cNvSpPr>
            <a:spLocks noChangeShapeType="1"/>
          </p:cNvSpPr>
          <p:nvPr/>
        </p:nvSpPr>
        <p:spPr bwMode="auto">
          <a:xfrm>
            <a:off x="3227388" y="1817688"/>
            <a:ext cx="3016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7707" name="Line 123"/>
          <p:cNvSpPr>
            <a:spLocks noChangeShapeType="1"/>
          </p:cNvSpPr>
          <p:nvPr/>
        </p:nvSpPr>
        <p:spPr bwMode="auto">
          <a:xfrm>
            <a:off x="6884988" y="1817688"/>
            <a:ext cx="3016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7708" name="Line 124"/>
          <p:cNvSpPr>
            <a:spLocks noChangeShapeType="1"/>
          </p:cNvSpPr>
          <p:nvPr/>
        </p:nvSpPr>
        <p:spPr bwMode="auto">
          <a:xfrm>
            <a:off x="5734050" y="1817688"/>
            <a:ext cx="244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7709" name="Line 125"/>
          <p:cNvSpPr>
            <a:spLocks noChangeShapeType="1"/>
          </p:cNvSpPr>
          <p:nvPr/>
        </p:nvSpPr>
        <p:spPr bwMode="auto">
          <a:xfrm>
            <a:off x="5978525" y="1817688"/>
            <a:ext cx="9064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710" name="Line 126"/>
          <p:cNvSpPr>
            <a:spLocks noChangeShapeType="1"/>
          </p:cNvSpPr>
          <p:nvPr/>
        </p:nvSpPr>
        <p:spPr bwMode="auto">
          <a:xfrm>
            <a:off x="1973263" y="4352925"/>
            <a:ext cx="3333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7711" name="Oval 127"/>
          <p:cNvSpPr>
            <a:spLocks noChangeAspect="1" noChangeArrowheads="1"/>
          </p:cNvSpPr>
          <p:nvPr/>
        </p:nvSpPr>
        <p:spPr bwMode="auto">
          <a:xfrm>
            <a:off x="2273300" y="488950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7712" name="Line 128"/>
          <p:cNvSpPr>
            <a:spLocks noChangeShapeType="1"/>
          </p:cNvSpPr>
          <p:nvPr/>
        </p:nvSpPr>
        <p:spPr bwMode="auto">
          <a:xfrm>
            <a:off x="2006600" y="4116388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713" name="Line 129"/>
          <p:cNvSpPr>
            <a:spLocks noChangeShapeType="1"/>
          </p:cNvSpPr>
          <p:nvPr/>
        </p:nvSpPr>
        <p:spPr bwMode="auto">
          <a:xfrm>
            <a:off x="835025" y="4354513"/>
            <a:ext cx="1138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0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045" grpId="0" animBg="1"/>
      <p:bldP spid="680046" grpId="0" animBg="1"/>
      <p:bldP spid="680047" grpId="0" animBg="1"/>
      <p:bldP spid="680048" grpId="0" animBg="1"/>
      <p:bldP spid="680049" grpId="0" animBg="1"/>
      <p:bldP spid="68005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219450" y="4079875"/>
            <a:ext cx="1812925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3522663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3825875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4125913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4427538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4730750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>
            <a:off x="3219450" y="4352925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3219450" y="4638675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H="1">
            <a:off x="3219450" y="4924425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H="1">
            <a:off x="3219450" y="5211763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 flipH="1">
            <a:off x="3219450" y="5497513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3219450" y="5783263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23" name="Oval 15"/>
          <p:cNvSpPr>
            <a:spLocks noChangeAspect="1" noChangeArrowheads="1"/>
          </p:cNvSpPr>
          <p:nvPr/>
        </p:nvSpPr>
        <p:spPr bwMode="auto">
          <a:xfrm>
            <a:off x="4392613" y="4048125"/>
            <a:ext cx="88900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24" name="Oval 16"/>
          <p:cNvSpPr>
            <a:spLocks noChangeAspect="1" noChangeArrowheads="1"/>
          </p:cNvSpPr>
          <p:nvPr/>
        </p:nvSpPr>
        <p:spPr bwMode="auto">
          <a:xfrm>
            <a:off x="3187700" y="43180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25" name="Oval 17"/>
          <p:cNvSpPr>
            <a:spLocks noChangeAspect="1" noChangeArrowheads="1"/>
          </p:cNvSpPr>
          <p:nvPr/>
        </p:nvSpPr>
        <p:spPr bwMode="auto">
          <a:xfrm>
            <a:off x="3489325" y="460375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26" name="Oval 18"/>
          <p:cNvSpPr>
            <a:spLocks noChangeAspect="1" noChangeArrowheads="1"/>
          </p:cNvSpPr>
          <p:nvPr/>
        </p:nvSpPr>
        <p:spPr bwMode="auto">
          <a:xfrm>
            <a:off x="4695825" y="488632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27" name="Oval 19"/>
          <p:cNvSpPr>
            <a:spLocks noChangeAspect="1" noChangeArrowheads="1"/>
          </p:cNvSpPr>
          <p:nvPr/>
        </p:nvSpPr>
        <p:spPr bwMode="auto">
          <a:xfrm>
            <a:off x="4999038" y="5459413"/>
            <a:ext cx="85725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3187700" y="4057650"/>
            <a:ext cx="31591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3489325" y="4603750"/>
            <a:ext cx="3889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4392613" y="4048125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4695825" y="4886325"/>
            <a:ext cx="29845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4797425" y="5464175"/>
            <a:ext cx="3524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4090988" y="5464175"/>
            <a:ext cx="3238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6</a:t>
            </a: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3489325" y="5822950"/>
            <a:ext cx="39687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7</a:t>
            </a:r>
          </a:p>
        </p:txBody>
      </p:sp>
      <p:sp>
        <p:nvSpPr>
          <p:cNvPr id="68635" name="Line 27"/>
          <p:cNvSpPr>
            <a:spLocks noChangeShapeType="1"/>
          </p:cNvSpPr>
          <p:nvPr/>
        </p:nvSpPr>
        <p:spPr bwMode="auto">
          <a:xfrm>
            <a:off x="3259138" y="4352925"/>
            <a:ext cx="14716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36" name="Line 28"/>
          <p:cNvSpPr>
            <a:spLocks noChangeShapeType="1"/>
          </p:cNvSpPr>
          <p:nvPr/>
        </p:nvSpPr>
        <p:spPr bwMode="auto">
          <a:xfrm flipV="1">
            <a:off x="3522663" y="4352925"/>
            <a:ext cx="0" cy="250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37" name="Line 29"/>
          <p:cNvSpPr>
            <a:spLocks noChangeShapeType="1"/>
          </p:cNvSpPr>
          <p:nvPr/>
        </p:nvSpPr>
        <p:spPr bwMode="auto">
          <a:xfrm>
            <a:off x="4427538" y="411480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38" name="Line 30"/>
          <p:cNvSpPr>
            <a:spLocks noChangeShapeType="1"/>
          </p:cNvSpPr>
          <p:nvPr/>
        </p:nvSpPr>
        <p:spPr bwMode="auto">
          <a:xfrm>
            <a:off x="4730750" y="4352925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>
            <a:off x="4730750" y="4951413"/>
            <a:ext cx="0" cy="5445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0992" name="Line 32"/>
          <p:cNvSpPr>
            <a:spLocks noChangeShapeType="1"/>
          </p:cNvSpPr>
          <p:nvPr/>
        </p:nvSpPr>
        <p:spPr bwMode="auto">
          <a:xfrm>
            <a:off x="4160838" y="5507038"/>
            <a:ext cx="5762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1" name="Rectangle 3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3" name="Line 3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4" name="Line 3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5" name="Line 3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6" name="Line 3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7" name="Line 3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8" name="Line 4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49" name="Line 4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50" name="Line 4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51" name="Line 4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52" name="Line 4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53" name="Oval 45"/>
          <p:cNvSpPr>
            <a:spLocks noChangeAspect="1" noChangeArrowheads="1"/>
          </p:cNvSpPr>
          <p:nvPr/>
        </p:nvSpPr>
        <p:spPr bwMode="auto">
          <a:xfrm>
            <a:off x="1973263" y="1503363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54" name="Oval 46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55" name="Oval 47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56" name="Oval 4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57" name="Oval 4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58" name="Oval 5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59" name="Oval 5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60" name="Text Box 52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8661" name="Text Box 53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8662" name="Text Box 54"/>
          <p:cNvSpPr txBox="1">
            <a:spLocks noChangeArrowheads="1"/>
          </p:cNvSpPr>
          <p:nvPr/>
        </p:nvSpPr>
        <p:spPr bwMode="auto">
          <a:xfrm>
            <a:off x="1973263" y="1503363"/>
            <a:ext cx="3159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8663" name="Line 55"/>
          <p:cNvSpPr>
            <a:spLocks noChangeShapeType="1"/>
          </p:cNvSpPr>
          <p:nvPr/>
        </p:nvSpPr>
        <p:spPr bwMode="auto">
          <a:xfrm>
            <a:off x="836613" y="1808163"/>
            <a:ext cx="2651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64" name="Line 56"/>
          <p:cNvSpPr>
            <a:spLocks noChangeShapeType="1"/>
          </p:cNvSpPr>
          <p:nvPr/>
        </p:nvSpPr>
        <p:spPr bwMode="auto">
          <a:xfrm flipV="1">
            <a:off x="1101725" y="1808163"/>
            <a:ext cx="0" cy="2492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65" name="Line 57"/>
          <p:cNvSpPr>
            <a:spLocks noChangeShapeType="1"/>
          </p:cNvSpPr>
          <p:nvPr/>
        </p:nvSpPr>
        <p:spPr bwMode="auto">
          <a:xfrm>
            <a:off x="800100" y="1838325"/>
            <a:ext cx="0" cy="255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66" name="Line 58"/>
          <p:cNvSpPr>
            <a:spLocks noChangeShapeType="1"/>
          </p:cNvSpPr>
          <p:nvPr/>
        </p:nvSpPr>
        <p:spPr bwMode="auto">
          <a:xfrm flipH="1">
            <a:off x="800100" y="2093913"/>
            <a:ext cx="268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67" name="Rectangle 59"/>
          <p:cNvSpPr>
            <a:spLocks noChangeArrowheads="1"/>
          </p:cNvSpPr>
          <p:nvPr/>
        </p:nvSpPr>
        <p:spPr bwMode="auto">
          <a:xfrm>
            <a:off x="5676900" y="1543050"/>
            <a:ext cx="1811338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68" name="Line 60"/>
          <p:cNvSpPr>
            <a:spLocks noChangeShapeType="1"/>
          </p:cNvSpPr>
          <p:nvPr/>
        </p:nvSpPr>
        <p:spPr bwMode="auto">
          <a:xfrm>
            <a:off x="5978525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69" name="Line 61"/>
          <p:cNvSpPr>
            <a:spLocks noChangeShapeType="1"/>
          </p:cNvSpPr>
          <p:nvPr/>
        </p:nvSpPr>
        <p:spPr bwMode="auto">
          <a:xfrm>
            <a:off x="628173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0" name="Line 62"/>
          <p:cNvSpPr>
            <a:spLocks noChangeShapeType="1"/>
          </p:cNvSpPr>
          <p:nvPr/>
        </p:nvSpPr>
        <p:spPr bwMode="auto">
          <a:xfrm>
            <a:off x="658336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1" name="Line 63"/>
          <p:cNvSpPr>
            <a:spLocks noChangeShapeType="1"/>
          </p:cNvSpPr>
          <p:nvPr/>
        </p:nvSpPr>
        <p:spPr bwMode="auto">
          <a:xfrm>
            <a:off x="688498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2" name="Line 64"/>
          <p:cNvSpPr>
            <a:spLocks noChangeShapeType="1"/>
          </p:cNvSpPr>
          <p:nvPr/>
        </p:nvSpPr>
        <p:spPr bwMode="auto">
          <a:xfrm>
            <a:off x="718661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3" name="Line 65"/>
          <p:cNvSpPr>
            <a:spLocks noChangeShapeType="1"/>
          </p:cNvSpPr>
          <p:nvPr/>
        </p:nvSpPr>
        <p:spPr bwMode="auto">
          <a:xfrm flipH="1">
            <a:off x="5676900" y="1817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4" name="Line 66"/>
          <p:cNvSpPr>
            <a:spLocks noChangeShapeType="1"/>
          </p:cNvSpPr>
          <p:nvPr/>
        </p:nvSpPr>
        <p:spPr bwMode="auto">
          <a:xfrm flipH="1">
            <a:off x="5676900" y="21034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5" name="Line 67"/>
          <p:cNvSpPr>
            <a:spLocks noChangeShapeType="1"/>
          </p:cNvSpPr>
          <p:nvPr/>
        </p:nvSpPr>
        <p:spPr bwMode="auto">
          <a:xfrm flipH="1">
            <a:off x="5676900" y="23891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6" name="Line 68"/>
          <p:cNvSpPr>
            <a:spLocks noChangeShapeType="1"/>
          </p:cNvSpPr>
          <p:nvPr/>
        </p:nvSpPr>
        <p:spPr bwMode="auto">
          <a:xfrm flipH="1">
            <a:off x="5676900" y="26749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7" name="Line 69"/>
          <p:cNvSpPr>
            <a:spLocks noChangeShapeType="1"/>
          </p:cNvSpPr>
          <p:nvPr/>
        </p:nvSpPr>
        <p:spPr bwMode="auto">
          <a:xfrm flipH="1">
            <a:off x="5676900" y="2960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8" name="Line 70"/>
          <p:cNvSpPr>
            <a:spLocks noChangeShapeType="1"/>
          </p:cNvSpPr>
          <p:nvPr/>
        </p:nvSpPr>
        <p:spPr bwMode="auto">
          <a:xfrm flipH="1">
            <a:off x="5676900" y="3248025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79" name="Oval 71"/>
          <p:cNvSpPr>
            <a:spLocks noChangeAspect="1" noChangeArrowheads="1"/>
          </p:cNvSpPr>
          <p:nvPr/>
        </p:nvSpPr>
        <p:spPr bwMode="auto">
          <a:xfrm>
            <a:off x="6850063" y="1511300"/>
            <a:ext cx="8572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80" name="Oval 72"/>
          <p:cNvSpPr>
            <a:spLocks noChangeAspect="1" noChangeArrowheads="1"/>
          </p:cNvSpPr>
          <p:nvPr/>
        </p:nvSpPr>
        <p:spPr bwMode="auto">
          <a:xfrm>
            <a:off x="5645150" y="178117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81" name="Oval 73"/>
          <p:cNvSpPr>
            <a:spLocks noChangeAspect="1" noChangeArrowheads="1"/>
          </p:cNvSpPr>
          <p:nvPr/>
        </p:nvSpPr>
        <p:spPr bwMode="auto">
          <a:xfrm>
            <a:off x="5943600" y="2065338"/>
            <a:ext cx="8890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82" name="Oval 74"/>
          <p:cNvSpPr>
            <a:spLocks noChangeAspect="1" noChangeArrowheads="1"/>
          </p:cNvSpPr>
          <p:nvPr/>
        </p:nvSpPr>
        <p:spPr bwMode="auto">
          <a:xfrm>
            <a:off x="7153275" y="235108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83" name="Oval 75"/>
          <p:cNvSpPr>
            <a:spLocks noChangeArrowheads="1"/>
          </p:cNvSpPr>
          <p:nvPr/>
        </p:nvSpPr>
        <p:spPr bwMode="auto">
          <a:xfrm>
            <a:off x="6546850" y="29273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84" name="Oval 76"/>
          <p:cNvSpPr>
            <a:spLocks noChangeArrowheads="1"/>
          </p:cNvSpPr>
          <p:nvPr/>
        </p:nvSpPr>
        <p:spPr bwMode="auto">
          <a:xfrm>
            <a:off x="5943600" y="3494088"/>
            <a:ext cx="71438" cy="6826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85" name="Text Box 77"/>
          <p:cNvSpPr txBox="1">
            <a:spLocks noChangeArrowheads="1"/>
          </p:cNvSpPr>
          <p:nvPr/>
        </p:nvSpPr>
        <p:spPr bwMode="auto">
          <a:xfrm>
            <a:off x="5645150" y="1539875"/>
            <a:ext cx="355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8686" name="Text Box 78"/>
          <p:cNvSpPr txBox="1">
            <a:spLocks noChangeArrowheads="1"/>
          </p:cNvSpPr>
          <p:nvPr/>
        </p:nvSpPr>
        <p:spPr bwMode="auto">
          <a:xfrm>
            <a:off x="5943600" y="2065338"/>
            <a:ext cx="373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8687" name="Text Box 79"/>
          <p:cNvSpPr txBox="1">
            <a:spLocks noChangeArrowheads="1"/>
          </p:cNvSpPr>
          <p:nvPr/>
        </p:nvSpPr>
        <p:spPr bwMode="auto">
          <a:xfrm>
            <a:off x="6850063" y="1511300"/>
            <a:ext cx="2301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8688" name="Text Box 80"/>
          <p:cNvSpPr txBox="1">
            <a:spLocks noChangeArrowheads="1"/>
          </p:cNvSpPr>
          <p:nvPr/>
        </p:nvSpPr>
        <p:spPr bwMode="auto">
          <a:xfrm>
            <a:off x="7153275" y="2351088"/>
            <a:ext cx="3365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8689" name="Text Box 81"/>
          <p:cNvSpPr txBox="1">
            <a:spLocks noChangeArrowheads="1"/>
          </p:cNvSpPr>
          <p:nvPr/>
        </p:nvSpPr>
        <p:spPr bwMode="auto">
          <a:xfrm>
            <a:off x="7262813" y="2927350"/>
            <a:ext cx="35877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8690" name="Line 82"/>
          <p:cNvSpPr>
            <a:spLocks noChangeShapeType="1"/>
          </p:cNvSpPr>
          <p:nvPr/>
        </p:nvSpPr>
        <p:spPr bwMode="auto">
          <a:xfrm flipV="1">
            <a:off x="5978525" y="1817688"/>
            <a:ext cx="0" cy="2476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1" name="Line 83"/>
          <p:cNvSpPr>
            <a:spLocks noChangeShapeType="1"/>
          </p:cNvSpPr>
          <p:nvPr/>
        </p:nvSpPr>
        <p:spPr bwMode="auto">
          <a:xfrm>
            <a:off x="6884988" y="1577975"/>
            <a:ext cx="0" cy="2397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2" name="Line 84"/>
          <p:cNvSpPr>
            <a:spLocks noChangeShapeType="1"/>
          </p:cNvSpPr>
          <p:nvPr/>
        </p:nvSpPr>
        <p:spPr bwMode="auto">
          <a:xfrm>
            <a:off x="7186613" y="1817688"/>
            <a:ext cx="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3" name="Line 85"/>
          <p:cNvSpPr>
            <a:spLocks noChangeShapeType="1"/>
          </p:cNvSpPr>
          <p:nvPr/>
        </p:nvSpPr>
        <p:spPr bwMode="auto">
          <a:xfrm flipH="1">
            <a:off x="6884988" y="2381250"/>
            <a:ext cx="2635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4" name="Line 86"/>
          <p:cNvSpPr>
            <a:spLocks noChangeShapeType="1"/>
          </p:cNvSpPr>
          <p:nvPr/>
        </p:nvSpPr>
        <p:spPr bwMode="auto">
          <a:xfrm>
            <a:off x="6884988" y="1817688"/>
            <a:ext cx="0" cy="5635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5" name="Rectangle 87"/>
          <p:cNvSpPr>
            <a:spLocks noChangeArrowheads="1"/>
          </p:cNvSpPr>
          <p:nvPr/>
        </p:nvSpPr>
        <p:spPr bwMode="auto">
          <a:xfrm>
            <a:off x="3227388" y="1533525"/>
            <a:ext cx="1811337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696" name="Line 88"/>
          <p:cNvSpPr>
            <a:spLocks noChangeShapeType="1"/>
          </p:cNvSpPr>
          <p:nvPr/>
        </p:nvSpPr>
        <p:spPr bwMode="auto">
          <a:xfrm>
            <a:off x="35290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7" name="Line 89"/>
          <p:cNvSpPr>
            <a:spLocks noChangeShapeType="1"/>
          </p:cNvSpPr>
          <p:nvPr/>
        </p:nvSpPr>
        <p:spPr bwMode="auto">
          <a:xfrm>
            <a:off x="38322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8" name="Line 90"/>
          <p:cNvSpPr>
            <a:spLocks noChangeShapeType="1"/>
          </p:cNvSpPr>
          <p:nvPr/>
        </p:nvSpPr>
        <p:spPr bwMode="auto">
          <a:xfrm>
            <a:off x="41322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699" name="Line 91"/>
          <p:cNvSpPr>
            <a:spLocks noChangeShapeType="1"/>
          </p:cNvSpPr>
          <p:nvPr/>
        </p:nvSpPr>
        <p:spPr bwMode="auto">
          <a:xfrm>
            <a:off x="443547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0" name="Line 92"/>
          <p:cNvSpPr>
            <a:spLocks noChangeShapeType="1"/>
          </p:cNvSpPr>
          <p:nvPr/>
        </p:nvSpPr>
        <p:spPr bwMode="auto">
          <a:xfrm>
            <a:off x="47371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1" name="Line 93"/>
          <p:cNvSpPr>
            <a:spLocks noChangeShapeType="1"/>
          </p:cNvSpPr>
          <p:nvPr/>
        </p:nvSpPr>
        <p:spPr bwMode="auto">
          <a:xfrm flipH="1">
            <a:off x="3227388" y="1808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2" name="Line 94"/>
          <p:cNvSpPr>
            <a:spLocks noChangeShapeType="1"/>
          </p:cNvSpPr>
          <p:nvPr/>
        </p:nvSpPr>
        <p:spPr bwMode="auto">
          <a:xfrm flipH="1">
            <a:off x="3227388" y="20939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3" name="Line 95"/>
          <p:cNvSpPr>
            <a:spLocks noChangeShapeType="1"/>
          </p:cNvSpPr>
          <p:nvPr/>
        </p:nvSpPr>
        <p:spPr bwMode="auto">
          <a:xfrm flipH="1">
            <a:off x="3227388" y="23796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4" name="Line 96"/>
          <p:cNvSpPr>
            <a:spLocks noChangeShapeType="1"/>
          </p:cNvSpPr>
          <p:nvPr/>
        </p:nvSpPr>
        <p:spPr bwMode="auto">
          <a:xfrm flipH="1">
            <a:off x="3227388" y="26654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5" name="Line 97"/>
          <p:cNvSpPr>
            <a:spLocks noChangeShapeType="1"/>
          </p:cNvSpPr>
          <p:nvPr/>
        </p:nvSpPr>
        <p:spPr bwMode="auto">
          <a:xfrm flipH="1">
            <a:off x="3227388" y="2951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6" name="Line 98"/>
          <p:cNvSpPr>
            <a:spLocks noChangeShapeType="1"/>
          </p:cNvSpPr>
          <p:nvPr/>
        </p:nvSpPr>
        <p:spPr bwMode="auto">
          <a:xfrm flipH="1">
            <a:off x="3227388" y="32385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07" name="Oval 99"/>
          <p:cNvSpPr>
            <a:spLocks noChangeAspect="1" noChangeArrowheads="1"/>
          </p:cNvSpPr>
          <p:nvPr/>
        </p:nvSpPr>
        <p:spPr bwMode="auto">
          <a:xfrm>
            <a:off x="4398963" y="1503363"/>
            <a:ext cx="85725" cy="8096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08" name="Oval 100"/>
          <p:cNvSpPr>
            <a:spLocks noChangeAspect="1" noChangeArrowheads="1"/>
          </p:cNvSpPr>
          <p:nvPr/>
        </p:nvSpPr>
        <p:spPr bwMode="auto">
          <a:xfrm>
            <a:off x="3194050" y="1773238"/>
            <a:ext cx="90488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09" name="Oval 101"/>
          <p:cNvSpPr>
            <a:spLocks noChangeAspect="1" noChangeArrowheads="1"/>
          </p:cNvSpPr>
          <p:nvPr/>
        </p:nvSpPr>
        <p:spPr bwMode="auto">
          <a:xfrm>
            <a:off x="3494088" y="20574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10" name="Oval 102"/>
          <p:cNvSpPr>
            <a:spLocks noChangeArrowheads="1"/>
          </p:cNvSpPr>
          <p:nvPr/>
        </p:nvSpPr>
        <p:spPr bwMode="auto">
          <a:xfrm>
            <a:off x="5005388" y="2914650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11" name="Oval 103"/>
          <p:cNvSpPr>
            <a:spLocks noChangeArrowheads="1"/>
          </p:cNvSpPr>
          <p:nvPr/>
        </p:nvSpPr>
        <p:spPr bwMode="auto">
          <a:xfrm>
            <a:off x="4097338" y="2917825"/>
            <a:ext cx="68262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12" name="Oval 104"/>
          <p:cNvSpPr>
            <a:spLocks noChangeArrowheads="1"/>
          </p:cNvSpPr>
          <p:nvPr/>
        </p:nvSpPr>
        <p:spPr bwMode="auto">
          <a:xfrm>
            <a:off x="3494088" y="34861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13" name="Text Box 105"/>
          <p:cNvSpPr txBox="1">
            <a:spLocks noChangeArrowheads="1"/>
          </p:cNvSpPr>
          <p:nvPr/>
        </p:nvSpPr>
        <p:spPr bwMode="auto">
          <a:xfrm>
            <a:off x="3194050" y="1522413"/>
            <a:ext cx="319088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8714" name="Text Box 106"/>
          <p:cNvSpPr txBox="1">
            <a:spLocks noChangeArrowheads="1"/>
          </p:cNvSpPr>
          <p:nvPr/>
        </p:nvSpPr>
        <p:spPr bwMode="auto">
          <a:xfrm>
            <a:off x="3494088" y="2057400"/>
            <a:ext cx="3048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8715" name="Text Box 107"/>
          <p:cNvSpPr txBox="1">
            <a:spLocks noChangeArrowheads="1"/>
          </p:cNvSpPr>
          <p:nvPr/>
        </p:nvSpPr>
        <p:spPr bwMode="auto">
          <a:xfrm>
            <a:off x="4398963" y="1503363"/>
            <a:ext cx="2857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8716" name="Text Box 108"/>
          <p:cNvSpPr txBox="1">
            <a:spLocks noChangeArrowheads="1"/>
          </p:cNvSpPr>
          <p:nvPr/>
        </p:nvSpPr>
        <p:spPr bwMode="auto">
          <a:xfrm>
            <a:off x="4702175" y="2341563"/>
            <a:ext cx="3317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8717" name="Line 109"/>
          <p:cNvSpPr>
            <a:spLocks noChangeShapeType="1"/>
          </p:cNvSpPr>
          <p:nvPr/>
        </p:nvSpPr>
        <p:spPr bwMode="auto">
          <a:xfrm>
            <a:off x="3529013" y="1808163"/>
            <a:ext cx="906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18" name="Line 110"/>
          <p:cNvSpPr>
            <a:spLocks noChangeShapeType="1"/>
          </p:cNvSpPr>
          <p:nvPr/>
        </p:nvSpPr>
        <p:spPr bwMode="auto">
          <a:xfrm flipV="1">
            <a:off x="3529013" y="1808163"/>
            <a:ext cx="0" cy="249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19" name="Line 111"/>
          <p:cNvSpPr>
            <a:spLocks noChangeShapeType="1"/>
          </p:cNvSpPr>
          <p:nvPr/>
        </p:nvSpPr>
        <p:spPr bwMode="auto">
          <a:xfrm>
            <a:off x="4435475" y="1568450"/>
            <a:ext cx="0" cy="2397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0" name="Line 112"/>
          <p:cNvSpPr>
            <a:spLocks noChangeShapeType="1"/>
          </p:cNvSpPr>
          <p:nvPr/>
        </p:nvSpPr>
        <p:spPr bwMode="auto">
          <a:xfrm flipH="1">
            <a:off x="3529013" y="1533525"/>
            <a:ext cx="8763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1" name="Line 113"/>
          <p:cNvSpPr>
            <a:spLocks noChangeShapeType="1"/>
          </p:cNvSpPr>
          <p:nvPr/>
        </p:nvSpPr>
        <p:spPr bwMode="auto">
          <a:xfrm>
            <a:off x="3529013" y="1533525"/>
            <a:ext cx="0" cy="3032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2" name="Rectangle 114"/>
          <p:cNvSpPr>
            <a:spLocks noChangeArrowheads="1"/>
          </p:cNvSpPr>
          <p:nvPr/>
        </p:nvSpPr>
        <p:spPr bwMode="auto">
          <a:xfrm>
            <a:off x="798513" y="4081463"/>
            <a:ext cx="1811337" cy="1989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23" name="Line 115"/>
          <p:cNvSpPr>
            <a:spLocks noChangeShapeType="1"/>
          </p:cNvSpPr>
          <p:nvPr/>
        </p:nvSpPr>
        <p:spPr bwMode="auto">
          <a:xfrm>
            <a:off x="109855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4" name="Line 116"/>
          <p:cNvSpPr>
            <a:spLocks noChangeShapeType="1"/>
          </p:cNvSpPr>
          <p:nvPr/>
        </p:nvSpPr>
        <p:spPr bwMode="auto">
          <a:xfrm>
            <a:off x="140335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5" name="Line 117"/>
          <p:cNvSpPr>
            <a:spLocks noChangeShapeType="1"/>
          </p:cNvSpPr>
          <p:nvPr/>
        </p:nvSpPr>
        <p:spPr bwMode="auto">
          <a:xfrm>
            <a:off x="1703388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6" name="Line 118"/>
          <p:cNvSpPr>
            <a:spLocks noChangeShapeType="1"/>
          </p:cNvSpPr>
          <p:nvPr/>
        </p:nvSpPr>
        <p:spPr bwMode="auto">
          <a:xfrm>
            <a:off x="200660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7" name="Line 119"/>
          <p:cNvSpPr>
            <a:spLocks noChangeShapeType="1"/>
          </p:cNvSpPr>
          <p:nvPr/>
        </p:nvSpPr>
        <p:spPr bwMode="auto">
          <a:xfrm>
            <a:off x="2306638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8" name="Line 120"/>
          <p:cNvSpPr>
            <a:spLocks noChangeShapeType="1"/>
          </p:cNvSpPr>
          <p:nvPr/>
        </p:nvSpPr>
        <p:spPr bwMode="auto">
          <a:xfrm flipH="1">
            <a:off x="798513" y="43545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29" name="Line 121"/>
          <p:cNvSpPr>
            <a:spLocks noChangeShapeType="1"/>
          </p:cNvSpPr>
          <p:nvPr/>
        </p:nvSpPr>
        <p:spPr bwMode="auto">
          <a:xfrm flipH="1">
            <a:off x="798513" y="46402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30" name="Line 122"/>
          <p:cNvSpPr>
            <a:spLocks noChangeShapeType="1"/>
          </p:cNvSpPr>
          <p:nvPr/>
        </p:nvSpPr>
        <p:spPr bwMode="auto">
          <a:xfrm flipH="1">
            <a:off x="798513" y="49276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31" name="Line 123"/>
          <p:cNvSpPr>
            <a:spLocks noChangeShapeType="1"/>
          </p:cNvSpPr>
          <p:nvPr/>
        </p:nvSpPr>
        <p:spPr bwMode="auto">
          <a:xfrm flipH="1">
            <a:off x="798513" y="521335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32" name="Line 124"/>
          <p:cNvSpPr>
            <a:spLocks noChangeShapeType="1"/>
          </p:cNvSpPr>
          <p:nvPr/>
        </p:nvSpPr>
        <p:spPr bwMode="auto">
          <a:xfrm flipH="1">
            <a:off x="798513" y="54991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33" name="Line 125"/>
          <p:cNvSpPr>
            <a:spLocks noChangeShapeType="1"/>
          </p:cNvSpPr>
          <p:nvPr/>
        </p:nvSpPr>
        <p:spPr bwMode="auto">
          <a:xfrm flipH="1">
            <a:off x="798513" y="578485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34" name="Oval 126"/>
          <p:cNvSpPr>
            <a:spLocks noChangeAspect="1" noChangeArrowheads="1"/>
          </p:cNvSpPr>
          <p:nvPr/>
        </p:nvSpPr>
        <p:spPr bwMode="auto">
          <a:xfrm>
            <a:off x="1970088" y="40513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35" name="Oval 127"/>
          <p:cNvSpPr>
            <a:spLocks noChangeAspect="1" noChangeArrowheads="1"/>
          </p:cNvSpPr>
          <p:nvPr/>
        </p:nvSpPr>
        <p:spPr bwMode="auto">
          <a:xfrm>
            <a:off x="766763" y="431958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36" name="Oval 128"/>
          <p:cNvSpPr>
            <a:spLocks noChangeAspect="1" noChangeArrowheads="1"/>
          </p:cNvSpPr>
          <p:nvPr/>
        </p:nvSpPr>
        <p:spPr bwMode="auto">
          <a:xfrm>
            <a:off x="1065213" y="4605338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37" name="Oval 129"/>
          <p:cNvSpPr>
            <a:spLocks noChangeAspect="1" noChangeArrowheads="1"/>
          </p:cNvSpPr>
          <p:nvPr/>
        </p:nvSpPr>
        <p:spPr bwMode="auto">
          <a:xfrm>
            <a:off x="2576513" y="546100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38" name="Oval 130"/>
          <p:cNvSpPr>
            <a:spLocks noChangeArrowheads="1"/>
          </p:cNvSpPr>
          <p:nvPr/>
        </p:nvSpPr>
        <p:spPr bwMode="auto">
          <a:xfrm>
            <a:off x="1065213" y="6034088"/>
            <a:ext cx="71437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39" name="Text Box 131"/>
          <p:cNvSpPr txBox="1">
            <a:spLocks noChangeArrowheads="1"/>
          </p:cNvSpPr>
          <p:nvPr/>
        </p:nvSpPr>
        <p:spPr bwMode="auto">
          <a:xfrm>
            <a:off x="766763" y="4078288"/>
            <a:ext cx="3175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8740" name="Text Box 132"/>
          <p:cNvSpPr txBox="1">
            <a:spLocks noChangeArrowheads="1"/>
          </p:cNvSpPr>
          <p:nvPr/>
        </p:nvSpPr>
        <p:spPr bwMode="auto">
          <a:xfrm>
            <a:off x="1065213" y="4605338"/>
            <a:ext cx="3349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8741" name="Text Box 133"/>
          <p:cNvSpPr txBox="1">
            <a:spLocks noChangeArrowheads="1"/>
          </p:cNvSpPr>
          <p:nvPr/>
        </p:nvSpPr>
        <p:spPr bwMode="auto">
          <a:xfrm>
            <a:off x="1970088" y="4051300"/>
            <a:ext cx="3270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8742" name="Text Box 134"/>
          <p:cNvSpPr txBox="1">
            <a:spLocks noChangeArrowheads="1"/>
          </p:cNvSpPr>
          <p:nvPr/>
        </p:nvSpPr>
        <p:spPr bwMode="auto">
          <a:xfrm>
            <a:off x="2273300" y="4889500"/>
            <a:ext cx="3635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8743" name="Text Box 135"/>
          <p:cNvSpPr txBox="1">
            <a:spLocks noChangeArrowheads="1"/>
          </p:cNvSpPr>
          <p:nvPr/>
        </p:nvSpPr>
        <p:spPr bwMode="auto">
          <a:xfrm>
            <a:off x="2373313" y="5465763"/>
            <a:ext cx="3857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8744" name="Text Box 136"/>
          <p:cNvSpPr txBox="1">
            <a:spLocks noChangeArrowheads="1"/>
          </p:cNvSpPr>
          <p:nvPr/>
        </p:nvSpPr>
        <p:spPr bwMode="auto">
          <a:xfrm>
            <a:off x="1668463" y="5465763"/>
            <a:ext cx="334962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6</a:t>
            </a:r>
          </a:p>
        </p:txBody>
      </p:sp>
      <p:sp>
        <p:nvSpPr>
          <p:cNvPr id="68745" name="Line 137"/>
          <p:cNvSpPr>
            <a:spLocks noChangeShapeType="1"/>
          </p:cNvSpPr>
          <p:nvPr/>
        </p:nvSpPr>
        <p:spPr bwMode="auto">
          <a:xfrm flipV="1">
            <a:off x="1098550" y="4354513"/>
            <a:ext cx="0" cy="250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46" name="Line 138"/>
          <p:cNvSpPr>
            <a:spLocks noChangeShapeType="1"/>
          </p:cNvSpPr>
          <p:nvPr/>
        </p:nvSpPr>
        <p:spPr bwMode="auto">
          <a:xfrm>
            <a:off x="2306638" y="4354513"/>
            <a:ext cx="0" cy="534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47" name="Line 139"/>
          <p:cNvSpPr>
            <a:spLocks noChangeShapeType="1"/>
          </p:cNvSpPr>
          <p:nvPr/>
        </p:nvSpPr>
        <p:spPr bwMode="auto">
          <a:xfrm>
            <a:off x="2306638" y="4954588"/>
            <a:ext cx="0" cy="5445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48" name="Line 140"/>
          <p:cNvSpPr>
            <a:spLocks noChangeShapeType="1"/>
          </p:cNvSpPr>
          <p:nvPr/>
        </p:nvSpPr>
        <p:spPr bwMode="auto">
          <a:xfrm>
            <a:off x="2306638" y="5499100"/>
            <a:ext cx="269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49" name="Line 143"/>
          <p:cNvSpPr>
            <a:spLocks noChangeShapeType="1"/>
          </p:cNvSpPr>
          <p:nvPr/>
        </p:nvSpPr>
        <p:spPr bwMode="auto">
          <a:xfrm>
            <a:off x="2341563" y="4927600"/>
            <a:ext cx="2667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50" name="Line 144"/>
          <p:cNvSpPr>
            <a:spLocks noChangeShapeType="1"/>
          </p:cNvSpPr>
          <p:nvPr/>
        </p:nvSpPr>
        <p:spPr bwMode="auto">
          <a:xfrm flipH="1" flipV="1">
            <a:off x="2608263" y="4927600"/>
            <a:ext cx="1587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51" name="Text Box 145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  <p:sp>
        <p:nvSpPr>
          <p:cNvPr id="68752" name="Text Box 146"/>
          <p:cNvSpPr txBox="1">
            <a:spLocks noChangeArrowheads="1"/>
          </p:cNvSpPr>
          <p:nvPr/>
        </p:nvSpPr>
        <p:spPr bwMode="auto">
          <a:xfrm>
            <a:off x="3844925" y="2098675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2</a:t>
            </a:r>
          </a:p>
        </p:txBody>
      </p:sp>
      <p:sp>
        <p:nvSpPr>
          <p:cNvPr id="68753" name="Text Box 147"/>
          <p:cNvSpPr txBox="1">
            <a:spLocks noChangeArrowheads="1"/>
          </p:cNvSpPr>
          <p:nvPr/>
        </p:nvSpPr>
        <p:spPr bwMode="auto">
          <a:xfrm>
            <a:off x="6267450" y="2106613"/>
            <a:ext cx="966788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3</a:t>
            </a:r>
          </a:p>
        </p:txBody>
      </p:sp>
      <p:sp>
        <p:nvSpPr>
          <p:cNvPr id="68754" name="Text Box 148"/>
          <p:cNvSpPr txBox="1">
            <a:spLocks noChangeArrowheads="1"/>
          </p:cNvSpPr>
          <p:nvPr/>
        </p:nvSpPr>
        <p:spPr bwMode="auto">
          <a:xfrm>
            <a:off x="1414463" y="4654550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4</a:t>
            </a:r>
          </a:p>
        </p:txBody>
      </p:sp>
      <p:sp>
        <p:nvSpPr>
          <p:cNvPr id="68755" name="Text Box 149"/>
          <p:cNvSpPr txBox="1">
            <a:spLocks noChangeArrowheads="1"/>
          </p:cNvSpPr>
          <p:nvPr/>
        </p:nvSpPr>
        <p:spPr bwMode="auto">
          <a:xfrm>
            <a:off x="3830638" y="4633913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5</a:t>
            </a:r>
          </a:p>
        </p:txBody>
      </p:sp>
      <p:sp>
        <p:nvSpPr>
          <p:cNvPr id="68756" name="Oval 150"/>
          <p:cNvSpPr>
            <a:spLocks noChangeAspect="1" noChangeArrowheads="1"/>
          </p:cNvSpPr>
          <p:nvPr/>
        </p:nvSpPr>
        <p:spPr bwMode="auto">
          <a:xfrm>
            <a:off x="4697413" y="2333625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57" name="Oval 151"/>
          <p:cNvSpPr>
            <a:spLocks noChangeAspect="1" noChangeArrowheads="1"/>
          </p:cNvSpPr>
          <p:nvPr/>
        </p:nvSpPr>
        <p:spPr bwMode="auto">
          <a:xfrm>
            <a:off x="7453313" y="2922588"/>
            <a:ext cx="80962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58" name="Oval 152"/>
          <p:cNvSpPr>
            <a:spLocks noChangeAspect="1" noChangeArrowheads="1"/>
          </p:cNvSpPr>
          <p:nvPr/>
        </p:nvSpPr>
        <p:spPr bwMode="auto">
          <a:xfrm>
            <a:off x="3495675" y="6024563"/>
            <a:ext cx="80963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59" name="Oval 153"/>
          <p:cNvSpPr>
            <a:spLocks noChangeAspect="1" noChangeArrowheads="1"/>
          </p:cNvSpPr>
          <p:nvPr/>
        </p:nvSpPr>
        <p:spPr bwMode="auto">
          <a:xfrm>
            <a:off x="1670050" y="5462588"/>
            <a:ext cx="80963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60" name="Line 154"/>
          <p:cNvSpPr>
            <a:spLocks noChangeShapeType="1"/>
          </p:cNvSpPr>
          <p:nvPr/>
        </p:nvSpPr>
        <p:spPr bwMode="auto">
          <a:xfrm>
            <a:off x="3227388" y="1817688"/>
            <a:ext cx="3016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8761" name="Line 155"/>
          <p:cNvSpPr>
            <a:spLocks noChangeShapeType="1"/>
          </p:cNvSpPr>
          <p:nvPr/>
        </p:nvSpPr>
        <p:spPr bwMode="auto">
          <a:xfrm>
            <a:off x="6884988" y="1817688"/>
            <a:ext cx="3016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8762" name="Line 156"/>
          <p:cNvSpPr>
            <a:spLocks noChangeShapeType="1"/>
          </p:cNvSpPr>
          <p:nvPr/>
        </p:nvSpPr>
        <p:spPr bwMode="auto">
          <a:xfrm flipH="1" flipV="1">
            <a:off x="4737100" y="5507038"/>
            <a:ext cx="2682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8763" name="Line 157"/>
          <p:cNvSpPr>
            <a:spLocks noChangeShapeType="1"/>
          </p:cNvSpPr>
          <p:nvPr/>
        </p:nvSpPr>
        <p:spPr bwMode="auto">
          <a:xfrm>
            <a:off x="5734050" y="1817688"/>
            <a:ext cx="244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8764" name="Line 158"/>
          <p:cNvSpPr>
            <a:spLocks noChangeShapeType="1"/>
          </p:cNvSpPr>
          <p:nvPr/>
        </p:nvSpPr>
        <p:spPr bwMode="auto">
          <a:xfrm>
            <a:off x="5978525" y="1817688"/>
            <a:ext cx="9064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65" name="Line 159"/>
          <p:cNvSpPr>
            <a:spLocks noChangeShapeType="1"/>
          </p:cNvSpPr>
          <p:nvPr/>
        </p:nvSpPr>
        <p:spPr bwMode="auto">
          <a:xfrm>
            <a:off x="1973263" y="4352925"/>
            <a:ext cx="3333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8766" name="Oval 160"/>
          <p:cNvSpPr>
            <a:spLocks noChangeAspect="1" noChangeArrowheads="1"/>
          </p:cNvSpPr>
          <p:nvPr/>
        </p:nvSpPr>
        <p:spPr bwMode="auto">
          <a:xfrm>
            <a:off x="2273300" y="488950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767" name="Line 161"/>
          <p:cNvSpPr>
            <a:spLocks noChangeShapeType="1"/>
          </p:cNvSpPr>
          <p:nvPr/>
        </p:nvSpPr>
        <p:spPr bwMode="auto">
          <a:xfrm>
            <a:off x="2006600" y="4116388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68" name="Line 162"/>
          <p:cNvSpPr>
            <a:spLocks noChangeShapeType="1"/>
          </p:cNvSpPr>
          <p:nvPr/>
        </p:nvSpPr>
        <p:spPr bwMode="auto">
          <a:xfrm>
            <a:off x="835025" y="4354513"/>
            <a:ext cx="1138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69" name="Oval 163"/>
          <p:cNvSpPr>
            <a:spLocks noChangeAspect="1" noChangeArrowheads="1"/>
          </p:cNvSpPr>
          <p:nvPr/>
        </p:nvSpPr>
        <p:spPr bwMode="auto">
          <a:xfrm>
            <a:off x="4090988" y="546417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1124" name="Line 164"/>
          <p:cNvSpPr>
            <a:spLocks noChangeShapeType="1"/>
          </p:cNvSpPr>
          <p:nvPr/>
        </p:nvSpPr>
        <p:spPr bwMode="auto">
          <a:xfrm>
            <a:off x="4757738" y="4911725"/>
            <a:ext cx="2667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1125" name="Line 165"/>
          <p:cNvSpPr>
            <a:spLocks noChangeShapeType="1"/>
          </p:cNvSpPr>
          <p:nvPr/>
        </p:nvSpPr>
        <p:spPr bwMode="auto">
          <a:xfrm flipH="1" flipV="1">
            <a:off x="5024438" y="4911725"/>
            <a:ext cx="1587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92" grpId="0" animBg="1"/>
      <p:bldP spid="681124" grpId="0" animBg="1"/>
      <p:bldP spid="68112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69635" name="Rectangle 200"/>
          <p:cNvSpPr>
            <a:spLocks noChangeArrowheads="1"/>
          </p:cNvSpPr>
          <p:nvPr/>
        </p:nvSpPr>
        <p:spPr bwMode="auto">
          <a:xfrm>
            <a:off x="3219450" y="4079875"/>
            <a:ext cx="1812925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36" name="Line 201"/>
          <p:cNvSpPr>
            <a:spLocks noChangeShapeType="1"/>
          </p:cNvSpPr>
          <p:nvPr/>
        </p:nvSpPr>
        <p:spPr bwMode="auto">
          <a:xfrm>
            <a:off x="3522663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37" name="Line 202"/>
          <p:cNvSpPr>
            <a:spLocks noChangeShapeType="1"/>
          </p:cNvSpPr>
          <p:nvPr/>
        </p:nvSpPr>
        <p:spPr bwMode="auto">
          <a:xfrm>
            <a:off x="3825875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38" name="Line 203"/>
          <p:cNvSpPr>
            <a:spLocks noChangeShapeType="1"/>
          </p:cNvSpPr>
          <p:nvPr/>
        </p:nvSpPr>
        <p:spPr bwMode="auto">
          <a:xfrm>
            <a:off x="4125913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39" name="Line 204"/>
          <p:cNvSpPr>
            <a:spLocks noChangeShapeType="1"/>
          </p:cNvSpPr>
          <p:nvPr/>
        </p:nvSpPr>
        <p:spPr bwMode="auto">
          <a:xfrm>
            <a:off x="4427538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0" name="Line 205"/>
          <p:cNvSpPr>
            <a:spLocks noChangeShapeType="1"/>
          </p:cNvSpPr>
          <p:nvPr/>
        </p:nvSpPr>
        <p:spPr bwMode="auto">
          <a:xfrm>
            <a:off x="4730750" y="408146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1" name="Line 206"/>
          <p:cNvSpPr>
            <a:spLocks noChangeShapeType="1"/>
          </p:cNvSpPr>
          <p:nvPr/>
        </p:nvSpPr>
        <p:spPr bwMode="auto">
          <a:xfrm flipH="1">
            <a:off x="3219450" y="4352925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2" name="Line 207"/>
          <p:cNvSpPr>
            <a:spLocks noChangeShapeType="1"/>
          </p:cNvSpPr>
          <p:nvPr/>
        </p:nvSpPr>
        <p:spPr bwMode="auto">
          <a:xfrm flipH="1">
            <a:off x="3219450" y="4638675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3" name="Line 208"/>
          <p:cNvSpPr>
            <a:spLocks noChangeShapeType="1"/>
          </p:cNvSpPr>
          <p:nvPr/>
        </p:nvSpPr>
        <p:spPr bwMode="auto">
          <a:xfrm flipH="1">
            <a:off x="3219450" y="4924425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4" name="Line 209"/>
          <p:cNvSpPr>
            <a:spLocks noChangeShapeType="1"/>
          </p:cNvSpPr>
          <p:nvPr/>
        </p:nvSpPr>
        <p:spPr bwMode="auto">
          <a:xfrm flipH="1">
            <a:off x="3219450" y="5211763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5" name="Line 210"/>
          <p:cNvSpPr>
            <a:spLocks noChangeShapeType="1"/>
          </p:cNvSpPr>
          <p:nvPr/>
        </p:nvSpPr>
        <p:spPr bwMode="auto">
          <a:xfrm flipH="1">
            <a:off x="3219450" y="5497513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6" name="Line 211"/>
          <p:cNvSpPr>
            <a:spLocks noChangeShapeType="1"/>
          </p:cNvSpPr>
          <p:nvPr/>
        </p:nvSpPr>
        <p:spPr bwMode="auto">
          <a:xfrm flipH="1">
            <a:off x="3219450" y="5783263"/>
            <a:ext cx="1812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7" name="Oval 212"/>
          <p:cNvSpPr>
            <a:spLocks noChangeAspect="1" noChangeArrowheads="1"/>
          </p:cNvSpPr>
          <p:nvPr/>
        </p:nvSpPr>
        <p:spPr bwMode="auto">
          <a:xfrm>
            <a:off x="4392613" y="4048125"/>
            <a:ext cx="88900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48" name="Oval 213"/>
          <p:cNvSpPr>
            <a:spLocks noChangeAspect="1" noChangeArrowheads="1"/>
          </p:cNvSpPr>
          <p:nvPr/>
        </p:nvSpPr>
        <p:spPr bwMode="auto">
          <a:xfrm>
            <a:off x="3187700" y="43180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49" name="Oval 214"/>
          <p:cNvSpPr>
            <a:spLocks noChangeAspect="1" noChangeArrowheads="1"/>
          </p:cNvSpPr>
          <p:nvPr/>
        </p:nvSpPr>
        <p:spPr bwMode="auto">
          <a:xfrm>
            <a:off x="3489325" y="460375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50" name="Oval 215"/>
          <p:cNvSpPr>
            <a:spLocks noChangeAspect="1" noChangeArrowheads="1"/>
          </p:cNvSpPr>
          <p:nvPr/>
        </p:nvSpPr>
        <p:spPr bwMode="auto">
          <a:xfrm>
            <a:off x="4695825" y="488632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51" name="Oval 216"/>
          <p:cNvSpPr>
            <a:spLocks noChangeAspect="1" noChangeArrowheads="1"/>
          </p:cNvSpPr>
          <p:nvPr/>
        </p:nvSpPr>
        <p:spPr bwMode="auto">
          <a:xfrm>
            <a:off x="4999038" y="5459413"/>
            <a:ext cx="85725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52" name="Text Box 217"/>
          <p:cNvSpPr txBox="1">
            <a:spLocks noChangeArrowheads="1"/>
          </p:cNvSpPr>
          <p:nvPr/>
        </p:nvSpPr>
        <p:spPr bwMode="auto">
          <a:xfrm>
            <a:off x="3187700" y="4057650"/>
            <a:ext cx="31591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9653" name="Text Box 218"/>
          <p:cNvSpPr txBox="1">
            <a:spLocks noChangeArrowheads="1"/>
          </p:cNvSpPr>
          <p:nvPr/>
        </p:nvSpPr>
        <p:spPr bwMode="auto">
          <a:xfrm>
            <a:off x="3489325" y="4603750"/>
            <a:ext cx="3889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9654" name="Text Box 219"/>
          <p:cNvSpPr txBox="1">
            <a:spLocks noChangeArrowheads="1"/>
          </p:cNvSpPr>
          <p:nvPr/>
        </p:nvSpPr>
        <p:spPr bwMode="auto">
          <a:xfrm>
            <a:off x="4392613" y="4048125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9655" name="Text Box 220"/>
          <p:cNvSpPr txBox="1">
            <a:spLocks noChangeArrowheads="1"/>
          </p:cNvSpPr>
          <p:nvPr/>
        </p:nvSpPr>
        <p:spPr bwMode="auto">
          <a:xfrm>
            <a:off x="4695825" y="4886325"/>
            <a:ext cx="29845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9656" name="Text Box 221"/>
          <p:cNvSpPr txBox="1">
            <a:spLocks noChangeArrowheads="1"/>
          </p:cNvSpPr>
          <p:nvPr/>
        </p:nvSpPr>
        <p:spPr bwMode="auto">
          <a:xfrm>
            <a:off x="4797425" y="5464175"/>
            <a:ext cx="3524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9657" name="Text Box 222"/>
          <p:cNvSpPr txBox="1">
            <a:spLocks noChangeArrowheads="1"/>
          </p:cNvSpPr>
          <p:nvPr/>
        </p:nvSpPr>
        <p:spPr bwMode="auto">
          <a:xfrm>
            <a:off x="4090988" y="5464175"/>
            <a:ext cx="3238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6</a:t>
            </a:r>
          </a:p>
        </p:txBody>
      </p:sp>
      <p:sp>
        <p:nvSpPr>
          <p:cNvPr id="69658" name="Text Box 223"/>
          <p:cNvSpPr txBox="1">
            <a:spLocks noChangeArrowheads="1"/>
          </p:cNvSpPr>
          <p:nvPr/>
        </p:nvSpPr>
        <p:spPr bwMode="auto">
          <a:xfrm>
            <a:off x="3489325" y="5822950"/>
            <a:ext cx="39687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7</a:t>
            </a:r>
          </a:p>
        </p:txBody>
      </p:sp>
      <p:sp>
        <p:nvSpPr>
          <p:cNvPr id="69659" name="Line 224"/>
          <p:cNvSpPr>
            <a:spLocks noChangeShapeType="1"/>
          </p:cNvSpPr>
          <p:nvPr/>
        </p:nvSpPr>
        <p:spPr bwMode="auto">
          <a:xfrm>
            <a:off x="3259138" y="4352925"/>
            <a:ext cx="14716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0" name="Line 225"/>
          <p:cNvSpPr>
            <a:spLocks noChangeShapeType="1"/>
          </p:cNvSpPr>
          <p:nvPr/>
        </p:nvSpPr>
        <p:spPr bwMode="auto">
          <a:xfrm flipV="1">
            <a:off x="3522663" y="4352925"/>
            <a:ext cx="0" cy="250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1" name="Line 226"/>
          <p:cNvSpPr>
            <a:spLocks noChangeShapeType="1"/>
          </p:cNvSpPr>
          <p:nvPr/>
        </p:nvSpPr>
        <p:spPr bwMode="auto">
          <a:xfrm>
            <a:off x="4427538" y="411480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2" name="Line 227"/>
          <p:cNvSpPr>
            <a:spLocks noChangeShapeType="1"/>
          </p:cNvSpPr>
          <p:nvPr/>
        </p:nvSpPr>
        <p:spPr bwMode="auto">
          <a:xfrm>
            <a:off x="4730750" y="4352925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3" name="Line 228"/>
          <p:cNvSpPr>
            <a:spLocks noChangeShapeType="1"/>
          </p:cNvSpPr>
          <p:nvPr/>
        </p:nvSpPr>
        <p:spPr bwMode="auto">
          <a:xfrm>
            <a:off x="4730750" y="4951413"/>
            <a:ext cx="0" cy="5445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4" name="Line 229"/>
          <p:cNvSpPr>
            <a:spLocks noChangeShapeType="1"/>
          </p:cNvSpPr>
          <p:nvPr/>
        </p:nvSpPr>
        <p:spPr bwMode="auto">
          <a:xfrm>
            <a:off x="4160838" y="5507038"/>
            <a:ext cx="5762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5" name="Rectangle 230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66" name="Line 231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7" name="Line 232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8" name="Line 233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9" name="Line 234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0" name="Line 235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1" name="Line 236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2" name="Line 237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3" name="Line 238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4" name="Line 239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5" name="Line 240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6" name="Line 241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77" name="Oval 242"/>
          <p:cNvSpPr>
            <a:spLocks noChangeAspect="1" noChangeArrowheads="1"/>
          </p:cNvSpPr>
          <p:nvPr/>
        </p:nvSpPr>
        <p:spPr bwMode="auto">
          <a:xfrm>
            <a:off x="1973263" y="1503363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78" name="Oval 243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79" name="Oval 244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80" name="Oval 245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81" name="Oval 246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82" name="Oval 247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83" name="Oval 248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84" name="Text Box 249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9685" name="Text Box 250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9686" name="Text Box 251"/>
          <p:cNvSpPr txBox="1">
            <a:spLocks noChangeArrowheads="1"/>
          </p:cNvSpPr>
          <p:nvPr/>
        </p:nvSpPr>
        <p:spPr bwMode="auto">
          <a:xfrm>
            <a:off x="1973263" y="1503363"/>
            <a:ext cx="3159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9687" name="Line 252"/>
          <p:cNvSpPr>
            <a:spLocks noChangeShapeType="1"/>
          </p:cNvSpPr>
          <p:nvPr/>
        </p:nvSpPr>
        <p:spPr bwMode="auto">
          <a:xfrm>
            <a:off x="836613" y="1808163"/>
            <a:ext cx="2651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88" name="Line 253"/>
          <p:cNvSpPr>
            <a:spLocks noChangeShapeType="1"/>
          </p:cNvSpPr>
          <p:nvPr/>
        </p:nvSpPr>
        <p:spPr bwMode="auto">
          <a:xfrm flipV="1">
            <a:off x="1101725" y="1808163"/>
            <a:ext cx="0" cy="2492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89" name="Line 254"/>
          <p:cNvSpPr>
            <a:spLocks noChangeShapeType="1"/>
          </p:cNvSpPr>
          <p:nvPr/>
        </p:nvSpPr>
        <p:spPr bwMode="auto">
          <a:xfrm>
            <a:off x="800100" y="1838325"/>
            <a:ext cx="0" cy="255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0" name="Line 255"/>
          <p:cNvSpPr>
            <a:spLocks noChangeShapeType="1"/>
          </p:cNvSpPr>
          <p:nvPr/>
        </p:nvSpPr>
        <p:spPr bwMode="auto">
          <a:xfrm flipH="1">
            <a:off x="800100" y="2093913"/>
            <a:ext cx="268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1" name="Rectangle 256"/>
          <p:cNvSpPr>
            <a:spLocks noChangeArrowheads="1"/>
          </p:cNvSpPr>
          <p:nvPr/>
        </p:nvSpPr>
        <p:spPr bwMode="auto">
          <a:xfrm>
            <a:off x="5676900" y="1543050"/>
            <a:ext cx="1811338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92" name="Line 257"/>
          <p:cNvSpPr>
            <a:spLocks noChangeShapeType="1"/>
          </p:cNvSpPr>
          <p:nvPr/>
        </p:nvSpPr>
        <p:spPr bwMode="auto">
          <a:xfrm>
            <a:off x="5978525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3" name="Line 258"/>
          <p:cNvSpPr>
            <a:spLocks noChangeShapeType="1"/>
          </p:cNvSpPr>
          <p:nvPr/>
        </p:nvSpPr>
        <p:spPr bwMode="auto">
          <a:xfrm>
            <a:off x="628173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4" name="Line 259"/>
          <p:cNvSpPr>
            <a:spLocks noChangeShapeType="1"/>
          </p:cNvSpPr>
          <p:nvPr/>
        </p:nvSpPr>
        <p:spPr bwMode="auto">
          <a:xfrm>
            <a:off x="658336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5" name="Line 260"/>
          <p:cNvSpPr>
            <a:spLocks noChangeShapeType="1"/>
          </p:cNvSpPr>
          <p:nvPr/>
        </p:nvSpPr>
        <p:spPr bwMode="auto">
          <a:xfrm>
            <a:off x="6884988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6" name="Line 261"/>
          <p:cNvSpPr>
            <a:spLocks noChangeShapeType="1"/>
          </p:cNvSpPr>
          <p:nvPr/>
        </p:nvSpPr>
        <p:spPr bwMode="auto">
          <a:xfrm>
            <a:off x="7186613" y="1544638"/>
            <a:ext cx="0" cy="1989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7" name="Line 262"/>
          <p:cNvSpPr>
            <a:spLocks noChangeShapeType="1"/>
          </p:cNvSpPr>
          <p:nvPr/>
        </p:nvSpPr>
        <p:spPr bwMode="auto">
          <a:xfrm flipH="1">
            <a:off x="5676900" y="1817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8" name="Line 263"/>
          <p:cNvSpPr>
            <a:spLocks noChangeShapeType="1"/>
          </p:cNvSpPr>
          <p:nvPr/>
        </p:nvSpPr>
        <p:spPr bwMode="auto">
          <a:xfrm flipH="1">
            <a:off x="5676900" y="21034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99" name="Line 264"/>
          <p:cNvSpPr>
            <a:spLocks noChangeShapeType="1"/>
          </p:cNvSpPr>
          <p:nvPr/>
        </p:nvSpPr>
        <p:spPr bwMode="auto">
          <a:xfrm flipH="1">
            <a:off x="5676900" y="23891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00" name="Line 265"/>
          <p:cNvSpPr>
            <a:spLocks noChangeShapeType="1"/>
          </p:cNvSpPr>
          <p:nvPr/>
        </p:nvSpPr>
        <p:spPr bwMode="auto">
          <a:xfrm flipH="1">
            <a:off x="5676900" y="26749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01" name="Line 266"/>
          <p:cNvSpPr>
            <a:spLocks noChangeShapeType="1"/>
          </p:cNvSpPr>
          <p:nvPr/>
        </p:nvSpPr>
        <p:spPr bwMode="auto">
          <a:xfrm flipH="1">
            <a:off x="5676900" y="29606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02" name="Line 267"/>
          <p:cNvSpPr>
            <a:spLocks noChangeShapeType="1"/>
          </p:cNvSpPr>
          <p:nvPr/>
        </p:nvSpPr>
        <p:spPr bwMode="auto">
          <a:xfrm flipH="1">
            <a:off x="5676900" y="3248025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03" name="Oval 268"/>
          <p:cNvSpPr>
            <a:spLocks noChangeAspect="1" noChangeArrowheads="1"/>
          </p:cNvSpPr>
          <p:nvPr/>
        </p:nvSpPr>
        <p:spPr bwMode="auto">
          <a:xfrm>
            <a:off x="6850063" y="1511300"/>
            <a:ext cx="8572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04" name="Oval 269"/>
          <p:cNvSpPr>
            <a:spLocks noChangeAspect="1" noChangeArrowheads="1"/>
          </p:cNvSpPr>
          <p:nvPr/>
        </p:nvSpPr>
        <p:spPr bwMode="auto">
          <a:xfrm>
            <a:off x="5645150" y="178117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05" name="Oval 270"/>
          <p:cNvSpPr>
            <a:spLocks noChangeAspect="1" noChangeArrowheads="1"/>
          </p:cNvSpPr>
          <p:nvPr/>
        </p:nvSpPr>
        <p:spPr bwMode="auto">
          <a:xfrm>
            <a:off x="5943600" y="2065338"/>
            <a:ext cx="8890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06" name="Oval 271"/>
          <p:cNvSpPr>
            <a:spLocks noChangeAspect="1" noChangeArrowheads="1"/>
          </p:cNvSpPr>
          <p:nvPr/>
        </p:nvSpPr>
        <p:spPr bwMode="auto">
          <a:xfrm>
            <a:off x="7153275" y="235108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07" name="Oval 272"/>
          <p:cNvSpPr>
            <a:spLocks noChangeArrowheads="1"/>
          </p:cNvSpPr>
          <p:nvPr/>
        </p:nvSpPr>
        <p:spPr bwMode="auto">
          <a:xfrm>
            <a:off x="6546850" y="29273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08" name="Oval 273"/>
          <p:cNvSpPr>
            <a:spLocks noChangeArrowheads="1"/>
          </p:cNvSpPr>
          <p:nvPr/>
        </p:nvSpPr>
        <p:spPr bwMode="auto">
          <a:xfrm>
            <a:off x="5943600" y="3494088"/>
            <a:ext cx="71438" cy="6826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09" name="Text Box 274"/>
          <p:cNvSpPr txBox="1">
            <a:spLocks noChangeArrowheads="1"/>
          </p:cNvSpPr>
          <p:nvPr/>
        </p:nvSpPr>
        <p:spPr bwMode="auto">
          <a:xfrm>
            <a:off x="5645150" y="1539875"/>
            <a:ext cx="355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9710" name="Text Box 275"/>
          <p:cNvSpPr txBox="1">
            <a:spLocks noChangeArrowheads="1"/>
          </p:cNvSpPr>
          <p:nvPr/>
        </p:nvSpPr>
        <p:spPr bwMode="auto">
          <a:xfrm>
            <a:off x="5943600" y="2065338"/>
            <a:ext cx="373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9711" name="Text Box 276"/>
          <p:cNvSpPr txBox="1">
            <a:spLocks noChangeArrowheads="1"/>
          </p:cNvSpPr>
          <p:nvPr/>
        </p:nvSpPr>
        <p:spPr bwMode="auto">
          <a:xfrm>
            <a:off x="6850063" y="1511300"/>
            <a:ext cx="2301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9712" name="Text Box 277"/>
          <p:cNvSpPr txBox="1">
            <a:spLocks noChangeArrowheads="1"/>
          </p:cNvSpPr>
          <p:nvPr/>
        </p:nvSpPr>
        <p:spPr bwMode="auto">
          <a:xfrm>
            <a:off x="7153275" y="2351088"/>
            <a:ext cx="3365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9713" name="Text Box 278"/>
          <p:cNvSpPr txBox="1">
            <a:spLocks noChangeArrowheads="1"/>
          </p:cNvSpPr>
          <p:nvPr/>
        </p:nvSpPr>
        <p:spPr bwMode="auto">
          <a:xfrm>
            <a:off x="7262813" y="2927350"/>
            <a:ext cx="35877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9714" name="Line 279"/>
          <p:cNvSpPr>
            <a:spLocks noChangeShapeType="1"/>
          </p:cNvSpPr>
          <p:nvPr/>
        </p:nvSpPr>
        <p:spPr bwMode="auto">
          <a:xfrm flipV="1">
            <a:off x="5978525" y="1817688"/>
            <a:ext cx="0" cy="2476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15" name="Line 280"/>
          <p:cNvSpPr>
            <a:spLocks noChangeShapeType="1"/>
          </p:cNvSpPr>
          <p:nvPr/>
        </p:nvSpPr>
        <p:spPr bwMode="auto">
          <a:xfrm>
            <a:off x="6884988" y="1577975"/>
            <a:ext cx="0" cy="2397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16" name="Line 281"/>
          <p:cNvSpPr>
            <a:spLocks noChangeShapeType="1"/>
          </p:cNvSpPr>
          <p:nvPr/>
        </p:nvSpPr>
        <p:spPr bwMode="auto">
          <a:xfrm>
            <a:off x="7186613" y="1817688"/>
            <a:ext cx="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17" name="Line 282"/>
          <p:cNvSpPr>
            <a:spLocks noChangeShapeType="1"/>
          </p:cNvSpPr>
          <p:nvPr/>
        </p:nvSpPr>
        <p:spPr bwMode="auto">
          <a:xfrm flipH="1">
            <a:off x="6884988" y="2381250"/>
            <a:ext cx="2635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18" name="Line 283"/>
          <p:cNvSpPr>
            <a:spLocks noChangeShapeType="1"/>
          </p:cNvSpPr>
          <p:nvPr/>
        </p:nvSpPr>
        <p:spPr bwMode="auto">
          <a:xfrm>
            <a:off x="6884988" y="1817688"/>
            <a:ext cx="0" cy="5635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19" name="Rectangle 284"/>
          <p:cNvSpPr>
            <a:spLocks noChangeArrowheads="1"/>
          </p:cNvSpPr>
          <p:nvPr/>
        </p:nvSpPr>
        <p:spPr bwMode="auto">
          <a:xfrm>
            <a:off x="5676900" y="4087813"/>
            <a:ext cx="1811338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20" name="Line 285"/>
          <p:cNvSpPr>
            <a:spLocks noChangeShapeType="1"/>
          </p:cNvSpPr>
          <p:nvPr/>
        </p:nvSpPr>
        <p:spPr bwMode="auto">
          <a:xfrm>
            <a:off x="5978525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1" name="Line 286"/>
          <p:cNvSpPr>
            <a:spLocks noChangeShapeType="1"/>
          </p:cNvSpPr>
          <p:nvPr/>
        </p:nvSpPr>
        <p:spPr bwMode="auto">
          <a:xfrm>
            <a:off x="6281738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2" name="Line 287"/>
          <p:cNvSpPr>
            <a:spLocks noChangeShapeType="1"/>
          </p:cNvSpPr>
          <p:nvPr/>
        </p:nvSpPr>
        <p:spPr bwMode="auto">
          <a:xfrm>
            <a:off x="6583363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3" name="Line 288"/>
          <p:cNvSpPr>
            <a:spLocks noChangeShapeType="1"/>
          </p:cNvSpPr>
          <p:nvPr/>
        </p:nvSpPr>
        <p:spPr bwMode="auto">
          <a:xfrm>
            <a:off x="6884988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4" name="Line 289"/>
          <p:cNvSpPr>
            <a:spLocks noChangeShapeType="1"/>
          </p:cNvSpPr>
          <p:nvPr/>
        </p:nvSpPr>
        <p:spPr bwMode="auto">
          <a:xfrm>
            <a:off x="7186613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5" name="Line 290"/>
          <p:cNvSpPr>
            <a:spLocks noChangeShapeType="1"/>
          </p:cNvSpPr>
          <p:nvPr/>
        </p:nvSpPr>
        <p:spPr bwMode="auto">
          <a:xfrm flipH="1">
            <a:off x="5676900" y="436245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6" name="Line 291"/>
          <p:cNvSpPr>
            <a:spLocks noChangeShapeType="1"/>
          </p:cNvSpPr>
          <p:nvPr/>
        </p:nvSpPr>
        <p:spPr bwMode="auto">
          <a:xfrm flipH="1">
            <a:off x="5676900" y="46497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7" name="Line 292"/>
          <p:cNvSpPr>
            <a:spLocks noChangeShapeType="1"/>
          </p:cNvSpPr>
          <p:nvPr/>
        </p:nvSpPr>
        <p:spPr bwMode="auto">
          <a:xfrm flipH="1">
            <a:off x="5676900" y="493395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8" name="Line 293"/>
          <p:cNvSpPr>
            <a:spLocks noChangeShapeType="1"/>
          </p:cNvSpPr>
          <p:nvPr/>
        </p:nvSpPr>
        <p:spPr bwMode="auto">
          <a:xfrm flipH="1">
            <a:off x="5676900" y="52212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29" name="Line 294"/>
          <p:cNvSpPr>
            <a:spLocks noChangeShapeType="1"/>
          </p:cNvSpPr>
          <p:nvPr/>
        </p:nvSpPr>
        <p:spPr bwMode="auto">
          <a:xfrm flipH="1">
            <a:off x="5676900" y="55070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30" name="Line 295"/>
          <p:cNvSpPr>
            <a:spLocks noChangeShapeType="1"/>
          </p:cNvSpPr>
          <p:nvPr/>
        </p:nvSpPr>
        <p:spPr bwMode="auto">
          <a:xfrm flipH="1">
            <a:off x="5676900" y="57927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31" name="Oval 296"/>
          <p:cNvSpPr>
            <a:spLocks noChangeAspect="1" noChangeArrowheads="1"/>
          </p:cNvSpPr>
          <p:nvPr/>
        </p:nvSpPr>
        <p:spPr bwMode="auto">
          <a:xfrm>
            <a:off x="6848475" y="405765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32" name="Oval 297"/>
          <p:cNvSpPr>
            <a:spLocks noChangeAspect="1" noChangeArrowheads="1"/>
          </p:cNvSpPr>
          <p:nvPr/>
        </p:nvSpPr>
        <p:spPr bwMode="auto">
          <a:xfrm>
            <a:off x="5645150" y="43259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33" name="Oval 298"/>
          <p:cNvSpPr>
            <a:spLocks noChangeAspect="1" noChangeArrowheads="1"/>
          </p:cNvSpPr>
          <p:nvPr/>
        </p:nvSpPr>
        <p:spPr bwMode="auto">
          <a:xfrm>
            <a:off x="5943600" y="4611688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34" name="Oval 299"/>
          <p:cNvSpPr>
            <a:spLocks noChangeAspect="1" noChangeArrowheads="1"/>
          </p:cNvSpPr>
          <p:nvPr/>
        </p:nvSpPr>
        <p:spPr bwMode="auto">
          <a:xfrm>
            <a:off x="7153275" y="4894263"/>
            <a:ext cx="85725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35" name="Oval 300"/>
          <p:cNvSpPr>
            <a:spLocks noChangeAspect="1" noChangeArrowheads="1"/>
          </p:cNvSpPr>
          <p:nvPr/>
        </p:nvSpPr>
        <p:spPr bwMode="auto">
          <a:xfrm>
            <a:off x="7454900" y="546893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36" name="Oval 301"/>
          <p:cNvSpPr>
            <a:spLocks noChangeAspect="1" noChangeArrowheads="1"/>
          </p:cNvSpPr>
          <p:nvPr/>
        </p:nvSpPr>
        <p:spPr bwMode="auto">
          <a:xfrm>
            <a:off x="5943600" y="6040438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37" name="Text Box 302"/>
          <p:cNvSpPr txBox="1">
            <a:spLocks noChangeArrowheads="1"/>
          </p:cNvSpPr>
          <p:nvPr/>
        </p:nvSpPr>
        <p:spPr bwMode="auto">
          <a:xfrm>
            <a:off x="5645150" y="4065588"/>
            <a:ext cx="2857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9738" name="Text Box 303"/>
          <p:cNvSpPr txBox="1">
            <a:spLocks noChangeArrowheads="1"/>
          </p:cNvSpPr>
          <p:nvPr/>
        </p:nvSpPr>
        <p:spPr bwMode="auto">
          <a:xfrm>
            <a:off x="5943600" y="4611688"/>
            <a:ext cx="2301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9739" name="Text Box 304"/>
          <p:cNvSpPr txBox="1">
            <a:spLocks noChangeArrowheads="1"/>
          </p:cNvSpPr>
          <p:nvPr/>
        </p:nvSpPr>
        <p:spPr bwMode="auto">
          <a:xfrm>
            <a:off x="6848475" y="4057650"/>
            <a:ext cx="284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9740" name="Text Box 305"/>
          <p:cNvSpPr txBox="1">
            <a:spLocks noChangeArrowheads="1"/>
          </p:cNvSpPr>
          <p:nvPr/>
        </p:nvSpPr>
        <p:spPr bwMode="auto">
          <a:xfrm>
            <a:off x="7153275" y="4894263"/>
            <a:ext cx="3302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9741" name="Text Box 306"/>
          <p:cNvSpPr txBox="1">
            <a:spLocks noChangeArrowheads="1"/>
          </p:cNvSpPr>
          <p:nvPr/>
        </p:nvSpPr>
        <p:spPr bwMode="auto">
          <a:xfrm>
            <a:off x="7251700" y="5473700"/>
            <a:ext cx="3111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9742" name="Text Box 307"/>
          <p:cNvSpPr txBox="1">
            <a:spLocks noChangeArrowheads="1"/>
          </p:cNvSpPr>
          <p:nvPr/>
        </p:nvSpPr>
        <p:spPr bwMode="auto">
          <a:xfrm>
            <a:off x="6546850" y="5473700"/>
            <a:ext cx="3603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6</a:t>
            </a:r>
          </a:p>
        </p:txBody>
      </p:sp>
      <p:sp>
        <p:nvSpPr>
          <p:cNvPr id="69743" name="Text Box 308"/>
          <p:cNvSpPr txBox="1">
            <a:spLocks noChangeArrowheads="1"/>
          </p:cNvSpPr>
          <p:nvPr/>
        </p:nvSpPr>
        <p:spPr bwMode="auto">
          <a:xfrm>
            <a:off x="5943600" y="5830888"/>
            <a:ext cx="3984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7</a:t>
            </a:r>
          </a:p>
        </p:txBody>
      </p:sp>
      <p:sp>
        <p:nvSpPr>
          <p:cNvPr id="69744" name="Line 309"/>
          <p:cNvSpPr>
            <a:spLocks noChangeShapeType="1"/>
          </p:cNvSpPr>
          <p:nvPr/>
        </p:nvSpPr>
        <p:spPr bwMode="auto">
          <a:xfrm>
            <a:off x="5713413" y="4362450"/>
            <a:ext cx="1473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45" name="Line 310"/>
          <p:cNvSpPr>
            <a:spLocks noChangeShapeType="1"/>
          </p:cNvSpPr>
          <p:nvPr/>
        </p:nvSpPr>
        <p:spPr bwMode="auto">
          <a:xfrm flipV="1">
            <a:off x="5978525" y="4362450"/>
            <a:ext cx="0" cy="2492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46" name="Line 311"/>
          <p:cNvSpPr>
            <a:spLocks noChangeShapeType="1"/>
          </p:cNvSpPr>
          <p:nvPr/>
        </p:nvSpPr>
        <p:spPr bwMode="auto">
          <a:xfrm>
            <a:off x="6884988" y="4122738"/>
            <a:ext cx="0" cy="2397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47" name="Line 312"/>
          <p:cNvSpPr>
            <a:spLocks noChangeShapeType="1"/>
          </p:cNvSpPr>
          <p:nvPr/>
        </p:nvSpPr>
        <p:spPr bwMode="auto">
          <a:xfrm>
            <a:off x="7186613" y="4362450"/>
            <a:ext cx="0" cy="5318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48" name="Line 313"/>
          <p:cNvSpPr>
            <a:spLocks noChangeShapeType="1"/>
          </p:cNvSpPr>
          <p:nvPr/>
        </p:nvSpPr>
        <p:spPr bwMode="auto">
          <a:xfrm>
            <a:off x="7186613" y="4962525"/>
            <a:ext cx="0" cy="5445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49" name="Line 314"/>
          <p:cNvSpPr>
            <a:spLocks noChangeShapeType="1"/>
          </p:cNvSpPr>
          <p:nvPr/>
        </p:nvSpPr>
        <p:spPr bwMode="auto">
          <a:xfrm flipV="1">
            <a:off x="6616700" y="5507038"/>
            <a:ext cx="569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2299" name="Line 315"/>
          <p:cNvSpPr>
            <a:spLocks noChangeShapeType="1"/>
          </p:cNvSpPr>
          <p:nvPr/>
        </p:nvSpPr>
        <p:spPr bwMode="auto">
          <a:xfrm flipH="1">
            <a:off x="5978525" y="5507038"/>
            <a:ext cx="5683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2300" name="Line 316"/>
          <p:cNvSpPr>
            <a:spLocks noChangeShapeType="1"/>
          </p:cNvSpPr>
          <p:nvPr/>
        </p:nvSpPr>
        <p:spPr bwMode="auto">
          <a:xfrm>
            <a:off x="5978525" y="5507038"/>
            <a:ext cx="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52" name="Rectangle 317"/>
          <p:cNvSpPr>
            <a:spLocks noChangeArrowheads="1"/>
          </p:cNvSpPr>
          <p:nvPr/>
        </p:nvSpPr>
        <p:spPr bwMode="auto">
          <a:xfrm>
            <a:off x="3227388" y="1533525"/>
            <a:ext cx="1811337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53" name="Line 318"/>
          <p:cNvSpPr>
            <a:spLocks noChangeShapeType="1"/>
          </p:cNvSpPr>
          <p:nvPr/>
        </p:nvSpPr>
        <p:spPr bwMode="auto">
          <a:xfrm>
            <a:off x="352901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54" name="Line 319"/>
          <p:cNvSpPr>
            <a:spLocks noChangeShapeType="1"/>
          </p:cNvSpPr>
          <p:nvPr/>
        </p:nvSpPr>
        <p:spPr bwMode="auto">
          <a:xfrm>
            <a:off x="383222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55" name="Line 320"/>
          <p:cNvSpPr>
            <a:spLocks noChangeShapeType="1"/>
          </p:cNvSpPr>
          <p:nvPr/>
        </p:nvSpPr>
        <p:spPr bwMode="auto">
          <a:xfrm>
            <a:off x="4132263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56" name="Line 321"/>
          <p:cNvSpPr>
            <a:spLocks noChangeShapeType="1"/>
          </p:cNvSpPr>
          <p:nvPr/>
        </p:nvSpPr>
        <p:spPr bwMode="auto">
          <a:xfrm>
            <a:off x="4435475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57" name="Line 322"/>
          <p:cNvSpPr>
            <a:spLocks noChangeShapeType="1"/>
          </p:cNvSpPr>
          <p:nvPr/>
        </p:nvSpPr>
        <p:spPr bwMode="auto">
          <a:xfrm>
            <a:off x="4737100" y="1535113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58" name="Line 323"/>
          <p:cNvSpPr>
            <a:spLocks noChangeShapeType="1"/>
          </p:cNvSpPr>
          <p:nvPr/>
        </p:nvSpPr>
        <p:spPr bwMode="auto">
          <a:xfrm flipH="1">
            <a:off x="3227388" y="1808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59" name="Line 324"/>
          <p:cNvSpPr>
            <a:spLocks noChangeShapeType="1"/>
          </p:cNvSpPr>
          <p:nvPr/>
        </p:nvSpPr>
        <p:spPr bwMode="auto">
          <a:xfrm flipH="1">
            <a:off x="3227388" y="20939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60" name="Line 325"/>
          <p:cNvSpPr>
            <a:spLocks noChangeShapeType="1"/>
          </p:cNvSpPr>
          <p:nvPr/>
        </p:nvSpPr>
        <p:spPr bwMode="auto">
          <a:xfrm flipH="1">
            <a:off x="3227388" y="23796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61" name="Line 326"/>
          <p:cNvSpPr>
            <a:spLocks noChangeShapeType="1"/>
          </p:cNvSpPr>
          <p:nvPr/>
        </p:nvSpPr>
        <p:spPr bwMode="auto">
          <a:xfrm flipH="1">
            <a:off x="3227388" y="26654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62" name="Line 327"/>
          <p:cNvSpPr>
            <a:spLocks noChangeShapeType="1"/>
          </p:cNvSpPr>
          <p:nvPr/>
        </p:nvSpPr>
        <p:spPr bwMode="auto">
          <a:xfrm flipH="1">
            <a:off x="3227388" y="29511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63" name="Line 328"/>
          <p:cNvSpPr>
            <a:spLocks noChangeShapeType="1"/>
          </p:cNvSpPr>
          <p:nvPr/>
        </p:nvSpPr>
        <p:spPr bwMode="auto">
          <a:xfrm flipH="1">
            <a:off x="3227388" y="32385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64" name="Oval 329"/>
          <p:cNvSpPr>
            <a:spLocks noChangeAspect="1" noChangeArrowheads="1"/>
          </p:cNvSpPr>
          <p:nvPr/>
        </p:nvSpPr>
        <p:spPr bwMode="auto">
          <a:xfrm>
            <a:off x="4398963" y="1503363"/>
            <a:ext cx="85725" cy="8096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65" name="Oval 330"/>
          <p:cNvSpPr>
            <a:spLocks noChangeAspect="1" noChangeArrowheads="1"/>
          </p:cNvSpPr>
          <p:nvPr/>
        </p:nvSpPr>
        <p:spPr bwMode="auto">
          <a:xfrm>
            <a:off x="3194050" y="1773238"/>
            <a:ext cx="90488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66" name="Oval 331"/>
          <p:cNvSpPr>
            <a:spLocks noChangeAspect="1" noChangeArrowheads="1"/>
          </p:cNvSpPr>
          <p:nvPr/>
        </p:nvSpPr>
        <p:spPr bwMode="auto">
          <a:xfrm>
            <a:off x="3494088" y="20574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67" name="Oval 332"/>
          <p:cNvSpPr>
            <a:spLocks noChangeArrowheads="1"/>
          </p:cNvSpPr>
          <p:nvPr/>
        </p:nvSpPr>
        <p:spPr bwMode="auto">
          <a:xfrm>
            <a:off x="5005388" y="2914650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68" name="Oval 333"/>
          <p:cNvSpPr>
            <a:spLocks noChangeArrowheads="1"/>
          </p:cNvSpPr>
          <p:nvPr/>
        </p:nvSpPr>
        <p:spPr bwMode="auto">
          <a:xfrm>
            <a:off x="4097338" y="2917825"/>
            <a:ext cx="68262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69" name="Oval 334"/>
          <p:cNvSpPr>
            <a:spLocks noChangeArrowheads="1"/>
          </p:cNvSpPr>
          <p:nvPr/>
        </p:nvSpPr>
        <p:spPr bwMode="auto">
          <a:xfrm>
            <a:off x="3494088" y="34861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70" name="Text Box 335"/>
          <p:cNvSpPr txBox="1">
            <a:spLocks noChangeArrowheads="1"/>
          </p:cNvSpPr>
          <p:nvPr/>
        </p:nvSpPr>
        <p:spPr bwMode="auto">
          <a:xfrm>
            <a:off x="3194050" y="1522413"/>
            <a:ext cx="319088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9771" name="Text Box 336"/>
          <p:cNvSpPr txBox="1">
            <a:spLocks noChangeArrowheads="1"/>
          </p:cNvSpPr>
          <p:nvPr/>
        </p:nvSpPr>
        <p:spPr bwMode="auto">
          <a:xfrm>
            <a:off x="3494088" y="2057400"/>
            <a:ext cx="3048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9772" name="Text Box 337"/>
          <p:cNvSpPr txBox="1">
            <a:spLocks noChangeArrowheads="1"/>
          </p:cNvSpPr>
          <p:nvPr/>
        </p:nvSpPr>
        <p:spPr bwMode="auto">
          <a:xfrm>
            <a:off x="4398963" y="1503363"/>
            <a:ext cx="2857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9773" name="Text Box 338"/>
          <p:cNvSpPr txBox="1">
            <a:spLocks noChangeArrowheads="1"/>
          </p:cNvSpPr>
          <p:nvPr/>
        </p:nvSpPr>
        <p:spPr bwMode="auto">
          <a:xfrm>
            <a:off x="4702175" y="2341563"/>
            <a:ext cx="3317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9774" name="Line 339"/>
          <p:cNvSpPr>
            <a:spLocks noChangeShapeType="1"/>
          </p:cNvSpPr>
          <p:nvPr/>
        </p:nvSpPr>
        <p:spPr bwMode="auto">
          <a:xfrm>
            <a:off x="3529013" y="1808163"/>
            <a:ext cx="906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75" name="Line 340"/>
          <p:cNvSpPr>
            <a:spLocks noChangeShapeType="1"/>
          </p:cNvSpPr>
          <p:nvPr/>
        </p:nvSpPr>
        <p:spPr bwMode="auto">
          <a:xfrm flipV="1">
            <a:off x="3529013" y="1808163"/>
            <a:ext cx="0" cy="249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76" name="Line 341"/>
          <p:cNvSpPr>
            <a:spLocks noChangeShapeType="1"/>
          </p:cNvSpPr>
          <p:nvPr/>
        </p:nvSpPr>
        <p:spPr bwMode="auto">
          <a:xfrm>
            <a:off x="4435475" y="1568450"/>
            <a:ext cx="0" cy="2397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77" name="Line 342"/>
          <p:cNvSpPr>
            <a:spLocks noChangeShapeType="1"/>
          </p:cNvSpPr>
          <p:nvPr/>
        </p:nvSpPr>
        <p:spPr bwMode="auto">
          <a:xfrm flipH="1">
            <a:off x="3529013" y="1533525"/>
            <a:ext cx="8763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78" name="Line 343"/>
          <p:cNvSpPr>
            <a:spLocks noChangeShapeType="1"/>
          </p:cNvSpPr>
          <p:nvPr/>
        </p:nvSpPr>
        <p:spPr bwMode="auto">
          <a:xfrm>
            <a:off x="3529013" y="1533525"/>
            <a:ext cx="0" cy="3032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79" name="Rectangle 344"/>
          <p:cNvSpPr>
            <a:spLocks noChangeArrowheads="1"/>
          </p:cNvSpPr>
          <p:nvPr/>
        </p:nvSpPr>
        <p:spPr bwMode="auto">
          <a:xfrm>
            <a:off x="798513" y="4081463"/>
            <a:ext cx="1811337" cy="1989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80" name="Line 345"/>
          <p:cNvSpPr>
            <a:spLocks noChangeShapeType="1"/>
          </p:cNvSpPr>
          <p:nvPr/>
        </p:nvSpPr>
        <p:spPr bwMode="auto">
          <a:xfrm>
            <a:off x="109855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1" name="Line 346"/>
          <p:cNvSpPr>
            <a:spLocks noChangeShapeType="1"/>
          </p:cNvSpPr>
          <p:nvPr/>
        </p:nvSpPr>
        <p:spPr bwMode="auto">
          <a:xfrm>
            <a:off x="140335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2" name="Line 347"/>
          <p:cNvSpPr>
            <a:spLocks noChangeShapeType="1"/>
          </p:cNvSpPr>
          <p:nvPr/>
        </p:nvSpPr>
        <p:spPr bwMode="auto">
          <a:xfrm>
            <a:off x="1703388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3" name="Line 348"/>
          <p:cNvSpPr>
            <a:spLocks noChangeShapeType="1"/>
          </p:cNvSpPr>
          <p:nvPr/>
        </p:nvSpPr>
        <p:spPr bwMode="auto">
          <a:xfrm>
            <a:off x="2006600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4" name="Line 349"/>
          <p:cNvSpPr>
            <a:spLocks noChangeShapeType="1"/>
          </p:cNvSpPr>
          <p:nvPr/>
        </p:nvSpPr>
        <p:spPr bwMode="auto">
          <a:xfrm>
            <a:off x="2306638" y="4083050"/>
            <a:ext cx="0" cy="1987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5" name="Line 350"/>
          <p:cNvSpPr>
            <a:spLocks noChangeShapeType="1"/>
          </p:cNvSpPr>
          <p:nvPr/>
        </p:nvSpPr>
        <p:spPr bwMode="auto">
          <a:xfrm flipH="1">
            <a:off x="798513" y="435451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6" name="Line 351"/>
          <p:cNvSpPr>
            <a:spLocks noChangeShapeType="1"/>
          </p:cNvSpPr>
          <p:nvPr/>
        </p:nvSpPr>
        <p:spPr bwMode="auto">
          <a:xfrm flipH="1">
            <a:off x="798513" y="4640263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7" name="Line 352"/>
          <p:cNvSpPr>
            <a:spLocks noChangeShapeType="1"/>
          </p:cNvSpPr>
          <p:nvPr/>
        </p:nvSpPr>
        <p:spPr bwMode="auto">
          <a:xfrm flipH="1">
            <a:off x="798513" y="49276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8" name="Line 353"/>
          <p:cNvSpPr>
            <a:spLocks noChangeShapeType="1"/>
          </p:cNvSpPr>
          <p:nvPr/>
        </p:nvSpPr>
        <p:spPr bwMode="auto">
          <a:xfrm flipH="1">
            <a:off x="798513" y="521335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89" name="Line 354"/>
          <p:cNvSpPr>
            <a:spLocks noChangeShapeType="1"/>
          </p:cNvSpPr>
          <p:nvPr/>
        </p:nvSpPr>
        <p:spPr bwMode="auto">
          <a:xfrm flipH="1">
            <a:off x="798513" y="549910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90" name="Line 355"/>
          <p:cNvSpPr>
            <a:spLocks noChangeShapeType="1"/>
          </p:cNvSpPr>
          <p:nvPr/>
        </p:nvSpPr>
        <p:spPr bwMode="auto">
          <a:xfrm flipH="1">
            <a:off x="798513" y="5784850"/>
            <a:ext cx="1811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91" name="Oval 356"/>
          <p:cNvSpPr>
            <a:spLocks noChangeAspect="1" noChangeArrowheads="1"/>
          </p:cNvSpPr>
          <p:nvPr/>
        </p:nvSpPr>
        <p:spPr bwMode="auto">
          <a:xfrm>
            <a:off x="1970088" y="4051300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92" name="Oval 357"/>
          <p:cNvSpPr>
            <a:spLocks noChangeAspect="1" noChangeArrowheads="1"/>
          </p:cNvSpPr>
          <p:nvPr/>
        </p:nvSpPr>
        <p:spPr bwMode="auto">
          <a:xfrm>
            <a:off x="766763" y="4319588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93" name="Oval 358"/>
          <p:cNvSpPr>
            <a:spLocks noChangeAspect="1" noChangeArrowheads="1"/>
          </p:cNvSpPr>
          <p:nvPr/>
        </p:nvSpPr>
        <p:spPr bwMode="auto">
          <a:xfrm>
            <a:off x="1065213" y="4605338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94" name="Oval 359"/>
          <p:cNvSpPr>
            <a:spLocks noChangeAspect="1" noChangeArrowheads="1"/>
          </p:cNvSpPr>
          <p:nvPr/>
        </p:nvSpPr>
        <p:spPr bwMode="auto">
          <a:xfrm>
            <a:off x="2576513" y="546100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95" name="Oval 360"/>
          <p:cNvSpPr>
            <a:spLocks noChangeArrowheads="1"/>
          </p:cNvSpPr>
          <p:nvPr/>
        </p:nvSpPr>
        <p:spPr bwMode="auto">
          <a:xfrm>
            <a:off x="1065213" y="6034088"/>
            <a:ext cx="71437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96" name="Text Box 361"/>
          <p:cNvSpPr txBox="1">
            <a:spLocks noChangeArrowheads="1"/>
          </p:cNvSpPr>
          <p:nvPr/>
        </p:nvSpPr>
        <p:spPr bwMode="auto">
          <a:xfrm>
            <a:off x="766763" y="4078288"/>
            <a:ext cx="3175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69797" name="Text Box 362"/>
          <p:cNvSpPr txBox="1">
            <a:spLocks noChangeArrowheads="1"/>
          </p:cNvSpPr>
          <p:nvPr/>
        </p:nvSpPr>
        <p:spPr bwMode="auto">
          <a:xfrm>
            <a:off x="1065213" y="4605338"/>
            <a:ext cx="3349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69798" name="Text Box 363"/>
          <p:cNvSpPr txBox="1">
            <a:spLocks noChangeArrowheads="1"/>
          </p:cNvSpPr>
          <p:nvPr/>
        </p:nvSpPr>
        <p:spPr bwMode="auto">
          <a:xfrm>
            <a:off x="1970088" y="4051300"/>
            <a:ext cx="3270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69799" name="Text Box 364"/>
          <p:cNvSpPr txBox="1">
            <a:spLocks noChangeArrowheads="1"/>
          </p:cNvSpPr>
          <p:nvPr/>
        </p:nvSpPr>
        <p:spPr bwMode="auto">
          <a:xfrm>
            <a:off x="2273300" y="4889500"/>
            <a:ext cx="3635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69800" name="Text Box 365"/>
          <p:cNvSpPr txBox="1">
            <a:spLocks noChangeArrowheads="1"/>
          </p:cNvSpPr>
          <p:nvPr/>
        </p:nvSpPr>
        <p:spPr bwMode="auto">
          <a:xfrm>
            <a:off x="2373313" y="5465763"/>
            <a:ext cx="3857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69801" name="Text Box 366"/>
          <p:cNvSpPr txBox="1">
            <a:spLocks noChangeArrowheads="1"/>
          </p:cNvSpPr>
          <p:nvPr/>
        </p:nvSpPr>
        <p:spPr bwMode="auto">
          <a:xfrm>
            <a:off x="1668463" y="5465763"/>
            <a:ext cx="334962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6</a:t>
            </a:r>
          </a:p>
        </p:txBody>
      </p:sp>
      <p:sp>
        <p:nvSpPr>
          <p:cNvPr id="69802" name="Line 367"/>
          <p:cNvSpPr>
            <a:spLocks noChangeShapeType="1"/>
          </p:cNvSpPr>
          <p:nvPr/>
        </p:nvSpPr>
        <p:spPr bwMode="auto">
          <a:xfrm flipV="1">
            <a:off x="1098550" y="4354513"/>
            <a:ext cx="0" cy="250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03" name="Line 368"/>
          <p:cNvSpPr>
            <a:spLocks noChangeShapeType="1"/>
          </p:cNvSpPr>
          <p:nvPr/>
        </p:nvSpPr>
        <p:spPr bwMode="auto">
          <a:xfrm>
            <a:off x="2306638" y="4354513"/>
            <a:ext cx="0" cy="534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04" name="Line 369"/>
          <p:cNvSpPr>
            <a:spLocks noChangeShapeType="1"/>
          </p:cNvSpPr>
          <p:nvPr/>
        </p:nvSpPr>
        <p:spPr bwMode="auto">
          <a:xfrm>
            <a:off x="2306638" y="4954588"/>
            <a:ext cx="0" cy="5445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05" name="Line 370"/>
          <p:cNvSpPr>
            <a:spLocks noChangeShapeType="1"/>
          </p:cNvSpPr>
          <p:nvPr/>
        </p:nvSpPr>
        <p:spPr bwMode="auto">
          <a:xfrm>
            <a:off x="2306638" y="5499100"/>
            <a:ext cx="269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06" name="Line 371"/>
          <p:cNvSpPr>
            <a:spLocks noChangeShapeType="1"/>
          </p:cNvSpPr>
          <p:nvPr/>
        </p:nvSpPr>
        <p:spPr bwMode="auto">
          <a:xfrm>
            <a:off x="2341563" y="4927600"/>
            <a:ext cx="2667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07" name="Line 372"/>
          <p:cNvSpPr>
            <a:spLocks noChangeShapeType="1"/>
          </p:cNvSpPr>
          <p:nvPr/>
        </p:nvSpPr>
        <p:spPr bwMode="auto">
          <a:xfrm flipH="1" flipV="1">
            <a:off x="2608263" y="4927600"/>
            <a:ext cx="1587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08" name="Text Box 373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1</a:t>
            </a:r>
          </a:p>
        </p:txBody>
      </p:sp>
      <p:sp>
        <p:nvSpPr>
          <p:cNvPr id="69809" name="Text Box 374"/>
          <p:cNvSpPr txBox="1">
            <a:spLocks noChangeArrowheads="1"/>
          </p:cNvSpPr>
          <p:nvPr/>
        </p:nvSpPr>
        <p:spPr bwMode="auto">
          <a:xfrm>
            <a:off x="3844925" y="2098675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2</a:t>
            </a:r>
          </a:p>
        </p:txBody>
      </p:sp>
      <p:sp>
        <p:nvSpPr>
          <p:cNvPr id="69810" name="Text Box 375"/>
          <p:cNvSpPr txBox="1">
            <a:spLocks noChangeArrowheads="1"/>
          </p:cNvSpPr>
          <p:nvPr/>
        </p:nvSpPr>
        <p:spPr bwMode="auto">
          <a:xfrm>
            <a:off x="6267450" y="2106613"/>
            <a:ext cx="966788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3</a:t>
            </a:r>
          </a:p>
        </p:txBody>
      </p:sp>
      <p:sp>
        <p:nvSpPr>
          <p:cNvPr id="69811" name="Text Box 376"/>
          <p:cNvSpPr txBox="1">
            <a:spLocks noChangeArrowheads="1"/>
          </p:cNvSpPr>
          <p:nvPr/>
        </p:nvSpPr>
        <p:spPr bwMode="auto">
          <a:xfrm>
            <a:off x="1414463" y="4654550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4</a:t>
            </a:r>
          </a:p>
        </p:txBody>
      </p:sp>
      <p:sp>
        <p:nvSpPr>
          <p:cNvPr id="69812" name="Text Box 377"/>
          <p:cNvSpPr txBox="1">
            <a:spLocks noChangeArrowheads="1"/>
          </p:cNvSpPr>
          <p:nvPr/>
        </p:nvSpPr>
        <p:spPr bwMode="auto">
          <a:xfrm>
            <a:off x="3830638" y="4633913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5</a:t>
            </a:r>
          </a:p>
        </p:txBody>
      </p:sp>
      <p:sp>
        <p:nvSpPr>
          <p:cNvPr id="69813" name="Text Box 378"/>
          <p:cNvSpPr txBox="1">
            <a:spLocks noChangeArrowheads="1"/>
          </p:cNvSpPr>
          <p:nvPr/>
        </p:nvSpPr>
        <p:spPr bwMode="auto">
          <a:xfrm>
            <a:off x="6283325" y="4641850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969696"/>
                </a:solidFill>
              </a:rPr>
              <a:t>6</a:t>
            </a:r>
          </a:p>
        </p:txBody>
      </p:sp>
      <p:sp>
        <p:nvSpPr>
          <p:cNvPr id="69814" name="Oval 379"/>
          <p:cNvSpPr>
            <a:spLocks noChangeAspect="1" noChangeArrowheads="1"/>
          </p:cNvSpPr>
          <p:nvPr/>
        </p:nvSpPr>
        <p:spPr bwMode="auto">
          <a:xfrm>
            <a:off x="4697413" y="2333625"/>
            <a:ext cx="80962" cy="76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815" name="Oval 380"/>
          <p:cNvSpPr>
            <a:spLocks noChangeAspect="1" noChangeArrowheads="1"/>
          </p:cNvSpPr>
          <p:nvPr/>
        </p:nvSpPr>
        <p:spPr bwMode="auto">
          <a:xfrm>
            <a:off x="7453313" y="2922588"/>
            <a:ext cx="80962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816" name="Oval 381"/>
          <p:cNvSpPr>
            <a:spLocks noChangeAspect="1" noChangeArrowheads="1"/>
          </p:cNvSpPr>
          <p:nvPr/>
        </p:nvSpPr>
        <p:spPr bwMode="auto">
          <a:xfrm>
            <a:off x="3495675" y="6024563"/>
            <a:ext cx="80963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817" name="Oval 382"/>
          <p:cNvSpPr>
            <a:spLocks noChangeAspect="1" noChangeArrowheads="1"/>
          </p:cNvSpPr>
          <p:nvPr/>
        </p:nvSpPr>
        <p:spPr bwMode="auto">
          <a:xfrm>
            <a:off x="1670050" y="5462588"/>
            <a:ext cx="80963" cy="7778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818" name="Line 383"/>
          <p:cNvSpPr>
            <a:spLocks noChangeShapeType="1"/>
          </p:cNvSpPr>
          <p:nvPr/>
        </p:nvSpPr>
        <p:spPr bwMode="auto">
          <a:xfrm>
            <a:off x="3227388" y="1817688"/>
            <a:ext cx="3016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819" name="Line 384"/>
          <p:cNvSpPr>
            <a:spLocks noChangeShapeType="1"/>
          </p:cNvSpPr>
          <p:nvPr/>
        </p:nvSpPr>
        <p:spPr bwMode="auto">
          <a:xfrm>
            <a:off x="6884988" y="1817688"/>
            <a:ext cx="3016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820" name="Line 385"/>
          <p:cNvSpPr>
            <a:spLocks noChangeShapeType="1"/>
          </p:cNvSpPr>
          <p:nvPr/>
        </p:nvSpPr>
        <p:spPr bwMode="auto">
          <a:xfrm flipH="1" flipV="1">
            <a:off x="4737100" y="5507038"/>
            <a:ext cx="2682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821" name="Line 386"/>
          <p:cNvSpPr>
            <a:spLocks noChangeShapeType="1"/>
          </p:cNvSpPr>
          <p:nvPr/>
        </p:nvSpPr>
        <p:spPr bwMode="auto">
          <a:xfrm>
            <a:off x="5734050" y="1817688"/>
            <a:ext cx="244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822" name="Line 387"/>
          <p:cNvSpPr>
            <a:spLocks noChangeShapeType="1"/>
          </p:cNvSpPr>
          <p:nvPr/>
        </p:nvSpPr>
        <p:spPr bwMode="auto">
          <a:xfrm>
            <a:off x="5978525" y="1817688"/>
            <a:ext cx="9064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23" name="Line 388"/>
          <p:cNvSpPr>
            <a:spLocks noChangeShapeType="1"/>
          </p:cNvSpPr>
          <p:nvPr/>
        </p:nvSpPr>
        <p:spPr bwMode="auto">
          <a:xfrm>
            <a:off x="1973263" y="4352925"/>
            <a:ext cx="3333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824" name="Oval 389"/>
          <p:cNvSpPr>
            <a:spLocks noChangeAspect="1" noChangeArrowheads="1"/>
          </p:cNvSpPr>
          <p:nvPr/>
        </p:nvSpPr>
        <p:spPr bwMode="auto">
          <a:xfrm>
            <a:off x="2273300" y="4889500"/>
            <a:ext cx="85725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825" name="Line 390"/>
          <p:cNvSpPr>
            <a:spLocks noChangeShapeType="1"/>
          </p:cNvSpPr>
          <p:nvPr/>
        </p:nvSpPr>
        <p:spPr bwMode="auto">
          <a:xfrm>
            <a:off x="7186613" y="5507038"/>
            <a:ext cx="2682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826" name="Line 391"/>
          <p:cNvSpPr>
            <a:spLocks noChangeShapeType="1"/>
          </p:cNvSpPr>
          <p:nvPr/>
        </p:nvSpPr>
        <p:spPr bwMode="auto">
          <a:xfrm>
            <a:off x="2006600" y="4116388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27" name="Line 392"/>
          <p:cNvSpPr>
            <a:spLocks noChangeShapeType="1"/>
          </p:cNvSpPr>
          <p:nvPr/>
        </p:nvSpPr>
        <p:spPr bwMode="auto">
          <a:xfrm>
            <a:off x="835025" y="4354513"/>
            <a:ext cx="1138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28" name="Oval 393"/>
          <p:cNvSpPr>
            <a:spLocks noChangeAspect="1" noChangeArrowheads="1"/>
          </p:cNvSpPr>
          <p:nvPr/>
        </p:nvSpPr>
        <p:spPr bwMode="auto">
          <a:xfrm>
            <a:off x="4090988" y="5464175"/>
            <a:ext cx="88900" cy="8255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2378" name="Line 394"/>
          <p:cNvSpPr>
            <a:spLocks noChangeShapeType="1"/>
          </p:cNvSpPr>
          <p:nvPr/>
        </p:nvSpPr>
        <p:spPr bwMode="auto">
          <a:xfrm flipH="1">
            <a:off x="6038850" y="6081713"/>
            <a:ext cx="56832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2379" name="Line 395"/>
          <p:cNvSpPr>
            <a:spLocks noChangeShapeType="1"/>
          </p:cNvSpPr>
          <p:nvPr/>
        </p:nvSpPr>
        <p:spPr bwMode="auto">
          <a:xfrm>
            <a:off x="6588125" y="5516563"/>
            <a:ext cx="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31" name="Oval 396"/>
          <p:cNvSpPr>
            <a:spLocks noChangeAspect="1" noChangeArrowheads="1"/>
          </p:cNvSpPr>
          <p:nvPr/>
        </p:nvSpPr>
        <p:spPr bwMode="auto">
          <a:xfrm>
            <a:off x="6546850" y="5473700"/>
            <a:ext cx="85725" cy="8096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2299" grpId="0" animBg="1"/>
      <p:bldP spid="682300" grpId="0" animBg="1"/>
      <p:bldP spid="682378" grpId="0" animBg="1"/>
      <p:bldP spid="682378" grpId="1" animBg="1"/>
      <p:bldP spid="682379" grpId="0" animBg="1"/>
      <p:bldP spid="682379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5.6.1	Steinerbaum-Verdrahtung: Beispiel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219450" y="4079875"/>
            <a:ext cx="1812925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3522663" y="408146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>
            <a:off x="3825875" y="408146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4125913" y="408146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4427538" y="408146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4730750" y="408146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 flipH="1">
            <a:off x="3219450" y="4352925"/>
            <a:ext cx="18129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H="1">
            <a:off x="3219450" y="4638675"/>
            <a:ext cx="18129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H="1">
            <a:off x="3219450" y="4924425"/>
            <a:ext cx="18129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>
            <a:off x="3219450" y="5211763"/>
            <a:ext cx="18129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3219450" y="5497513"/>
            <a:ext cx="18129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H="1">
            <a:off x="3219450" y="5783263"/>
            <a:ext cx="18129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71" name="Oval 15"/>
          <p:cNvSpPr>
            <a:spLocks noChangeAspect="1" noChangeArrowheads="1"/>
          </p:cNvSpPr>
          <p:nvPr/>
        </p:nvSpPr>
        <p:spPr bwMode="auto">
          <a:xfrm>
            <a:off x="4392613" y="4048125"/>
            <a:ext cx="88900" cy="84138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672" name="Oval 16"/>
          <p:cNvSpPr>
            <a:spLocks noChangeAspect="1" noChangeArrowheads="1"/>
          </p:cNvSpPr>
          <p:nvPr/>
        </p:nvSpPr>
        <p:spPr bwMode="auto">
          <a:xfrm>
            <a:off x="3187700" y="4318000"/>
            <a:ext cx="88900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673" name="Oval 17"/>
          <p:cNvSpPr>
            <a:spLocks noChangeAspect="1" noChangeArrowheads="1"/>
          </p:cNvSpPr>
          <p:nvPr/>
        </p:nvSpPr>
        <p:spPr bwMode="auto">
          <a:xfrm>
            <a:off x="3489325" y="4603750"/>
            <a:ext cx="85725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674" name="Oval 18"/>
          <p:cNvSpPr>
            <a:spLocks noChangeAspect="1" noChangeArrowheads="1"/>
          </p:cNvSpPr>
          <p:nvPr/>
        </p:nvSpPr>
        <p:spPr bwMode="auto">
          <a:xfrm>
            <a:off x="4695825" y="4886325"/>
            <a:ext cx="88900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675" name="Oval 19"/>
          <p:cNvSpPr>
            <a:spLocks noChangeAspect="1" noChangeArrowheads="1"/>
          </p:cNvSpPr>
          <p:nvPr/>
        </p:nvSpPr>
        <p:spPr bwMode="auto">
          <a:xfrm>
            <a:off x="4999038" y="5459413"/>
            <a:ext cx="85725" cy="84137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3187700" y="4057650"/>
            <a:ext cx="31591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1</a:t>
            </a: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3489325" y="4603750"/>
            <a:ext cx="3889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2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4392613" y="4048125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3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4695825" y="4886325"/>
            <a:ext cx="29845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4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4797425" y="5464175"/>
            <a:ext cx="3524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5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4090988" y="5464175"/>
            <a:ext cx="3238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6</a:t>
            </a:r>
          </a:p>
        </p:txBody>
      </p:sp>
      <p:sp>
        <p:nvSpPr>
          <p:cNvPr id="70682" name="Text Box 26"/>
          <p:cNvSpPr txBox="1">
            <a:spLocks noChangeArrowheads="1"/>
          </p:cNvSpPr>
          <p:nvPr/>
        </p:nvSpPr>
        <p:spPr bwMode="auto">
          <a:xfrm>
            <a:off x="3489325" y="5822950"/>
            <a:ext cx="39687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7</a:t>
            </a:r>
          </a:p>
        </p:txBody>
      </p:sp>
      <p:sp>
        <p:nvSpPr>
          <p:cNvPr id="70683" name="Line 27"/>
          <p:cNvSpPr>
            <a:spLocks noChangeShapeType="1"/>
          </p:cNvSpPr>
          <p:nvPr/>
        </p:nvSpPr>
        <p:spPr bwMode="auto">
          <a:xfrm>
            <a:off x="3259138" y="4352925"/>
            <a:ext cx="1471612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84" name="Line 28"/>
          <p:cNvSpPr>
            <a:spLocks noChangeShapeType="1"/>
          </p:cNvSpPr>
          <p:nvPr/>
        </p:nvSpPr>
        <p:spPr bwMode="auto">
          <a:xfrm flipV="1">
            <a:off x="3522663" y="4352925"/>
            <a:ext cx="0" cy="250825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>
            <a:off x="4427538" y="4114800"/>
            <a:ext cx="0" cy="238125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86" name="Line 30"/>
          <p:cNvSpPr>
            <a:spLocks noChangeShapeType="1"/>
          </p:cNvSpPr>
          <p:nvPr/>
        </p:nvSpPr>
        <p:spPr bwMode="auto">
          <a:xfrm>
            <a:off x="4730750" y="4352925"/>
            <a:ext cx="0" cy="53340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87" name="Line 31"/>
          <p:cNvSpPr>
            <a:spLocks noChangeShapeType="1"/>
          </p:cNvSpPr>
          <p:nvPr/>
        </p:nvSpPr>
        <p:spPr bwMode="auto">
          <a:xfrm>
            <a:off x="4730750" y="4951413"/>
            <a:ext cx="0" cy="544512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88" name="Line 32"/>
          <p:cNvSpPr>
            <a:spLocks noChangeShapeType="1"/>
          </p:cNvSpPr>
          <p:nvPr/>
        </p:nvSpPr>
        <p:spPr bwMode="auto">
          <a:xfrm>
            <a:off x="4160838" y="5507038"/>
            <a:ext cx="576262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800100" y="1533525"/>
            <a:ext cx="1811338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690" name="Line 34"/>
          <p:cNvSpPr>
            <a:spLocks noChangeShapeType="1"/>
          </p:cNvSpPr>
          <p:nvPr/>
        </p:nvSpPr>
        <p:spPr bwMode="auto">
          <a:xfrm>
            <a:off x="1101725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1" name="Line 35"/>
          <p:cNvSpPr>
            <a:spLocks noChangeShapeType="1"/>
          </p:cNvSpPr>
          <p:nvPr/>
        </p:nvSpPr>
        <p:spPr bwMode="auto">
          <a:xfrm>
            <a:off x="1404938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>
            <a:off x="1706563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>
            <a:off x="2006600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4" name="Line 38"/>
          <p:cNvSpPr>
            <a:spLocks noChangeShapeType="1"/>
          </p:cNvSpPr>
          <p:nvPr/>
        </p:nvSpPr>
        <p:spPr bwMode="auto">
          <a:xfrm>
            <a:off x="2309813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5" name="Line 39"/>
          <p:cNvSpPr>
            <a:spLocks noChangeShapeType="1"/>
          </p:cNvSpPr>
          <p:nvPr/>
        </p:nvSpPr>
        <p:spPr bwMode="auto">
          <a:xfrm flipH="1">
            <a:off x="800100" y="1808163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6" name="Line 40"/>
          <p:cNvSpPr>
            <a:spLocks noChangeShapeType="1"/>
          </p:cNvSpPr>
          <p:nvPr/>
        </p:nvSpPr>
        <p:spPr bwMode="auto">
          <a:xfrm flipH="1">
            <a:off x="800100" y="2093913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 flipH="1">
            <a:off x="800100" y="2379663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8" name="Line 42"/>
          <p:cNvSpPr>
            <a:spLocks noChangeShapeType="1"/>
          </p:cNvSpPr>
          <p:nvPr/>
        </p:nvSpPr>
        <p:spPr bwMode="auto">
          <a:xfrm flipH="1">
            <a:off x="800100" y="2665413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699" name="Line 43"/>
          <p:cNvSpPr>
            <a:spLocks noChangeShapeType="1"/>
          </p:cNvSpPr>
          <p:nvPr/>
        </p:nvSpPr>
        <p:spPr bwMode="auto">
          <a:xfrm flipH="1">
            <a:off x="800100" y="2951163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00" name="Line 44"/>
          <p:cNvSpPr>
            <a:spLocks noChangeShapeType="1"/>
          </p:cNvSpPr>
          <p:nvPr/>
        </p:nvSpPr>
        <p:spPr bwMode="auto">
          <a:xfrm flipH="1">
            <a:off x="800100" y="3238500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01" name="Oval 45"/>
          <p:cNvSpPr>
            <a:spLocks noChangeAspect="1" noChangeArrowheads="1"/>
          </p:cNvSpPr>
          <p:nvPr/>
        </p:nvSpPr>
        <p:spPr bwMode="auto">
          <a:xfrm>
            <a:off x="1973263" y="1503363"/>
            <a:ext cx="80962" cy="76200"/>
          </a:xfrm>
          <a:prstGeom prst="ellipse">
            <a:avLst/>
          </a:prstGeom>
          <a:solidFill>
            <a:srgbClr val="C0C0C0"/>
          </a:solidFill>
          <a:ln w="28575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02" name="Oval 46"/>
          <p:cNvSpPr>
            <a:spLocks noChangeAspect="1" noChangeArrowheads="1"/>
          </p:cNvSpPr>
          <p:nvPr/>
        </p:nvSpPr>
        <p:spPr bwMode="auto">
          <a:xfrm>
            <a:off x="768350" y="1773238"/>
            <a:ext cx="85725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03" name="Oval 47"/>
          <p:cNvSpPr>
            <a:spLocks noChangeAspect="1" noChangeArrowheads="1"/>
          </p:cNvSpPr>
          <p:nvPr/>
        </p:nvSpPr>
        <p:spPr bwMode="auto">
          <a:xfrm>
            <a:off x="1068388" y="2057400"/>
            <a:ext cx="84137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04" name="Oval 48"/>
          <p:cNvSpPr>
            <a:spLocks noChangeArrowheads="1"/>
          </p:cNvSpPr>
          <p:nvPr/>
        </p:nvSpPr>
        <p:spPr bwMode="auto">
          <a:xfrm>
            <a:off x="2274888" y="2341563"/>
            <a:ext cx="69850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05" name="Oval 49"/>
          <p:cNvSpPr>
            <a:spLocks noChangeArrowheads="1"/>
          </p:cNvSpPr>
          <p:nvPr/>
        </p:nvSpPr>
        <p:spPr bwMode="auto">
          <a:xfrm>
            <a:off x="2578100" y="2914650"/>
            <a:ext cx="68263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06" name="Oval 50"/>
          <p:cNvSpPr>
            <a:spLocks noChangeArrowheads="1"/>
          </p:cNvSpPr>
          <p:nvPr/>
        </p:nvSpPr>
        <p:spPr bwMode="auto">
          <a:xfrm>
            <a:off x="1670050" y="2917825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07" name="Oval 51"/>
          <p:cNvSpPr>
            <a:spLocks noChangeArrowheads="1"/>
          </p:cNvSpPr>
          <p:nvPr/>
        </p:nvSpPr>
        <p:spPr bwMode="auto">
          <a:xfrm>
            <a:off x="1068388" y="3486150"/>
            <a:ext cx="68262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08" name="Text Box 52"/>
          <p:cNvSpPr txBox="1">
            <a:spLocks noChangeArrowheads="1"/>
          </p:cNvSpPr>
          <p:nvPr/>
        </p:nvSpPr>
        <p:spPr bwMode="auto">
          <a:xfrm>
            <a:off x="768350" y="1522413"/>
            <a:ext cx="315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1</a:t>
            </a:r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1068388" y="2057400"/>
            <a:ext cx="301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2</a:t>
            </a: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1973263" y="1503363"/>
            <a:ext cx="3159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3</a:t>
            </a:r>
          </a:p>
        </p:txBody>
      </p:sp>
      <p:sp>
        <p:nvSpPr>
          <p:cNvPr id="70711" name="Line 55"/>
          <p:cNvSpPr>
            <a:spLocks noChangeShapeType="1"/>
          </p:cNvSpPr>
          <p:nvPr/>
        </p:nvSpPr>
        <p:spPr bwMode="auto">
          <a:xfrm>
            <a:off x="836613" y="1808163"/>
            <a:ext cx="265112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12" name="Line 56"/>
          <p:cNvSpPr>
            <a:spLocks noChangeShapeType="1"/>
          </p:cNvSpPr>
          <p:nvPr/>
        </p:nvSpPr>
        <p:spPr bwMode="auto">
          <a:xfrm flipV="1">
            <a:off x="1101725" y="1808163"/>
            <a:ext cx="0" cy="249237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13" name="Line 57"/>
          <p:cNvSpPr>
            <a:spLocks noChangeShapeType="1"/>
          </p:cNvSpPr>
          <p:nvPr/>
        </p:nvSpPr>
        <p:spPr bwMode="auto">
          <a:xfrm>
            <a:off x="800100" y="1838325"/>
            <a:ext cx="0" cy="255588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14" name="Line 58"/>
          <p:cNvSpPr>
            <a:spLocks noChangeShapeType="1"/>
          </p:cNvSpPr>
          <p:nvPr/>
        </p:nvSpPr>
        <p:spPr bwMode="auto">
          <a:xfrm flipH="1">
            <a:off x="800100" y="2093913"/>
            <a:ext cx="268288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15" name="Rectangle 59"/>
          <p:cNvSpPr>
            <a:spLocks noChangeArrowheads="1"/>
          </p:cNvSpPr>
          <p:nvPr/>
        </p:nvSpPr>
        <p:spPr bwMode="auto">
          <a:xfrm>
            <a:off x="5676900" y="1543050"/>
            <a:ext cx="1811338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16" name="Line 60"/>
          <p:cNvSpPr>
            <a:spLocks noChangeShapeType="1"/>
          </p:cNvSpPr>
          <p:nvPr/>
        </p:nvSpPr>
        <p:spPr bwMode="auto">
          <a:xfrm>
            <a:off x="5978525" y="1544638"/>
            <a:ext cx="0" cy="1989137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17" name="Line 61"/>
          <p:cNvSpPr>
            <a:spLocks noChangeShapeType="1"/>
          </p:cNvSpPr>
          <p:nvPr/>
        </p:nvSpPr>
        <p:spPr bwMode="auto">
          <a:xfrm>
            <a:off x="6281738" y="1544638"/>
            <a:ext cx="0" cy="1989137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18" name="Line 62"/>
          <p:cNvSpPr>
            <a:spLocks noChangeShapeType="1"/>
          </p:cNvSpPr>
          <p:nvPr/>
        </p:nvSpPr>
        <p:spPr bwMode="auto">
          <a:xfrm>
            <a:off x="6583363" y="1544638"/>
            <a:ext cx="0" cy="1989137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19" name="Line 63"/>
          <p:cNvSpPr>
            <a:spLocks noChangeShapeType="1"/>
          </p:cNvSpPr>
          <p:nvPr/>
        </p:nvSpPr>
        <p:spPr bwMode="auto">
          <a:xfrm>
            <a:off x="6884988" y="1544638"/>
            <a:ext cx="0" cy="1989137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0" name="Line 64"/>
          <p:cNvSpPr>
            <a:spLocks noChangeShapeType="1"/>
          </p:cNvSpPr>
          <p:nvPr/>
        </p:nvSpPr>
        <p:spPr bwMode="auto">
          <a:xfrm>
            <a:off x="7186613" y="1544638"/>
            <a:ext cx="0" cy="1989137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1" name="Line 65"/>
          <p:cNvSpPr>
            <a:spLocks noChangeShapeType="1"/>
          </p:cNvSpPr>
          <p:nvPr/>
        </p:nvSpPr>
        <p:spPr bwMode="auto">
          <a:xfrm flipH="1">
            <a:off x="5676900" y="1817688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2" name="Line 66"/>
          <p:cNvSpPr>
            <a:spLocks noChangeShapeType="1"/>
          </p:cNvSpPr>
          <p:nvPr/>
        </p:nvSpPr>
        <p:spPr bwMode="auto">
          <a:xfrm flipH="1">
            <a:off x="5676900" y="2103438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3" name="Line 67"/>
          <p:cNvSpPr>
            <a:spLocks noChangeShapeType="1"/>
          </p:cNvSpPr>
          <p:nvPr/>
        </p:nvSpPr>
        <p:spPr bwMode="auto">
          <a:xfrm flipH="1">
            <a:off x="5676900" y="2389188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4" name="Line 68"/>
          <p:cNvSpPr>
            <a:spLocks noChangeShapeType="1"/>
          </p:cNvSpPr>
          <p:nvPr/>
        </p:nvSpPr>
        <p:spPr bwMode="auto">
          <a:xfrm flipH="1">
            <a:off x="5676900" y="2674938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5" name="Line 69"/>
          <p:cNvSpPr>
            <a:spLocks noChangeShapeType="1"/>
          </p:cNvSpPr>
          <p:nvPr/>
        </p:nvSpPr>
        <p:spPr bwMode="auto">
          <a:xfrm flipH="1">
            <a:off x="5676900" y="2960688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6" name="Line 70"/>
          <p:cNvSpPr>
            <a:spLocks noChangeShapeType="1"/>
          </p:cNvSpPr>
          <p:nvPr/>
        </p:nvSpPr>
        <p:spPr bwMode="auto">
          <a:xfrm flipH="1">
            <a:off x="5676900" y="3248025"/>
            <a:ext cx="18113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27" name="Oval 71"/>
          <p:cNvSpPr>
            <a:spLocks noChangeAspect="1" noChangeArrowheads="1"/>
          </p:cNvSpPr>
          <p:nvPr/>
        </p:nvSpPr>
        <p:spPr bwMode="auto">
          <a:xfrm>
            <a:off x="6850063" y="1511300"/>
            <a:ext cx="85725" cy="84138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28" name="Oval 72"/>
          <p:cNvSpPr>
            <a:spLocks noChangeAspect="1" noChangeArrowheads="1"/>
          </p:cNvSpPr>
          <p:nvPr/>
        </p:nvSpPr>
        <p:spPr bwMode="auto">
          <a:xfrm>
            <a:off x="5645150" y="1781175"/>
            <a:ext cx="88900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29" name="Oval 73"/>
          <p:cNvSpPr>
            <a:spLocks noChangeAspect="1" noChangeArrowheads="1"/>
          </p:cNvSpPr>
          <p:nvPr/>
        </p:nvSpPr>
        <p:spPr bwMode="auto">
          <a:xfrm>
            <a:off x="5943600" y="2065338"/>
            <a:ext cx="88900" cy="84137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30" name="Oval 74"/>
          <p:cNvSpPr>
            <a:spLocks noChangeAspect="1" noChangeArrowheads="1"/>
          </p:cNvSpPr>
          <p:nvPr/>
        </p:nvSpPr>
        <p:spPr bwMode="auto">
          <a:xfrm>
            <a:off x="7153275" y="2351088"/>
            <a:ext cx="85725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31" name="Oval 75"/>
          <p:cNvSpPr>
            <a:spLocks noChangeArrowheads="1"/>
          </p:cNvSpPr>
          <p:nvPr/>
        </p:nvSpPr>
        <p:spPr bwMode="auto">
          <a:xfrm>
            <a:off x="6546850" y="29273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32" name="Oval 76"/>
          <p:cNvSpPr>
            <a:spLocks noChangeArrowheads="1"/>
          </p:cNvSpPr>
          <p:nvPr/>
        </p:nvSpPr>
        <p:spPr bwMode="auto">
          <a:xfrm>
            <a:off x="5943600" y="3494088"/>
            <a:ext cx="71438" cy="6826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33" name="Text Box 77"/>
          <p:cNvSpPr txBox="1">
            <a:spLocks noChangeArrowheads="1"/>
          </p:cNvSpPr>
          <p:nvPr/>
        </p:nvSpPr>
        <p:spPr bwMode="auto">
          <a:xfrm>
            <a:off x="5645150" y="1539875"/>
            <a:ext cx="355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1</a:t>
            </a:r>
          </a:p>
        </p:txBody>
      </p:sp>
      <p:sp>
        <p:nvSpPr>
          <p:cNvPr id="70734" name="Text Box 78"/>
          <p:cNvSpPr txBox="1">
            <a:spLocks noChangeArrowheads="1"/>
          </p:cNvSpPr>
          <p:nvPr/>
        </p:nvSpPr>
        <p:spPr bwMode="auto">
          <a:xfrm>
            <a:off x="5943600" y="2065338"/>
            <a:ext cx="373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2</a:t>
            </a:r>
          </a:p>
        </p:txBody>
      </p:sp>
      <p:sp>
        <p:nvSpPr>
          <p:cNvPr id="70735" name="Text Box 79"/>
          <p:cNvSpPr txBox="1">
            <a:spLocks noChangeArrowheads="1"/>
          </p:cNvSpPr>
          <p:nvPr/>
        </p:nvSpPr>
        <p:spPr bwMode="auto">
          <a:xfrm>
            <a:off x="6850063" y="1511300"/>
            <a:ext cx="2301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3</a:t>
            </a:r>
          </a:p>
        </p:txBody>
      </p:sp>
      <p:sp>
        <p:nvSpPr>
          <p:cNvPr id="70736" name="Text Box 80"/>
          <p:cNvSpPr txBox="1">
            <a:spLocks noChangeArrowheads="1"/>
          </p:cNvSpPr>
          <p:nvPr/>
        </p:nvSpPr>
        <p:spPr bwMode="auto">
          <a:xfrm>
            <a:off x="7153275" y="2351088"/>
            <a:ext cx="3365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4</a:t>
            </a:r>
          </a:p>
        </p:txBody>
      </p:sp>
      <p:sp>
        <p:nvSpPr>
          <p:cNvPr id="70737" name="Text Box 81"/>
          <p:cNvSpPr txBox="1">
            <a:spLocks noChangeArrowheads="1"/>
          </p:cNvSpPr>
          <p:nvPr/>
        </p:nvSpPr>
        <p:spPr bwMode="auto">
          <a:xfrm>
            <a:off x="7262813" y="2927350"/>
            <a:ext cx="35877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5</a:t>
            </a:r>
          </a:p>
        </p:txBody>
      </p:sp>
      <p:sp>
        <p:nvSpPr>
          <p:cNvPr id="70738" name="Line 82"/>
          <p:cNvSpPr>
            <a:spLocks noChangeShapeType="1"/>
          </p:cNvSpPr>
          <p:nvPr/>
        </p:nvSpPr>
        <p:spPr bwMode="auto">
          <a:xfrm flipV="1">
            <a:off x="5978525" y="1817688"/>
            <a:ext cx="0" cy="24765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39" name="Line 83"/>
          <p:cNvSpPr>
            <a:spLocks noChangeShapeType="1"/>
          </p:cNvSpPr>
          <p:nvPr/>
        </p:nvSpPr>
        <p:spPr bwMode="auto">
          <a:xfrm>
            <a:off x="6884988" y="1577975"/>
            <a:ext cx="0" cy="239713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0" name="Line 84"/>
          <p:cNvSpPr>
            <a:spLocks noChangeShapeType="1"/>
          </p:cNvSpPr>
          <p:nvPr/>
        </p:nvSpPr>
        <p:spPr bwMode="auto">
          <a:xfrm>
            <a:off x="7186613" y="1817688"/>
            <a:ext cx="0" cy="53340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1" name="Line 85"/>
          <p:cNvSpPr>
            <a:spLocks noChangeShapeType="1"/>
          </p:cNvSpPr>
          <p:nvPr/>
        </p:nvSpPr>
        <p:spPr bwMode="auto">
          <a:xfrm flipH="1">
            <a:off x="6884988" y="2381250"/>
            <a:ext cx="263525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2" name="Line 86"/>
          <p:cNvSpPr>
            <a:spLocks noChangeShapeType="1"/>
          </p:cNvSpPr>
          <p:nvPr/>
        </p:nvSpPr>
        <p:spPr bwMode="auto">
          <a:xfrm>
            <a:off x="6884988" y="1817688"/>
            <a:ext cx="0" cy="563562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3" name="Rectangle 87"/>
          <p:cNvSpPr>
            <a:spLocks noChangeArrowheads="1"/>
          </p:cNvSpPr>
          <p:nvPr/>
        </p:nvSpPr>
        <p:spPr bwMode="auto">
          <a:xfrm>
            <a:off x="5676900" y="4087813"/>
            <a:ext cx="1811338" cy="199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44" name="Line 88"/>
          <p:cNvSpPr>
            <a:spLocks noChangeShapeType="1"/>
          </p:cNvSpPr>
          <p:nvPr/>
        </p:nvSpPr>
        <p:spPr bwMode="auto">
          <a:xfrm>
            <a:off x="5978525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5" name="Line 89"/>
          <p:cNvSpPr>
            <a:spLocks noChangeShapeType="1"/>
          </p:cNvSpPr>
          <p:nvPr/>
        </p:nvSpPr>
        <p:spPr bwMode="auto">
          <a:xfrm>
            <a:off x="6281738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6" name="Line 90"/>
          <p:cNvSpPr>
            <a:spLocks noChangeShapeType="1"/>
          </p:cNvSpPr>
          <p:nvPr/>
        </p:nvSpPr>
        <p:spPr bwMode="auto">
          <a:xfrm>
            <a:off x="6583363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7" name="Line 91"/>
          <p:cNvSpPr>
            <a:spLocks noChangeShapeType="1"/>
          </p:cNvSpPr>
          <p:nvPr/>
        </p:nvSpPr>
        <p:spPr bwMode="auto">
          <a:xfrm>
            <a:off x="6884988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8" name="Line 92"/>
          <p:cNvSpPr>
            <a:spLocks noChangeShapeType="1"/>
          </p:cNvSpPr>
          <p:nvPr/>
        </p:nvSpPr>
        <p:spPr bwMode="auto">
          <a:xfrm>
            <a:off x="7186613" y="4089400"/>
            <a:ext cx="0" cy="1989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49" name="Line 93"/>
          <p:cNvSpPr>
            <a:spLocks noChangeShapeType="1"/>
          </p:cNvSpPr>
          <p:nvPr/>
        </p:nvSpPr>
        <p:spPr bwMode="auto">
          <a:xfrm flipH="1">
            <a:off x="5676900" y="436245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50" name="Line 94"/>
          <p:cNvSpPr>
            <a:spLocks noChangeShapeType="1"/>
          </p:cNvSpPr>
          <p:nvPr/>
        </p:nvSpPr>
        <p:spPr bwMode="auto">
          <a:xfrm flipH="1">
            <a:off x="5676900" y="46497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51" name="Line 95"/>
          <p:cNvSpPr>
            <a:spLocks noChangeShapeType="1"/>
          </p:cNvSpPr>
          <p:nvPr/>
        </p:nvSpPr>
        <p:spPr bwMode="auto">
          <a:xfrm flipH="1">
            <a:off x="5676900" y="4933950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52" name="Line 96"/>
          <p:cNvSpPr>
            <a:spLocks noChangeShapeType="1"/>
          </p:cNvSpPr>
          <p:nvPr/>
        </p:nvSpPr>
        <p:spPr bwMode="auto">
          <a:xfrm flipH="1">
            <a:off x="5676900" y="52212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53" name="Line 97"/>
          <p:cNvSpPr>
            <a:spLocks noChangeShapeType="1"/>
          </p:cNvSpPr>
          <p:nvPr/>
        </p:nvSpPr>
        <p:spPr bwMode="auto">
          <a:xfrm flipH="1">
            <a:off x="5676900" y="550703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54" name="Line 98"/>
          <p:cNvSpPr>
            <a:spLocks noChangeShapeType="1"/>
          </p:cNvSpPr>
          <p:nvPr/>
        </p:nvSpPr>
        <p:spPr bwMode="auto">
          <a:xfrm flipH="1">
            <a:off x="5676900" y="5792788"/>
            <a:ext cx="1811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55" name="Oval 100"/>
          <p:cNvSpPr>
            <a:spLocks noChangeAspect="1" noChangeArrowheads="1"/>
          </p:cNvSpPr>
          <p:nvPr/>
        </p:nvSpPr>
        <p:spPr bwMode="auto">
          <a:xfrm>
            <a:off x="5645150" y="4325938"/>
            <a:ext cx="85725" cy="82550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56" name="Oval 101"/>
          <p:cNvSpPr>
            <a:spLocks noChangeAspect="1" noChangeArrowheads="1"/>
          </p:cNvSpPr>
          <p:nvPr/>
        </p:nvSpPr>
        <p:spPr bwMode="auto">
          <a:xfrm>
            <a:off x="5943600" y="4611688"/>
            <a:ext cx="88900" cy="82550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57" name="Oval 103"/>
          <p:cNvSpPr>
            <a:spLocks noChangeAspect="1" noChangeArrowheads="1"/>
          </p:cNvSpPr>
          <p:nvPr/>
        </p:nvSpPr>
        <p:spPr bwMode="auto">
          <a:xfrm>
            <a:off x="7454900" y="5468938"/>
            <a:ext cx="85725" cy="82550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58" name="Oval 104"/>
          <p:cNvSpPr>
            <a:spLocks noChangeAspect="1" noChangeArrowheads="1"/>
          </p:cNvSpPr>
          <p:nvPr/>
        </p:nvSpPr>
        <p:spPr bwMode="auto">
          <a:xfrm>
            <a:off x="5943600" y="6040438"/>
            <a:ext cx="88900" cy="82550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59" name="Text Box 105"/>
          <p:cNvSpPr txBox="1">
            <a:spLocks noChangeArrowheads="1"/>
          </p:cNvSpPr>
          <p:nvPr/>
        </p:nvSpPr>
        <p:spPr bwMode="auto">
          <a:xfrm>
            <a:off x="5645150" y="4065588"/>
            <a:ext cx="2857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1</a:t>
            </a:r>
          </a:p>
        </p:txBody>
      </p:sp>
      <p:sp>
        <p:nvSpPr>
          <p:cNvPr id="70760" name="Text Box 106"/>
          <p:cNvSpPr txBox="1">
            <a:spLocks noChangeArrowheads="1"/>
          </p:cNvSpPr>
          <p:nvPr/>
        </p:nvSpPr>
        <p:spPr bwMode="auto">
          <a:xfrm>
            <a:off x="5943600" y="4611688"/>
            <a:ext cx="2301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2</a:t>
            </a:r>
          </a:p>
        </p:txBody>
      </p:sp>
      <p:sp>
        <p:nvSpPr>
          <p:cNvPr id="70761" name="Text Box 107"/>
          <p:cNvSpPr txBox="1">
            <a:spLocks noChangeArrowheads="1"/>
          </p:cNvSpPr>
          <p:nvPr/>
        </p:nvSpPr>
        <p:spPr bwMode="auto">
          <a:xfrm>
            <a:off x="6848475" y="4057650"/>
            <a:ext cx="284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3</a:t>
            </a:r>
          </a:p>
        </p:txBody>
      </p:sp>
      <p:sp>
        <p:nvSpPr>
          <p:cNvPr id="70762" name="Text Box 108"/>
          <p:cNvSpPr txBox="1">
            <a:spLocks noChangeArrowheads="1"/>
          </p:cNvSpPr>
          <p:nvPr/>
        </p:nvSpPr>
        <p:spPr bwMode="auto">
          <a:xfrm>
            <a:off x="7153275" y="4894263"/>
            <a:ext cx="3302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4</a:t>
            </a:r>
          </a:p>
        </p:txBody>
      </p:sp>
      <p:sp>
        <p:nvSpPr>
          <p:cNvPr id="70763" name="Text Box 109"/>
          <p:cNvSpPr txBox="1">
            <a:spLocks noChangeArrowheads="1"/>
          </p:cNvSpPr>
          <p:nvPr/>
        </p:nvSpPr>
        <p:spPr bwMode="auto">
          <a:xfrm>
            <a:off x="7251700" y="5473700"/>
            <a:ext cx="3111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5</a:t>
            </a:r>
          </a:p>
        </p:txBody>
      </p:sp>
      <p:sp>
        <p:nvSpPr>
          <p:cNvPr id="70764" name="Text Box 110"/>
          <p:cNvSpPr txBox="1">
            <a:spLocks noChangeArrowheads="1"/>
          </p:cNvSpPr>
          <p:nvPr/>
        </p:nvSpPr>
        <p:spPr bwMode="auto">
          <a:xfrm>
            <a:off x="6546850" y="5473700"/>
            <a:ext cx="3603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6</a:t>
            </a:r>
          </a:p>
        </p:txBody>
      </p:sp>
      <p:sp>
        <p:nvSpPr>
          <p:cNvPr id="70765" name="Text Box 111"/>
          <p:cNvSpPr txBox="1">
            <a:spLocks noChangeArrowheads="1"/>
          </p:cNvSpPr>
          <p:nvPr/>
        </p:nvSpPr>
        <p:spPr bwMode="auto">
          <a:xfrm>
            <a:off x="5943600" y="5830888"/>
            <a:ext cx="3984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/>
              <a:t>7</a:t>
            </a:r>
          </a:p>
        </p:txBody>
      </p:sp>
      <p:sp>
        <p:nvSpPr>
          <p:cNvPr id="70766" name="Line 112"/>
          <p:cNvSpPr>
            <a:spLocks noChangeShapeType="1"/>
          </p:cNvSpPr>
          <p:nvPr/>
        </p:nvSpPr>
        <p:spPr bwMode="auto">
          <a:xfrm>
            <a:off x="5713413" y="4362450"/>
            <a:ext cx="1473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67" name="Line 113"/>
          <p:cNvSpPr>
            <a:spLocks noChangeShapeType="1"/>
          </p:cNvSpPr>
          <p:nvPr/>
        </p:nvSpPr>
        <p:spPr bwMode="auto">
          <a:xfrm flipV="1">
            <a:off x="5978525" y="4362450"/>
            <a:ext cx="0" cy="2492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68" name="Line 114"/>
          <p:cNvSpPr>
            <a:spLocks noChangeShapeType="1"/>
          </p:cNvSpPr>
          <p:nvPr/>
        </p:nvSpPr>
        <p:spPr bwMode="auto">
          <a:xfrm>
            <a:off x="6884988" y="4122738"/>
            <a:ext cx="0" cy="2397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69" name="Line 115"/>
          <p:cNvSpPr>
            <a:spLocks noChangeShapeType="1"/>
          </p:cNvSpPr>
          <p:nvPr/>
        </p:nvSpPr>
        <p:spPr bwMode="auto">
          <a:xfrm>
            <a:off x="7186613" y="4362450"/>
            <a:ext cx="0" cy="5318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0" name="Line 116"/>
          <p:cNvSpPr>
            <a:spLocks noChangeShapeType="1"/>
          </p:cNvSpPr>
          <p:nvPr/>
        </p:nvSpPr>
        <p:spPr bwMode="auto">
          <a:xfrm>
            <a:off x="7186613" y="4962525"/>
            <a:ext cx="0" cy="5445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1" name="Line 117"/>
          <p:cNvSpPr>
            <a:spLocks noChangeShapeType="1"/>
          </p:cNvSpPr>
          <p:nvPr/>
        </p:nvSpPr>
        <p:spPr bwMode="auto">
          <a:xfrm flipV="1">
            <a:off x="6616700" y="5507038"/>
            <a:ext cx="5699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2" name="Line 118"/>
          <p:cNvSpPr>
            <a:spLocks noChangeShapeType="1"/>
          </p:cNvSpPr>
          <p:nvPr/>
        </p:nvSpPr>
        <p:spPr bwMode="auto">
          <a:xfrm flipH="1">
            <a:off x="5978525" y="5507038"/>
            <a:ext cx="56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3" name="Line 119"/>
          <p:cNvSpPr>
            <a:spLocks noChangeShapeType="1"/>
          </p:cNvSpPr>
          <p:nvPr/>
        </p:nvSpPr>
        <p:spPr bwMode="auto">
          <a:xfrm>
            <a:off x="5978525" y="5507038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4" name="Rectangle 120"/>
          <p:cNvSpPr>
            <a:spLocks noChangeArrowheads="1"/>
          </p:cNvSpPr>
          <p:nvPr/>
        </p:nvSpPr>
        <p:spPr bwMode="auto">
          <a:xfrm>
            <a:off x="3227388" y="1533525"/>
            <a:ext cx="1811337" cy="1989138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75" name="Line 121"/>
          <p:cNvSpPr>
            <a:spLocks noChangeShapeType="1"/>
          </p:cNvSpPr>
          <p:nvPr/>
        </p:nvSpPr>
        <p:spPr bwMode="auto">
          <a:xfrm>
            <a:off x="3529013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6" name="Line 122"/>
          <p:cNvSpPr>
            <a:spLocks noChangeShapeType="1"/>
          </p:cNvSpPr>
          <p:nvPr/>
        </p:nvSpPr>
        <p:spPr bwMode="auto">
          <a:xfrm>
            <a:off x="3832225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7" name="Line 123"/>
          <p:cNvSpPr>
            <a:spLocks noChangeShapeType="1"/>
          </p:cNvSpPr>
          <p:nvPr/>
        </p:nvSpPr>
        <p:spPr bwMode="auto">
          <a:xfrm>
            <a:off x="4132263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8" name="Line 124"/>
          <p:cNvSpPr>
            <a:spLocks noChangeShapeType="1"/>
          </p:cNvSpPr>
          <p:nvPr/>
        </p:nvSpPr>
        <p:spPr bwMode="auto">
          <a:xfrm>
            <a:off x="4435475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79" name="Line 125"/>
          <p:cNvSpPr>
            <a:spLocks noChangeShapeType="1"/>
          </p:cNvSpPr>
          <p:nvPr/>
        </p:nvSpPr>
        <p:spPr bwMode="auto">
          <a:xfrm>
            <a:off x="4737100" y="1535113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80" name="Line 126"/>
          <p:cNvSpPr>
            <a:spLocks noChangeShapeType="1"/>
          </p:cNvSpPr>
          <p:nvPr/>
        </p:nvSpPr>
        <p:spPr bwMode="auto">
          <a:xfrm flipH="1">
            <a:off x="3227388" y="1808163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81" name="Line 127"/>
          <p:cNvSpPr>
            <a:spLocks noChangeShapeType="1"/>
          </p:cNvSpPr>
          <p:nvPr/>
        </p:nvSpPr>
        <p:spPr bwMode="auto">
          <a:xfrm flipH="1">
            <a:off x="3227388" y="2093913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82" name="Line 128"/>
          <p:cNvSpPr>
            <a:spLocks noChangeShapeType="1"/>
          </p:cNvSpPr>
          <p:nvPr/>
        </p:nvSpPr>
        <p:spPr bwMode="auto">
          <a:xfrm flipH="1">
            <a:off x="3227388" y="2379663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83" name="Line 129"/>
          <p:cNvSpPr>
            <a:spLocks noChangeShapeType="1"/>
          </p:cNvSpPr>
          <p:nvPr/>
        </p:nvSpPr>
        <p:spPr bwMode="auto">
          <a:xfrm flipH="1">
            <a:off x="3227388" y="2665413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84" name="Line 130"/>
          <p:cNvSpPr>
            <a:spLocks noChangeShapeType="1"/>
          </p:cNvSpPr>
          <p:nvPr/>
        </p:nvSpPr>
        <p:spPr bwMode="auto">
          <a:xfrm flipH="1">
            <a:off x="3227388" y="2951163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85" name="Line 131"/>
          <p:cNvSpPr>
            <a:spLocks noChangeShapeType="1"/>
          </p:cNvSpPr>
          <p:nvPr/>
        </p:nvSpPr>
        <p:spPr bwMode="auto">
          <a:xfrm flipH="1">
            <a:off x="3227388" y="3238500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86" name="Oval 132"/>
          <p:cNvSpPr>
            <a:spLocks noChangeAspect="1" noChangeArrowheads="1"/>
          </p:cNvSpPr>
          <p:nvPr/>
        </p:nvSpPr>
        <p:spPr bwMode="auto">
          <a:xfrm>
            <a:off x="4398963" y="1503363"/>
            <a:ext cx="85725" cy="80962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87" name="Oval 133"/>
          <p:cNvSpPr>
            <a:spLocks noChangeAspect="1" noChangeArrowheads="1"/>
          </p:cNvSpPr>
          <p:nvPr/>
        </p:nvSpPr>
        <p:spPr bwMode="auto">
          <a:xfrm>
            <a:off x="3194050" y="1773238"/>
            <a:ext cx="90488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88" name="Oval 134"/>
          <p:cNvSpPr>
            <a:spLocks noChangeAspect="1" noChangeArrowheads="1"/>
          </p:cNvSpPr>
          <p:nvPr/>
        </p:nvSpPr>
        <p:spPr bwMode="auto">
          <a:xfrm>
            <a:off x="3494088" y="2057400"/>
            <a:ext cx="88900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89" name="Oval 135"/>
          <p:cNvSpPr>
            <a:spLocks noChangeArrowheads="1"/>
          </p:cNvSpPr>
          <p:nvPr/>
        </p:nvSpPr>
        <p:spPr bwMode="auto">
          <a:xfrm>
            <a:off x="5005388" y="2914650"/>
            <a:ext cx="69850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90" name="Oval 136"/>
          <p:cNvSpPr>
            <a:spLocks noChangeArrowheads="1"/>
          </p:cNvSpPr>
          <p:nvPr/>
        </p:nvSpPr>
        <p:spPr bwMode="auto">
          <a:xfrm>
            <a:off x="4097338" y="2917825"/>
            <a:ext cx="68262" cy="6508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91" name="Oval 137"/>
          <p:cNvSpPr>
            <a:spLocks noChangeArrowheads="1"/>
          </p:cNvSpPr>
          <p:nvPr/>
        </p:nvSpPr>
        <p:spPr bwMode="auto">
          <a:xfrm>
            <a:off x="3494088" y="3486150"/>
            <a:ext cx="69850" cy="666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792" name="Text Box 138"/>
          <p:cNvSpPr txBox="1">
            <a:spLocks noChangeArrowheads="1"/>
          </p:cNvSpPr>
          <p:nvPr/>
        </p:nvSpPr>
        <p:spPr bwMode="auto">
          <a:xfrm>
            <a:off x="3194050" y="1522413"/>
            <a:ext cx="319088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1</a:t>
            </a:r>
          </a:p>
        </p:txBody>
      </p:sp>
      <p:sp>
        <p:nvSpPr>
          <p:cNvPr id="70793" name="Text Box 139"/>
          <p:cNvSpPr txBox="1">
            <a:spLocks noChangeArrowheads="1"/>
          </p:cNvSpPr>
          <p:nvPr/>
        </p:nvSpPr>
        <p:spPr bwMode="auto">
          <a:xfrm>
            <a:off x="3494088" y="2057400"/>
            <a:ext cx="3048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2</a:t>
            </a:r>
          </a:p>
        </p:txBody>
      </p:sp>
      <p:sp>
        <p:nvSpPr>
          <p:cNvPr id="70794" name="Text Box 140"/>
          <p:cNvSpPr txBox="1">
            <a:spLocks noChangeArrowheads="1"/>
          </p:cNvSpPr>
          <p:nvPr/>
        </p:nvSpPr>
        <p:spPr bwMode="auto">
          <a:xfrm>
            <a:off x="4398963" y="1503363"/>
            <a:ext cx="2857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3</a:t>
            </a:r>
          </a:p>
        </p:txBody>
      </p:sp>
      <p:sp>
        <p:nvSpPr>
          <p:cNvPr id="70795" name="Text Box 141"/>
          <p:cNvSpPr txBox="1">
            <a:spLocks noChangeArrowheads="1"/>
          </p:cNvSpPr>
          <p:nvPr/>
        </p:nvSpPr>
        <p:spPr bwMode="auto">
          <a:xfrm>
            <a:off x="4702175" y="2341563"/>
            <a:ext cx="3317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4</a:t>
            </a:r>
          </a:p>
        </p:txBody>
      </p:sp>
      <p:sp>
        <p:nvSpPr>
          <p:cNvPr id="70796" name="Line 142"/>
          <p:cNvSpPr>
            <a:spLocks noChangeShapeType="1"/>
          </p:cNvSpPr>
          <p:nvPr/>
        </p:nvSpPr>
        <p:spPr bwMode="auto">
          <a:xfrm>
            <a:off x="3529013" y="1808163"/>
            <a:ext cx="906462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97" name="Line 143"/>
          <p:cNvSpPr>
            <a:spLocks noChangeShapeType="1"/>
          </p:cNvSpPr>
          <p:nvPr/>
        </p:nvSpPr>
        <p:spPr bwMode="auto">
          <a:xfrm flipV="1">
            <a:off x="3529013" y="1808163"/>
            <a:ext cx="0" cy="249237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98" name="Line 144"/>
          <p:cNvSpPr>
            <a:spLocks noChangeShapeType="1"/>
          </p:cNvSpPr>
          <p:nvPr/>
        </p:nvSpPr>
        <p:spPr bwMode="auto">
          <a:xfrm>
            <a:off x="4435475" y="1568450"/>
            <a:ext cx="0" cy="239713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799" name="Line 145"/>
          <p:cNvSpPr>
            <a:spLocks noChangeShapeType="1"/>
          </p:cNvSpPr>
          <p:nvPr/>
        </p:nvSpPr>
        <p:spPr bwMode="auto">
          <a:xfrm flipH="1">
            <a:off x="3529013" y="1533525"/>
            <a:ext cx="876300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0" name="Line 146"/>
          <p:cNvSpPr>
            <a:spLocks noChangeShapeType="1"/>
          </p:cNvSpPr>
          <p:nvPr/>
        </p:nvSpPr>
        <p:spPr bwMode="auto">
          <a:xfrm>
            <a:off x="3529013" y="1533525"/>
            <a:ext cx="0" cy="303213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1" name="Rectangle 147"/>
          <p:cNvSpPr>
            <a:spLocks noChangeArrowheads="1"/>
          </p:cNvSpPr>
          <p:nvPr/>
        </p:nvSpPr>
        <p:spPr bwMode="auto">
          <a:xfrm>
            <a:off x="798513" y="4081463"/>
            <a:ext cx="1811337" cy="1989137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02" name="Line 148"/>
          <p:cNvSpPr>
            <a:spLocks noChangeShapeType="1"/>
          </p:cNvSpPr>
          <p:nvPr/>
        </p:nvSpPr>
        <p:spPr bwMode="auto">
          <a:xfrm>
            <a:off x="1098550" y="4083050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3" name="Line 149"/>
          <p:cNvSpPr>
            <a:spLocks noChangeShapeType="1"/>
          </p:cNvSpPr>
          <p:nvPr/>
        </p:nvSpPr>
        <p:spPr bwMode="auto">
          <a:xfrm>
            <a:off x="1403350" y="4083050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4" name="Line 150"/>
          <p:cNvSpPr>
            <a:spLocks noChangeShapeType="1"/>
          </p:cNvSpPr>
          <p:nvPr/>
        </p:nvSpPr>
        <p:spPr bwMode="auto">
          <a:xfrm>
            <a:off x="1703388" y="4083050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5" name="Line 151"/>
          <p:cNvSpPr>
            <a:spLocks noChangeShapeType="1"/>
          </p:cNvSpPr>
          <p:nvPr/>
        </p:nvSpPr>
        <p:spPr bwMode="auto">
          <a:xfrm>
            <a:off x="2006600" y="4083050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6" name="Line 152"/>
          <p:cNvSpPr>
            <a:spLocks noChangeShapeType="1"/>
          </p:cNvSpPr>
          <p:nvPr/>
        </p:nvSpPr>
        <p:spPr bwMode="auto">
          <a:xfrm>
            <a:off x="2306638" y="4083050"/>
            <a:ext cx="0" cy="19875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7" name="Line 153"/>
          <p:cNvSpPr>
            <a:spLocks noChangeShapeType="1"/>
          </p:cNvSpPr>
          <p:nvPr/>
        </p:nvSpPr>
        <p:spPr bwMode="auto">
          <a:xfrm flipH="1">
            <a:off x="798513" y="4354513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8" name="Line 154"/>
          <p:cNvSpPr>
            <a:spLocks noChangeShapeType="1"/>
          </p:cNvSpPr>
          <p:nvPr/>
        </p:nvSpPr>
        <p:spPr bwMode="auto">
          <a:xfrm flipH="1">
            <a:off x="798513" y="4640263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09" name="Line 155"/>
          <p:cNvSpPr>
            <a:spLocks noChangeShapeType="1"/>
          </p:cNvSpPr>
          <p:nvPr/>
        </p:nvSpPr>
        <p:spPr bwMode="auto">
          <a:xfrm flipH="1">
            <a:off x="798513" y="4927600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10" name="Line 156"/>
          <p:cNvSpPr>
            <a:spLocks noChangeShapeType="1"/>
          </p:cNvSpPr>
          <p:nvPr/>
        </p:nvSpPr>
        <p:spPr bwMode="auto">
          <a:xfrm flipH="1">
            <a:off x="798513" y="5213350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11" name="Line 157"/>
          <p:cNvSpPr>
            <a:spLocks noChangeShapeType="1"/>
          </p:cNvSpPr>
          <p:nvPr/>
        </p:nvSpPr>
        <p:spPr bwMode="auto">
          <a:xfrm flipH="1">
            <a:off x="798513" y="5499100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12" name="Line 158"/>
          <p:cNvSpPr>
            <a:spLocks noChangeShapeType="1"/>
          </p:cNvSpPr>
          <p:nvPr/>
        </p:nvSpPr>
        <p:spPr bwMode="auto">
          <a:xfrm flipH="1">
            <a:off x="798513" y="5784850"/>
            <a:ext cx="1811337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13" name="Oval 159"/>
          <p:cNvSpPr>
            <a:spLocks noChangeAspect="1" noChangeArrowheads="1"/>
          </p:cNvSpPr>
          <p:nvPr/>
        </p:nvSpPr>
        <p:spPr bwMode="auto">
          <a:xfrm>
            <a:off x="1970088" y="4051300"/>
            <a:ext cx="88900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14" name="Oval 160"/>
          <p:cNvSpPr>
            <a:spLocks noChangeAspect="1" noChangeArrowheads="1"/>
          </p:cNvSpPr>
          <p:nvPr/>
        </p:nvSpPr>
        <p:spPr bwMode="auto">
          <a:xfrm>
            <a:off x="766763" y="4319588"/>
            <a:ext cx="85725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15" name="Oval 161"/>
          <p:cNvSpPr>
            <a:spLocks noChangeAspect="1" noChangeArrowheads="1"/>
          </p:cNvSpPr>
          <p:nvPr/>
        </p:nvSpPr>
        <p:spPr bwMode="auto">
          <a:xfrm>
            <a:off x="1065213" y="4605338"/>
            <a:ext cx="88900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16" name="Oval 162"/>
          <p:cNvSpPr>
            <a:spLocks noChangeAspect="1" noChangeArrowheads="1"/>
          </p:cNvSpPr>
          <p:nvPr/>
        </p:nvSpPr>
        <p:spPr bwMode="auto">
          <a:xfrm>
            <a:off x="2576513" y="5461000"/>
            <a:ext cx="85725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17" name="Oval 163"/>
          <p:cNvSpPr>
            <a:spLocks noChangeArrowheads="1"/>
          </p:cNvSpPr>
          <p:nvPr/>
        </p:nvSpPr>
        <p:spPr bwMode="auto">
          <a:xfrm>
            <a:off x="1065213" y="6034088"/>
            <a:ext cx="71437" cy="6508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18" name="Text Box 164"/>
          <p:cNvSpPr txBox="1">
            <a:spLocks noChangeArrowheads="1"/>
          </p:cNvSpPr>
          <p:nvPr/>
        </p:nvSpPr>
        <p:spPr bwMode="auto">
          <a:xfrm>
            <a:off x="766763" y="4078288"/>
            <a:ext cx="3175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1</a:t>
            </a:r>
          </a:p>
        </p:txBody>
      </p:sp>
      <p:sp>
        <p:nvSpPr>
          <p:cNvPr id="70819" name="Text Box 165"/>
          <p:cNvSpPr txBox="1">
            <a:spLocks noChangeArrowheads="1"/>
          </p:cNvSpPr>
          <p:nvPr/>
        </p:nvSpPr>
        <p:spPr bwMode="auto">
          <a:xfrm>
            <a:off x="1065213" y="4605338"/>
            <a:ext cx="3349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2</a:t>
            </a:r>
          </a:p>
        </p:txBody>
      </p:sp>
      <p:sp>
        <p:nvSpPr>
          <p:cNvPr id="70820" name="Text Box 166"/>
          <p:cNvSpPr txBox="1">
            <a:spLocks noChangeArrowheads="1"/>
          </p:cNvSpPr>
          <p:nvPr/>
        </p:nvSpPr>
        <p:spPr bwMode="auto">
          <a:xfrm>
            <a:off x="1970088" y="4051300"/>
            <a:ext cx="3270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3</a:t>
            </a:r>
          </a:p>
        </p:txBody>
      </p:sp>
      <p:sp>
        <p:nvSpPr>
          <p:cNvPr id="70821" name="Text Box 167"/>
          <p:cNvSpPr txBox="1">
            <a:spLocks noChangeArrowheads="1"/>
          </p:cNvSpPr>
          <p:nvPr/>
        </p:nvSpPr>
        <p:spPr bwMode="auto">
          <a:xfrm>
            <a:off x="2273300" y="4889500"/>
            <a:ext cx="3635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4</a:t>
            </a:r>
          </a:p>
        </p:txBody>
      </p:sp>
      <p:sp>
        <p:nvSpPr>
          <p:cNvPr id="70822" name="Text Box 168"/>
          <p:cNvSpPr txBox="1">
            <a:spLocks noChangeArrowheads="1"/>
          </p:cNvSpPr>
          <p:nvPr/>
        </p:nvSpPr>
        <p:spPr bwMode="auto">
          <a:xfrm>
            <a:off x="2373313" y="5465763"/>
            <a:ext cx="3857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5</a:t>
            </a:r>
          </a:p>
        </p:txBody>
      </p:sp>
      <p:sp>
        <p:nvSpPr>
          <p:cNvPr id="70823" name="Text Box 169"/>
          <p:cNvSpPr txBox="1">
            <a:spLocks noChangeArrowheads="1"/>
          </p:cNvSpPr>
          <p:nvPr/>
        </p:nvSpPr>
        <p:spPr bwMode="auto">
          <a:xfrm>
            <a:off x="1668463" y="5465763"/>
            <a:ext cx="334962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1500">
                <a:solidFill>
                  <a:srgbClr val="DDDDDD"/>
                </a:solidFill>
              </a:rPr>
              <a:t>6</a:t>
            </a:r>
          </a:p>
        </p:txBody>
      </p:sp>
      <p:sp>
        <p:nvSpPr>
          <p:cNvPr id="70824" name="Line 170"/>
          <p:cNvSpPr>
            <a:spLocks noChangeShapeType="1"/>
          </p:cNvSpPr>
          <p:nvPr/>
        </p:nvSpPr>
        <p:spPr bwMode="auto">
          <a:xfrm flipV="1">
            <a:off x="1098550" y="4354513"/>
            <a:ext cx="0" cy="250825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25" name="Line 171"/>
          <p:cNvSpPr>
            <a:spLocks noChangeShapeType="1"/>
          </p:cNvSpPr>
          <p:nvPr/>
        </p:nvSpPr>
        <p:spPr bwMode="auto">
          <a:xfrm>
            <a:off x="2306638" y="4354513"/>
            <a:ext cx="0" cy="534987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26" name="Line 172"/>
          <p:cNvSpPr>
            <a:spLocks noChangeShapeType="1"/>
          </p:cNvSpPr>
          <p:nvPr/>
        </p:nvSpPr>
        <p:spPr bwMode="auto">
          <a:xfrm>
            <a:off x="2306638" y="4954588"/>
            <a:ext cx="0" cy="544512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27" name="Line 173"/>
          <p:cNvSpPr>
            <a:spLocks noChangeShapeType="1"/>
          </p:cNvSpPr>
          <p:nvPr/>
        </p:nvSpPr>
        <p:spPr bwMode="auto">
          <a:xfrm>
            <a:off x="2306638" y="5499100"/>
            <a:ext cx="269875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28" name="Line 174"/>
          <p:cNvSpPr>
            <a:spLocks noChangeShapeType="1"/>
          </p:cNvSpPr>
          <p:nvPr/>
        </p:nvSpPr>
        <p:spPr bwMode="auto">
          <a:xfrm>
            <a:off x="2341563" y="4927600"/>
            <a:ext cx="266700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29" name="Line 175"/>
          <p:cNvSpPr>
            <a:spLocks noChangeShapeType="1"/>
          </p:cNvSpPr>
          <p:nvPr/>
        </p:nvSpPr>
        <p:spPr bwMode="auto">
          <a:xfrm flipH="1" flipV="1">
            <a:off x="2608263" y="4927600"/>
            <a:ext cx="1587" cy="53340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30" name="Text Box 176"/>
          <p:cNvSpPr txBox="1">
            <a:spLocks noChangeArrowheads="1"/>
          </p:cNvSpPr>
          <p:nvPr/>
        </p:nvSpPr>
        <p:spPr bwMode="auto">
          <a:xfrm>
            <a:off x="1420813" y="2098675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DDDDDD"/>
                </a:solidFill>
              </a:rPr>
              <a:t>1</a:t>
            </a:r>
          </a:p>
        </p:txBody>
      </p:sp>
      <p:sp>
        <p:nvSpPr>
          <p:cNvPr id="70831" name="Text Box 177"/>
          <p:cNvSpPr txBox="1">
            <a:spLocks noChangeArrowheads="1"/>
          </p:cNvSpPr>
          <p:nvPr/>
        </p:nvSpPr>
        <p:spPr bwMode="auto">
          <a:xfrm>
            <a:off x="3844925" y="2098675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DDDDDD"/>
                </a:solidFill>
              </a:rPr>
              <a:t>2</a:t>
            </a:r>
          </a:p>
        </p:txBody>
      </p:sp>
      <p:sp>
        <p:nvSpPr>
          <p:cNvPr id="70832" name="Text Box 178"/>
          <p:cNvSpPr txBox="1">
            <a:spLocks noChangeArrowheads="1"/>
          </p:cNvSpPr>
          <p:nvPr/>
        </p:nvSpPr>
        <p:spPr bwMode="auto">
          <a:xfrm>
            <a:off x="6267450" y="2106613"/>
            <a:ext cx="966788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DDDDDD"/>
                </a:solidFill>
              </a:rPr>
              <a:t>3</a:t>
            </a:r>
          </a:p>
        </p:txBody>
      </p:sp>
      <p:sp>
        <p:nvSpPr>
          <p:cNvPr id="70833" name="Text Box 179"/>
          <p:cNvSpPr txBox="1">
            <a:spLocks noChangeArrowheads="1"/>
          </p:cNvSpPr>
          <p:nvPr/>
        </p:nvSpPr>
        <p:spPr bwMode="auto">
          <a:xfrm>
            <a:off x="1414463" y="4654550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DDDDDD"/>
                </a:solidFill>
              </a:rPr>
              <a:t>4</a:t>
            </a:r>
          </a:p>
        </p:txBody>
      </p:sp>
      <p:sp>
        <p:nvSpPr>
          <p:cNvPr id="70834" name="Text Box 180"/>
          <p:cNvSpPr txBox="1">
            <a:spLocks noChangeArrowheads="1"/>
          </p:cNvSpPr>
          <p:nvPr/>
        </p:nvSpPr>
        <p:spPr bwMode="auto">
          <a:xfrm>
            <a:off x="3830638" y="4633913"/>
            <a:ext cx="9667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DDDDDD"/>
                </a:solidFill>
              </a:rPr>
              <a:t>5</a:t>
            </a:r>
          </a:p>
        </p:txBody>
      </p:sp>
      <p:sp>
        <p:nvSpPr>
          <p:cNvPr id="70835" name="Text Box 181"/>
          <p:cNvSpPr txBox="1">
            <a:spLocks noChangeArrowheads="1"/>
          </p:cNvSpPr>
          <p:nvPr/>
        </p:nvSpPr>
        <p:spPr bwMode="auto">
          <a:xfrm>
            <a:off x="6283325" y="4641850"/>
            <a:ext cx="968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4700">
                <a:solidFill>
                  <a:srgbClr val="DDDDDD"/>
                </a:solidFill>
              </a:rPr>
              <a:t>6</a:t>
            </a:r>
          </a:p>
        </p:txBody>
      </p:sp>
      <p:sp>
        <p:nvSpPr>
          <p:cNvPr id="70836" name="Oval 182"/>
          <p:cNvSpPr>
            <a:spLocks noChangeAspect="1" noChangeArrowheads="1"/>
          </p:cNvSpPr>
          <p:nvPr/>
        </p:nvSpPr>
        <p:spPr bwMode="auto">
          <a:xfrm>
            <a:off x="4697413" y="2333625"/>
            <a:ext cx="80962" cy="76200"/>
          </a:xfrm>
          <a:prstGeom prst="ellipse">
            <a:avLst/>
          </a:prstGeom>
          <a:solidFill>
            <a:srgbClr val="C0C0C0"/>
          </a:solidFill>
          <a:ln w="28575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37" name="Oval 183"/>
          <p:cNvSpPr>
            <a:spLocks noChangeAspect="1" noChangeArrowheads="1"/>
          </p:cNvSpPr>
          <p:nvPr/>
        </p:nvSpPr>
        <p:spPr bwMode="auto">
          <a:xfrm>
            <a:off x="7453313" y="2922588"/>
            <a:ext cx="80962" cy="77787"/>
          </a:xfrm>
          <a:prstGeom prst="ellipse">
            <a:avLst/>
          </a:prstGeom>
          <a:solidFill>
            <a:srgbClr val="C0C0C0"/>
          </a:solidFill>
          <a:ln w="28575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38" name="Oval 184"/>
          <p:cNvSpPr>
            <a:spLocks noChangeAspect="1" noChangeArrowheads="1"/>
          </p:cNvSpPr>
          <p:nvPr/>
        </p:nvSpPr>
        <p:spPr bwMode="auto">
          <a:xfrm>
            <a:off x="3495675" y="6024563"/>
            <a:ext cx="80963" cy="77787"/>
          </a:xfrm>
          <a:prstGeom prst="ellipse">
            <a:avLst/>
          </a:prstGeom>
          <a:solidFill>
            <a:srgbClr val="C0C0C0"/>
          </a:solidFill>
          <a:ln w="28575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39" name="Oval 185"/>
          <p:cNvSpPr>
            <a:spLocks noChangeAspect="1" noChangeArrowheads="1"/>
          </p:cNvSpPr>
          <p:nvPr/>
        </p:nvSpPr>
        <p:spPr bwMode="auto">
          <a:xfrm>
            <a:off x="1670050" y="5462588"/>
            <a:ext cx="80963" cy="77787"/>
          </a:xfrm>
          <a:prstGeom prst="ellipse">
            <a:avLst/>
          </a:prstGeom>
          <a:solidFill>
            <a:srgbClr val="C0C0C0"/>
          </a:solidFill>
          <a:ln w="28575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40" name="Line 186"/>
          <p:cNvSpPr>
            <a:spLocks noChangeShapeType="1"/>
          </p:cNvSpPr>
          <p:nvPr/>
        </p:nvSpPr>
        <p:spPr bwMode="auto">
          <a:xfrm>
            <a:off x="3227388" y="1817688"/>
            <a:ext cx="301625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70841" name="Line 187"/>
          <p:cNvSpPr>
            <a:spLocks noChangeShapeType="1"/>
          </p:cNvSpPr>
          <p:nvPr/>
        </p:nvSpPr>
        <p:spPr bwMode="auto">
          <a:xfrm>
            <a:off x="6884988" y="1817688"/>
            <a:ext cx="301625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70842" name="Line 188"/>
          <p:cNvSpPr>
            <a:spLocks noChangeShapeType="1"/>
          </p:cNvSpPr>
          <p:nvPr/>
        </p:nvSpPr>
        <p:spPr bwMode="auto">
          <a:xfrm flipH="1" flipV="1">
            <a:off x="4737100" y="5507038"/>
            <a:ext cx="268288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70843" name="Line 189"/>
          <p:cNvSpPr>
            <a:spLocks noChangeShapeType="1"/>
          </p:cNvSpPr>
          <p:nvPr/>
        </p:nvSpPr>
        <p:spPr bwMode="auto">
          <a:xfrm>
            <a:off x="5734050" y="1817688"/>
            <a:ext cx="244475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70844" name="Line 190"/>
          <p:cNvSpPr>
            <a:spLocks noChangeShapeType="1"/>
          </p:cNvSpPr>
          <p:nvPr/>
        </p:nvSpPr>
        <p:spPr bwMode="auto">
          <a:xfrm>
            <a:off x="5978525" y="1817688"/>
            <a:ext cx="906463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45" name="Line 191"/>
          <p:cNvSpPr>
            <a:spLocks noChangeShapeType="1"/>
          </p:cNvSpPr>
          <p:nvPr/>
        </p:nvSpPr>
        <p:spPr bwMode="auto">
          <a:xfrm>
            <a:off x="1973263" y="4352925"/>
            <a:ext cx="333375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70846" name="Oval 192"/>
          <p:cNvSpPr>
            <a:spLocks noChangeAspect="1" noChangeArrowheads="1"/>
          </p:cNvSpPr>
          <p:nvPr/>
        </p:nvSpPr>
        <p:spPr bwMode="auto">
          <a:xfrm>
            <a:off x="2273300" y="4889500"/>
            <a:ext cx="85725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47" name="Line 193"/>
          <p:cNvSpPr>
            <a:spLocks noChangeShapeType="1"/>
          </p:cNvSpPr>
          <p:nvPr/>
        </p:nvSpPr>
        <p:spPr bwMode="auto">
          <a:xfrm>
            <a:off x="7186613" y="5507038"/>
            <a:ext cx="2682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70848" name="Line 194"/>
          <p:cNvSpPr>
            <a:spLocks noChangeShapeType="1"/>
          </p:cNvSpPr>
          <p:nvPr/>
        </p:nvSpPr>
        <p:spPr bwMode="auto">
          <a:xfrm>
            <a:off x="2006600" y="4116388"/>
            <a:ext cx="0" cy="238125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49" name="Line 195"/>
          <p:cNvSpPr>
            <a:spLocks noChangeShapeType="1"/>
          </p:cNvSpPr>
          <p:nvPr/>
        </p:nvSpPr>
        <p:spPr bwMode="auto">
          <a:xfrm>
            <a:off x="835025" y="4354513"/>
            <a:ext cx="1138238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850" name="Oval 196"/>
          <p:cNvSpPr>
            <a:spLocks noChangeAspect="1" noChangeArrowheads="1"/>
          </p:cNvSpPr>
          <p:nvPr/>
        </p:nvSpPr>
        <p:spPr bwMode="auto">
          <a:xfrm>
            <a:off x="4090988" y="5464175"/>
            <a:ext cx="88900" cy="82550"/>
          </a:xfrm>
          <a:prstGeom prst="ellipse">
            <a:avLst/>
          </a:prstGeom>
          <a:solidFill>
            <a:srgbClr val="DDDDDD"/>
          </a:solidFill>
          <a:ln w="19050">
            <a:solidFill>
              <a:srgbClr val="C0C0C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51" name="Oval 199"/>
          <p:cNvSpPr>
            <a:spLocks noChangeAspect="1" noChangeArrowheads="1"/>
          </p:cNvSpPr>
          <p:nvPr/>
        </p:nvSpPr>
        <p:spPr bwMode="auto">
          <a:xfrm>
            <a:off x="6546850" y="5473700"/>
            <a:ext cx="85725" cy="80963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52" name="Oval 200"/>
          <p:cNvSpPr>
            <a:spLocks noChangeAspect="1" noChangeArrowheads="1"/>
          </p:cNvSpPr>
          <p:nvPr/>
        </p:nvSpPr>
        <p:spPr bwMode="auto">
          <a:xfrm>
            <a:off x="5927725" y="4311650"/>
            <a:ext cx="95250" cy="96838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53" name="Oval 201"/>
          <p:cNvSpPr>
            <a:spLocks noChangeAspect="1" noChangeArrowheads="1"/>
          </p:cNvSpPr>
          <p:nvPr/>
        </p:nvSpPr>
        <p:spPr bwMode="auto">
          <a:xfrm>
            <a:off x="6845300" y="4318000"/>
            <a:ext cx="95250" cy="96838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54" name="Oval 99"/>
          <p:cNvSpPr>
            <a:spLocks noChangeAspect="1" noChangeArrowheads="1"/>
          </p:cNvSpPr>
          <p:nvPr/>
        </p:nvSpPr>
        <p:spPr bwMode="auto">
          <a:xfrm>
            <a:off x="6848475" y="4057650"/>
            <a:ext cx="88900" cy="82550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55" name="Oval 102"/>
          <p:cNvSpPr>
            <a:spLocks noChangeAspect="1" noChangeArrowheads="1"/>
          </p:cNvSpPr>
          <p:nvPr/>
        </p:nvSpPr>
        <p:spPr bwMode="auto">
          <a:xfrm>
            <a:off x="7153275" y="4894263"/>
            <a:ext cx="85725" cy="84137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0856" name="Oval 202"/>
          <p:cNvSpPr>
            <a:spLocks noChangeAspect="1" noChangeArrowheads="1"/>
          </p:cNvSpPr>
          <p:nvPr/>
        </p:nvSpPr>
        <p:spPr bwMode="auto">
          <a:xfrm>
            <a:off x="7134225" y="5464175"/>
            <a:ext cx="95250" cy="96838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grpSp>
        <p:nvGrpSpPr>
          <p:cNvPr id="720161" name="Group 289"/>
          <p:cNvGrpSpPr>
            <a:grpSpLocks/>
          </p:cNvGrpSpPr>
          <p:nvPr/>
        </p:nvGrpSpPr>
        <p:grpSpPr bwMode="auto">
          <a:xfrm>
            <a:off x="34925" y="1123950"/>
            <a:ext cx="8823325" cy="5329238"/>
            <a:chOff x="22" y="708"/>
            <a:chExt cx="5558" cy="3357"/>
          </a:xfrm>
        </p:grpSpPr>
        <p:sp>
          <p:nvSpPr>
            <p:cNvPr id="71684" name="Rectangle 144"/>
            <p:cNvSpPr>
              <a:spLocks noChangeArrowheads="1"/>
            </p:cNvSpPr>
            <p:nvPr/>
          </p:nvSpPr>
          <p:spPr bwMode="auto">
            <a:xfrm>
              <a:off x="1115" y="852"/>
              <a:ext cx="1528" cy="1441"/>
            </a:xfrm>
            <a:prstGeom prst="rect">
              <a:avLst/>
            </a:prstGeom>
            <a:solidFill>
              <a:srgbClr val="DDDDD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85" name="Rectangle 145"/>
            <p:cNvSpPr>
              <a:spLocks noChangeArrowheads="1"/>
            </p:cNvSpPr>
            <p:nvPr/>
          </p:nvSpPr>
          <p:spPr bwMode="auto">
            <a:xfrm rot="-5400000">
              <a:off x="2025" y="732"/>
              <a:ext cx="288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86" name="Rectangle 146"/>
            <p:cNvSpPr>
              <a:spLocks noChangeArrowheads="1"/>
            </p:cNvSpPr>
            <p:nvPr/>
          </p:nvSpPr>
          <p:spPr bwMode="auto">
            <a:xfrm>
              <a:off x="2241" y="1332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87" name="Rectangle 147"/>
            <p:cNvSpPr>
              <a:spLocks noChangeArrowheads="1"/>
            </p:cNvSpPr>
            <p:nvPr/>
          </p:nvSpPr>
          <p:spPr bwMode="auto">
            <a:xfrm>
              <a:off x="1809" y="1332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88" name="Rectangle 148"/>
            <p:cNvSpPr>
              <a:spLocks noChangeArrowheads="1"/>
            </p:cNvSpPr>
            <p:nvPr/>
          </p:nvSpPr>
          <p:spPr bwMode="auto">
            <a:xfrm rot="-5400000">
              <a:off x="2048" y="1717"/>
              <a:ext cx="241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89" name="Rectangle 149"/>
            <p:cNvSpPr>
              <a:spLocks noChangeArrowheads="1"/>
            </p:cNvSpPr>
            <p:nvPr/>
          </p:nvSpPr>
          <p:spPr bwMode="auto">
            <a:xfrm>
              <a:off x="1232" y="1669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90" name="Rectangle 150"/>
            <p:cNvSpPr>
              <a:spLocks noChangeArrowheads="1"/>
            </p:cNvSpPr>
            <p:nvPr/>
          </p:nvSpPr>
          <p:spPr bwMode="auto">
            <a:xfrm>
              <a:off x="1232" y="948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91" name="Rectangle 151"/>
            <p:cNvSpPr>
              <a:spLocks noChangeArrowheads="1"/>
            </p:cNvSpPr>
            <p:nvPr/>
          </p:nvSpPr>
          <p:spPr bwMode="auto">
            <a:xfrm>
              <a:off x="2020" y="948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692" name="Line 152"/>
            <p:cNvSpPr>
              <a:spLocks noChangeShapeType="1"/>
            </p:cNvSpPr>
            <p:nvPr/>
          </p:nvSpPr>
          <p:spPr bwMode="auto">
            <a:xfrm>
              <a:off x="1233" y="14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693" name="Line 153"/>
            <p:cNvSpPr>
              <a:spLocks noChangeShapeType="1"/>
            </p:cNvSpPr>
            <p:nvPr/>
          </p:nvSpPr>
          <p:spPr bwMode="auto">
            <a:xfrm>
              <a:off x="1510" y="1480"/>
              <a:ext cx="0" cy="1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694" name="Line 154"/>
            <p:cNvSpPr>
              <a:spLocks noChangeShapeType="1"/>
            </p:cNvSpPr>
            <p:nvPr/>
          </p:nvSpPr>
          <p:spPr bwMode="auto">
            <a:xfrm>
              <a:off x="1815" y="1821"/>
              <a:ext cx="2" cy="1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695" name="Line 155"/>
            <p:cNvSpPr>
              <a:spLocks noChangeShapeType="1"/>
            </p:cNvSpPr>
            <p:nvPr/>
          </p:nvSpPr>
          <p:spPr bwMode="auto">
            <a:xfrm>
              <a:off x="2526" y="1821"/>
              <a:ext cx="2" cy="1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696" name="Line 156"/>
            <p:cNvSpPr>
              <a:spLocks noChangeShapeType="1"/>
            </p:cNvSpPr>
            <p:nvPr/>
          </p:nvSpPr>
          <p:spPr bwMode="auto">
            <a:xfrm>
              <a:off x="1816" y="1237"/>
              <a:ext cx="1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697" name="Line 157"/>
            <p:cNvSpPr>
              <a:spLocks noChangeShapeType="1"/>
            </p:cNvSpPr>
            <p:nvPr/>
          </p:nvSpPr>
          <p:spPr bwMode="auto">
            <a:xfrm>
              <a:off x="2527" y="1243"/>
              <a:ext cx="1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698" name="Line 158"/>
            <p:cNvSpPr>
              <a:spLocks noChangeShapeType="1"/>
            </p:cNvSpPr>
            <p:nvPr/>
          </p:nvSpPr>
          <p:spPr bwMode="auto">
            <a:xfrm flipV="1">
              <a:off x="1535" y="2197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699" name="Line 159"/>
            <p:cNvSpPr>
              <a:spLocks noChangeShapeType="1"/>
            </p:cNvSpPr>
            <p:nvPr/>
          </p:nvSpPr>
          <p:spPr bwMode="auto">
            <a:xfrm flipV="1">
              <a:off x="1546" y="948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0" name="Line 160"/>
            <p:cNvSpPr>
              <a:spLocks noChangeShapeType="1"/>
            </p:cNvSpPr>
            <p:nvPr/>
          </p:nvSpPr>
          <p:spPr bwMode="auto">
            <a:xfrm flipV="1">
              <a:off x="2102" y="1335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1" name="Line 161"/>
            <p:cNvSpPr>
              <a:spLocks noChangeShapeType="1"/>
            </p:cNvSpPr>
            <p:nvPr/>
          </p:nvSpPr>
          <p:spPr bwMode="auto">
            <a:xfrm flipV="1">
              <a:off x="2103" y="1803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2" name="Line 162"/>
            <p:cNvSpPr>
              <a:spLocks noChangeShapeType="1"/>
            </p:cNvSpPr>
            <p:nvPr/>
          </p:nvSpPr>
          <p:spPr bwMode="auto">
            <a:xfrm>
              <a:off x="1237" y="85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3" name="Line 163"/>
            <p:cNvSpPr>
              <a:spLocks noChangeShapeType="1"/>
            </p:cNvSpPr>
            <p:nvPr/>
          </p:nvSpPr>
          <p:spPr bwMode="auto">
            <a:xfrm>
              <a:off x="2524" y="85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4" name="Line 164"/>
            <p:cNvSpPr>
              <a:spLocks noChangeShapeType="1"/>
            </p:cNvSpPr>
            <p:nvPr/>
          </p:nvSpPr>
          <p:spPr bwMode="auto">
            <a:xfrm>
              <a:off x="1232" y="2195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5" name="Line 165"/>
            <p:cNvSpPr>
              <a:spLocks noChangeShapeType="1"/>
            </p:cNvSpPr>
            <p:nvPr/>
          </p:nvSpPr>
          <p:spPr bwMode="auto">
            <a:xfrm>
              <a:off x="2530" y="219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71706" name="Group 166"/>
            <p:cNvGrpSpPr>
              <a:grpSpLocks/>
            </p:cNvGrpSpPr>
            <p:nvPr/>
          </p:nvGrpSpPr>
          <p:grpSpPr bwMode="auto">
            <a:xfrm>
              <a:off x="1066" y="756"/>
              <a:ext cx="1633" cy="1585"/>
              <a:chOff x="719" y="1488"/>
              <a:chExt cx="1633" cy="1585"/>
            </a:xfrm>
          </p:grpSpPr>
          <p:sp>
            <p:nvSpPr>
              <p:cNvPr id="71817" name="Oval 167"/>
              <p:cNvSpPr>
                <a:spLocks noChangeArrowheads="1"/>
              </p:cNvSpPr>
              <p:nvPr/>
            </p:nvSpPr>
            <p:spPr bwMode="auto">
              <a:xfrm>
                <a:off x="719" y="216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1</a:t>
                </a:r>
                <a:endParaRPr lang="en-US" altLang="de-DE" sz="1800" b="1"/>
              </a:p>
            </p:txBody>
          </p:sp>
          <p:sp>
            <p:nvSpPr>
              <p:cNvPr id="71818" name="Oval 168"/>
              <p:cNvSpPr>
                <a:spLocks noChangeArrowheads="1"/>
              </p:cNvSpPr>
              <p:nvPr/>
            </p:nvSpPr>
            <p:spPr bwMode="auto">
              <a:xfrm>
                <a:off x="911" y="2160"/>
                <a:ext cx="241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2</a:t>
                </a:r>
                <a:endParaRPr lang="en-US" altLang="de-DE" sz="1800" b="1"/>
              </a:p>
            </p:txBody>
          </p:sp>
          <p:sp>
            <p:nvSpPr>
              <p:cNvPr id="71819" name="Oval 169"/>
              <p:cNvSpPr>
                <a:spLocks noChangeArrowheads="1"/>
              </p:cNvSpPr>
              <p:nvPr/>
            </p:nvSpPr>
            <p:spPr bwMode="auto">
              <a:xfrm>
                <a:off x="1199" y="2160"/>
                <a:ext cx="241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3</a:t>
                </a:r>
                <a:endParaRPr lang="en-US" altLang="de-DE" sz="1800" b="1"/>
              </a:p>
            </p:txBody>
          </p:sp>
          <p:sp>
            <p:nvSpPr>
              <p:cNvPr id="71820" name="Oval 170"/>
              <p:cNvSpPr>
                <a:spLocks noChangeArrowheads="1"/>
              </p:cNvSpPr>
              <p:nvPr/>
            </p:nvSpPr>
            <p:spPr bwMode="auto">
              <a:xfrm>
                <a:off x="1440" y="148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4</a:t>
                </a:r>
                <a:endParaRPr lang="en-US" altLang="de-DE" sz="1800" b="1"/>
              </a:p>
            </p:txBody>
          </p:sp>
          <p:sp>
            <p:nvSpPr>
              <p:cNvPr id="71821" name="Oval 171"/>
              <p:cNvSpPr>
                <a:spLocks noChangeArrowheads="1"/>
              </p:cNvSpPr>
              <p:nvPr/>
            </p:nvSpPr>
            <p:spPr bwMode="auto">
              <a:xfrm>
                <a:off x="1680" y="1872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5</a:t>
                </a:r>
                <a:endParaRPr lang="en-US" altLang="de-DE" sz="1800" b="1"/>
              </a:p>
            </p:txBody>
          </p:sp>
          <p:sp>
            <p:nvSpPr>
              <p:cNvPr id="71822" name="Oval 172"/>
              <p:cNvSpPr>
                <a:spLocks noChangeArrowheads="1"/>
              </p:cNvSpPr>
              <p:nvPr/>
            </p:nvSpPr>
            <p:spPr bwMode="auto">
              <a:xfrm>
                <a:off x="1680" y="216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6</a:t>
                </a:r>
                <a:endParaRPr lang="en-US" altLang="de-DE" sz="1800" b="1"/>
              </a:p>
            </p:txBody>
          </p:sp>
          <p:sp>
            <p:nvSpPr>
              <p:cNvPr id="71823" name="Oval 173"/>
              <p:cNvSpPr>
                <a:spLocks noChangeArrowheads="1"/>
              </p:cNvSpPr>
              <p:nvPr/>
            </p:nvSpPr>
            <p:spPr bwMode="auto">
              <a:xfrm>
                <a:off x="1680" y="2496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7</a:t>
                </a:r>
                <a:endParaRPr lang="en-US" altLang="de-DE" sz="1800" b="1"/>
              </a:p>
            </p:txBody>
          </p:sp>
          <p:sp>
            <p:nvSpPr>
              <p:cNvPr id="71824" name="Oval 174"/>
              <p:cNvSpPr>
                <a:spLocks noChangeArrowheads="1"/>
              </p:cNvSpPr>
              <p:nvPr/>
            </p:nvSpPr>
            <p:spPr bwMode="auto">
              <a:xfrm>
                <a:off x="1440" y="2832"/>
                <a:ext cx="240" cy="24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8</a:t>
                </a:r>
                <a:endParaRPr lang="en-US" altLang="de-DE" sz="1800" b="1"/>
              </a:p>
            </p:txBody>
          </p:sp>
          <p:sp>
            <p:nvSpPr>
              <p:cNvPr id="71825" name="Oval 175"/>
              <p:cNvSpPr>
                <a:spLocks noChangeArrowheads="1"/>
              </p:cNvSpPr>
              <p:nvPr/>
            </p:nvSpPr>
            <p:spPr bwMode="auto">
              <a:xfrm>
                <a:off x="2112" y="216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9</a:t>
                </a:r>
                <a:endParaRPr lang="en-US" altLang="de-DE" sz="1800" b="1"/>
              </a:p>
            </p:txBody>
          </p:sp>
        </p:grpSp>
        <p:sp>
          <p:nvSpPr>
            <p:cNvPr id="71707" name="Line 177"/>
            <p:cNvSpPr>
              <a:spLocks noChangeShapeType="1"/>
            </p:cNvSpPr>
            <p:nvPr/>
          </p:nvSpPr>
          <p:spPr bwMode="auto">
            <a:xfrm>
              <a:off x="4564" y="1169"/>
              <a:ext cx="823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8" name="Line 178"/>
            <p:cNvSpPr>
              <a:spLocks noChangeShapeType="1"/>
            </p:cNvSpPr>
            <p:nvPr/>
          </p:nvSpPr>
          <p:spPr bwMode="auto">
            <a:xfrm flipV="1">
              <a:off x="4538" y="1572"/>
              <a:ext cx="849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09" name="Line 179"/>
            <p:cNvSpPr>
              <a:spLocks noChangeShapeType="1"/>
            </p:cNvSpPr>
            <p:nvPr/>
          </p:nvSpPr>
          <p:spPr bwMode="auto">
            <a:xfrm>
              <a:off x="4356" y="1550"/>
              <a:ext cx="167" cy="3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0" name="Line 180"/>
            <p:cNvSpPr>
              <a:spLocks noChangeShapeType="1"/>
            </p:cNvSpPr>
            <p:nvPr/>
          </p:nvSpPr>
          <p:spPr bwMode="auto">
            <a:xfrm flipV="1">
              <a:off x="4379" y="118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1" name="Line 181"/>
            <p:cNvSpPr>
              <a:spLocks noChangeShapeType="1"/>
            </p:cNvSpPr>
            <p:nvPr/>
          </p:nvSpPr>
          <p:spPr bwMode="auto">
            <a:xfrm flipV="1">
              <a:off x="4571" y="1572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2" name="Line 182"/>
            <p:cNvSpPr>
              <a:spLocks noChangeShapeType="1"/>
            </p:cNvSpPr>
            <p:nvPr/>
          </p:nvSpPr>
          <p:spPr bwMode="auto">
            <a:xfrm>
              <a:off x="4571" y="1188"/>
              <a:ext cx="291" cy="3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3" name="Line 183"/>
            <p:cNvSpPr>
              <a:spLocks noChangeShapeType="1"/>
            </p:cNvSpPr>
            <p:nvPr/>
          </p:nvSpPr>
          <p:spPr bwMode="auto">
            <a:xfrm>
              <a:off x="4354" y="936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4" name="Line 184"/>
            <p:cNvSpPr>
              <a:spLocks noChangeShapeType="1"/>
            </p:cNvSpPr>
            <p:nvPr/>
          </p:nvSpPr>
          <p:spPr bwMode="auto">
            <a:xfrm>
              <a:off x="3558" y="154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5" name="Line 185"/>
            <p:cNvSpPr>
              <a:spLocks noChangeShapeType="1"/>
            </p:cNvSpPr>
            <p:nvPr/>
          </p:nvSpPr>
          <p:spPr bwMode="auto">
            <a:xfrm flipV="1">
              <a:off x="4427" y="1572"/>
              <a:ext cx="1009" cy="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6" name="Line 186"/>
            <p:cNvSpPr>
              <a:spLocks noChangeShapeType="1"/>
            </p:cNvSpPr>
            <p:nvPr/>
          </p:nvSpPr>
          <p:spPr bwMode="auto">
            <a:xfrm>
              <a:off x="3658" y="1572"/>
              <a:ext cx="625" cy="5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7" name="Line 187"/>
            <p:cNvSpPr>
              <a:spLocks noChangeShapeType="1"/>
            </p:cNvSpPr>
            <p:nvPr/>
          </p:nvSpPr>
          <p:spPr bwMode="auto">
            <a:xfrm flipV="1">
              <a:off x="3562" y="852"/>
              <a:ext cx="721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18" name="AutoShape 188"/>
            <p:cNvSpPr>
              <a:spLocks noChangeArrowheads="1"/>
            </p:cNvSpPr>
            <p:nvPr/>
          </p:nvSpPr>
          <p:spPr bwMode="auto">
            <a:xfrm>
              <a:off x="3035" y="1332"/>
              <a:ext cx="191" cy="48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19" name="Line 189"/>
            <p:cNvSpPr>
              <a:spLocks noChangeShapeType="1"/>
            </p:cNvSpPr>
            <p:nvPr/>
          </p:nvSpPr>
          <p:spPr bwMode="auto">
            <a:xfrm>
              <a:off x="4379" y="852"/>
              <a:ext cx="1028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20" name="Oval 190"/>
            <p:cNvSpPr>
              <a:spLocks noChangeArrowheads="1"/>
            </p:cNvSpPr>
            <p:nvPr/>
          </p:nvSpPr>
          <p:spPr bwMode="auto">
            <a:xfrm>
              <a:off x="3467" y="1428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71721" name="Oval 191"/>
            <p:cNvSpPr>
              <a:spLocks noChangeArrowheads="1"/>
            </p:cNvSpPr>
            <p:nvPr/>
          </p:nvSpPr>
          <p:spPr bwMode="auto">
            <a:xfrm>
              <a:off x="3850" y="1428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71722" name="Oval 192"/>
            <p:cNvSpPr>
              <a:spLocks noChangeArrowheads="1"/>
            </p:cNvSpPr>
            <p:nvPr/>
          </p:nvSpPr>
          <p:spPr bwMode="auto">
            <a:xfrm>
              <a:off x="4234" y="1428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71723" name="Oval 193"/>
            <p:cNvSpPr>
              <a:spLocks noChangeArrowheads="1"/>
            </p:cNvSpPr>
            <p:nvPr/>
          </p:nvSpPr>
          <p:spPr bwMode="auto">
            <a:xfrm>
              <a:off x="4235" y="708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71724" name="Oval 194"/>
            <p:cNvSpPr>
              <a:spLocks noChangeArrowheads="1"/>
            </p:cNvSpPr>
            <p:nvPr/>
          </p:nvSpPr>
          <p:spPr bwMode="auto">
            <a:xfrm>
              <a:off x="4426" y="104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71725" name="Oval 195"/>
            <p:cNvSpPr>
              <a:spLocks noChangeArrowheads="1"/>
            </p:cNvSpPr>
            <p:nvPr/>
          </p:nvSpPr>
          <p:spPr bwMode="auto">
            <a:xfrm>
              <a:off x="4763" y="1428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71726" name="Oval 196"/>
            <p:cNvSpPr>
              <a:spLocks noChangeArrowheads="1"/>
            </p:cNvSpPr>
            <p:nvPr/>
          </p:nvSpPr>
          <p:spPr bwMode="auto">
            <a:xfrm>
              <a:off x="4427" y="176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71727" name="Oval 197"/>
            <p:cNvSpPr>
              <a:spLocks noChangeArrowheads="1"/>
            </p:cNvSpPr>
            <p:nvPr/>
          </p:nvSpPr>
          <p:spPr bwMode="auto">
            <a:xfrm>
              <a:off x="4235" y="2100"/>
              <a:ext cx="241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71728" name="Oval 198"/>
            <p:cNvSpPr>
              <a:spLocks noChangeArrowheads="1"/>
            </p:cNvSpPr>
            <p:nvPr/>
          </p:nvSpPr>
          <p:spPr bwMode="auto">
            <a:xfrm>
              <a:off x="5339" y="1428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  <p:sp>
          <p:nvSpPr>
            <p:cNvPr id="71729" name="Rectangle 199"/>
            <p:cNvSpPr>
              <a:spLocks noChangeArrowheads="1"/>
            </p:cNvSpPr>
            <p:nvPr/>
          </p:nvSpPr>
          <p:spPr bwMode="auto">
            <a:xfrm>
              <a:off x="1115" y="2576"/>
              <a:ext cx="1528" cy="1441"/>
            </a:xfrm>
            <a:prstGeom prst="rect">
              <a:avLst/>
            </a:prstGeom>
            <a:solidFill>
              <a:srgbClr val="DDDDDD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0" name="Rectangle 200"/>
            <p:cNvSpPr>
              <a:spLocks noChangeArrowheads="1"/>
            </p:cNvSpPr>
            <p:nvPr/>
          </p:nvSpPr>
          <p:spPr bwMode="auto">
            <a:xfrm rot="-5400000">
              <a:off x="2025" y="2456"/>
              <a:ext cx="288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1" name="Rectangle 201"/>
            <p:cNvSpPr>
              <a:spLocks noChangeArrowheads="1"/>
            </p:cNvSpPr>
            <p:nvPr/>
          </p:nvSpPr>
          <p:spPr bwMode="auto">
            <a:xfrm>
              <a:off x="2241" y="3056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2" name="Rectangle 202"/>
            <p:cNvSpPr>
              <a:spLocks noChangeArrowheads="1"/>
            </p:cNvSpPr>
            <p:nvPr/>
          </p:nvSpPr>
          <p:spPr bwMode="auto">
            <a:xfrm>
              <a:off x="1809" y="3056"/>
              <a:ext cx="288" cy="48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3" name="Rectangle 203"/>
            <p:cNvSpPr>
              <a:spLocks noChangeArrowheads="1"/>
            </p:cNvSpPr>
            <p:nvPr/>
          </p:nvSpPr>
          <p:spPr bwMode="auto">
            <a:xfrm rot="-5400000">
              <a:off x="2048" y="3441"/>
              <a:ext cx="241" cy="72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4" name="Rectangle 204"/>
            <p:cNvSpPr>
              <a:spLocks noChangeArrowheads="1"/>
            </p:cNvSpPr>
            <p:nvPr/>
          </p:nvSpPr>
          <p:spPr bwMode="auto">
            <a:xfrm>
              <a:off x="1232" y="3393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5" name="Rectangle 205"/>
            <p:cNvSpPr>
              <a:spLocks noChangeArrowheads="1"/>
            </p:cNvSpPr>
            <p:nvPr/>
          </p:nvSpPr>
          <p:spPr bwMode="auto">
            <a:xfrm>
              <a:off x="1232" y="2672"/>
              <a:ext cx="288" cy="52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6" name="Rectangle 206"/>
            <p:cNvSpPr>
              <a:spLocks noChangeArrowheads="1"/>
            </p:cNvSpPr>
            <p:nvPr/>
          </p:nvSpPr>
          <p:spPr bwMode="auto">
            <a:xfrm>
              <a:off x="2020" y="2672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37" name="Line 207"/>
            <p:cNvSpPr>
              <a:spLocks noChangeShapeType="1"/>
            </p:cNvSpPr>
            <p:nvPr/>
          </p:nvSpPr>
          <p:spPr bwMode="auto">
            <a:xfrm>
              <a:off x="1233" y="320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38" name="Line 208"/>
            <p:cNvSpPr>
              <a:spLocks noChangeShapeType="1"/>
            </p:cNvSpPr>
            <p:nvPr/>
          </p:nvSpPr>
          <p:spPr bwMode="auto">
            <a:xfrm>
              <a:off x="1510" y="3204"/>
              <a:ext cx="0" cy="1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39" name="Line 209"/>
            <p:cNvSpPr>
              <a:spLocks noChangeShapeType="1"/>
            </p:cNvSpPr>
            <p:nvPr/>
          </p:nvSpPr>
          <p:spPr bwMode="auto">
            <a:xfrm>
              <a:off x="1810" y="3549"/>
              <a:ext cx="2" cy="1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0" name="Line 210"/>
            <p:cNvSpPr>
              <a:spLocks noChangeShapeType="1"/>
            </p:cNvSpPr>
            <p:nvPr/>
          </p:nvSpPr>
          <p:spPr bwMode="auto">
            <a:xfrm>
              <a:off x="2526" y="3545"/>
              <a:ext cx="2" cy="1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1" name="Line 211"/>
            <p:cNvSpPr>
              <a:spLocks noChangeShapeType="1"/>
            </p:cNvSpPr>
            <p:nvPr/>
          </p:nvSpPr>
          <p:spPr bwMode="auto">
            <a:xfrm>
              <a:off x="1811" y="2966"/>
              <a:ext cx="1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2" name="Line 212"/>
            <p:cNvSpPr>
              <a:spLocks noChangeShapeType="1"/>
            </p:cNvSpPr>
            <p:nvPr/>
          </p:nvSpPr>
          <p:spPr bwMode="auto">
            <a:xfrm>
              <a:off x="2527" y="2967"/>
              <a:ext cx="1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3" name="Line 213"/>
            <p:cNvSpPr>
              <a:spLocks noChangeShapeType="1"/>
            </p:cNvSpPr>
            <p:nvPr/>
          </p:nvSpPr>
          <p:spPr bwMode="auto">
            <a:xfrm flipV="1">
              <a:off x="1535" y="3921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4" name="Line 214"/>
            <p:cNvSpPr>
              <a:spLocks noChangeShapeType="1"/>
            </p:cNvSpPr>
            <p:nvPr/>
          </p:nvSpPr>
          <p:spPr bwMode="auto">
            <a:xfrm flipV="1">
              <a:off x="1546" y="2672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5" name="Line 215"/>
            <p:cNvSpPr>
              <a:spLocks noChangeShapeType="1"/>
            </p:cNvSpPr>
            <p:nvPr/>
          </p:nvSpPr>
          <p:spPr bwMode="auto">
            <a:xfrm flipV="1">
              <a:off x="2102" y="3059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6" name="Line 216"/>
            <p:cNvSpPr>
              <a:spLocks noChangeShapeType="1"/>
            </p:cNvSpPr>
            <p:nvPr/>
          </p:nvSpPr>
          <p:spPr bwMode="auto">
            <a:xfrm flipV="1">
              <a:off x="2103" y="3527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7" name="Line 217"/>
            <p:cNvSpPr>
              <a:spLocks noChangeShapeType="1"/>
            </p:cNvSpPr>
            <p:nvPr/>
          </p:nvSpPr>
          <p:spPr bwMode="auto">
            <a:xfrm>
              <a:off x="2265" y="3536"/>
              <a:ext cx="2" cy="1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8" name="Line 218"/>
            <p:cNvSpPr>
              <a:spLocks noChangeShapeType="1"/>
            </p:cNvSpPr>
            <p:nvPr/>
          </p:nvSpPr>
          <p:spPr bwMode="auto">
            <a:xfrm>
              <a:off x="2075" y="3536"/>
              <a:ext cx="2" cy="1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49" name="Line 219"/>
            <p:cNvSpPr>
              <a:spLocks noChangeShapeType="1"/>
            </p:cNvSpPr>
            <p:nvPr/>
          </p:nvSpPr>
          <p:spPr bwMode="auto">
            <a:xfrm>
              <a:off x="2240" y="2964"/>
              <a:ext cx="1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0" name="Line 220"/>
            <p:cNvSpPr>
              <a:spLocks noChangeShapeType="1"/>
            </p:cNvSpPr>
            <p:nvPr/>
          </p:nvSpPr>
          <p:spPr bwMode="auto">
            <a:xfrm>
              <a:off x="2099" y="2970"/>
              <a:ext cx="1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1" name="Line 221"/>
            <p:cNvSpPr>
              <a:spLocks noChangeShapeType="1"/>
            </p:cNvSpPr>
            <p:nvPr/>
          </p:nvSpPr>
          <p:spPr bwMode="auto">
            <a:xfrm flipV="1">
              <a:off x="1546" y="3392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2" name="Line 222"/>
            <p:cNvSpPr>
              <a:spLocks noChangeShapeType="1"/>
            </p:cNvSpPr>
            <p:nvPr/>
          </p:nvSpPr>
          <p:spPr bwMode="auto">
            <a:xfrm flipV="1">
              <a:off x="1546" y="3200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3" name="Line 223"/>
            <p:cNvSpPr>
              <a:spLocks noChangeShapeType="1"/>
            </p:cNvSpPr>
            <p:nvPr/>
          </p:nvSpPr>
          <p:spPr bwMode="auto">
            <a:xfrm flipV="1">
              <a:off x="1546" y="3680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4" name="Line 224"/>
            <p:cNvSpPr>
              <a:spLocks noChangeShapeType="1"/>
            </p:cNvSpPr>
            <p:nvPr/>
          </p:nvSpPr>
          <p:spPr bwMode="auto">
            <a:xfrm flipV="1">
              <a:off x="1535" y="3536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5" name="Line 225"/>
            <p:cNvSpPr>
              <a:spLocks noChangeShapeType="1"/>
            </p:cNvSpPr>
            <p:nvPr/>
          </p:nvSpPr>
          <p:spPr bwMode="auto">
            <a:xfrm flipV="1">
              <a:off x="1546" y="3056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6" name="Line 226"/>
            <p:cNvSpPr>
              <a:spLocks noChangeShapeType="1"/>
            </p:cNvSpPr>
            <p:nvPr/>
          </p:nvSpPr>
          <p:spPr bwMode="auto">
            <a:xfrm flipV="1">
              <a:off x="1546" y="2960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7" name="Line 227"/>
            <p:cNvSpPr>
              <a:spLocks noChangeShapeType="1"/>
            </p:cNvSpPr>
            <p:nvPr/>
          </p:nvSpPr>
          <p:spPr bwMode="auto">
            <a:xfrm>
              <a:off x="1809" y="3916"/>
              <a:ext cx="0" cy="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8" name="Line 228"/>
            <p:cNvSpPr>
              <a:spLocks noChangeShapeType="1"/>
            </p:cNvSpPr>
            <p:nvPr/>
          </p:nvSpPr>
          <p:spPr bwMode="auto">
            <a:xfrm>
              <a:off x="1514" y="3921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59" name="Line 229"/>
            <p:cNvSpPr>
              <a:spLocks noChangeShapeType="1"/>
            </p:cNvSpPr>
            <p:nvPr/>
          </p:nvSpPr>
          <p:spPr bwMode="auto">
            <a:xfrm>
              <a:off x="1234" y="3921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0" name="Line 230"/>
            <p:cNvSpPr>
              <a:spLocks noChangeShapeType="1"/>
            </p:cNvSpPr>
            <p:nvPr/>
          </p:nvSpPr>
          <p:spPr bwMode="auto">
            <a:xfrm>
              <a:off x="2521" y="3921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1" name="Line 231"/>
            <p:cNvSpPr>
              <a:spLocks noChangeShapeType="1"/>
            </p:cNvSpPr>
            <p:nvPr/>
          </p:nvSpPr>
          <p:spPr bwMode="auto">
            <a:xfrm>
              <a:off x="2517" y="2586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2" name="Line 232"/>
            <p:cNvSpPr>
              <a:spLocks noChangeShapeType="1"/>
            </p:cNvSpPr>
            <p:nvPr/>
          </p:nvSpPr>
          <p:spPr bwMode="auto">
            <a:xfrm>
              <a:off x="1234" y="258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3" name="Line 233"/>
            <p:cNvSpPr>
              <a:spLocks noChangeShapeType="1"/>
            </p:cNvSpPr>
            <p:nvPr/>
          </p:nvSpPr>
          <p:spPr bwMode="auto">
            <a:xfrm>
              <a:off x="1513" y="2574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4" name="Line 234"/>
            <p:cNvSpPr>
              <a:spLocks noChangeShapeType="1"/>
            </p:cNvSpPr>
            <p:nvPr/>
          </p:nvSpPr>
          <p:spPr bwMode="auto">
            <a:xfrm>
              <a:off x="1806" y="2574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5" name="Line 235"/>
            <p:cNvSpPr>
              <a:spLocks noChangeShapeType="1"/>
            </p:cNvSpPr>
            <p:nvPr/>
          </p:nvSpPr>
          <p:spPr bwMode="auto">
            <a:xfrm flipV="1">
              <a:off x="1115" y="267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6" name="Line 236"/>
            <p:cNvSpPr>
              <a:spLocks noChangeShapeType="1"/>
            </p:cNvSpPr>
            <p:nvPr/>
          </p:nvSpPr>
          <p:spPr bwMode="auto">
            <a:xfrm flipV="1">
              <a:off x="1115" y="3200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7" name="Line 237"/>
            <p:cNvSpPr>
              <a:spLocks noChangeShapeType="1"/>
            </p:cNvSpPr>
            <p:nvPr/>
          </p:nvSpPr>
          <p:spPr bwMode="auto">
            <a:xfrm flipV="1">
              <a:off x="1115" y="339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8" name="Line 238"/>
            <p:cNvSpPr>
              <a:spLocks noChangeShapeType="1"/>
            </p:cNvSpPr>
            <p:nvPr/>
          </p:nvSpPr>
          <p:spPr bwMode="auto">
            <a:xfrm flipV="1">
              <a:off x="1115" y="3921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9" name="Line 239"/>
            <p:cNvSpPr>
              <a:spLocks noChangeShapeType="1"/>
            </p:cNvSpPr>
            <p:nvPr/>
          </p:nvSpPr>
          <p:spPr bwMode="auto">
            <a:xfrm flipV="1">
              <a:off x="2555" y="2672"/>
              <a:ext cx="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0" name="Line 240"/>
            <p:cNvSpPr>
              <a:spLocks noChangeShapeType="1"/>
            </p:cNvSpPr>
            <p:nvPr/>
          </p:nvSpPr>
          <p:spPr bwMode="auto">
            <a:xfrm flipV="1">
              <a:off x="2555" y="2960"/>
              <a:ext cx="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1" name="Line 241"/>
            <p:cNvSpPr>
              <a:spLocks noChangeShapeType="1"/>
            </p:cNvSpPr>
            <p:nvPr/>
          </p:nvSpPr>
          <p:spPr bwMode="auto">
            <a:xfrm flipV="1">
              <a:off x="2554" y="3056"/>
              <a:ext cx="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2" name="Line 242"/>
            <p:cNvSpPr>
              <a:spLocks noChangeShapeType="1"/>
            </p:cNvSpPr>
            <p:nvPr/>
          </p:nvSpPr>
          <p:spPr bwMode="auto">
            <a:xfrm flipV="1">
              <a:off x="2555" y="3536"/>
              <a:ext cx="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3" name="Line 243"/>
            <p:cNvSpPr>
              <a:spLocks noChangeShapeType="1"/>
            </p:cNvSpPr>
            <p:nvPr/>
          </p:nvSpPr>
          <p:spPr bwMode="auto">
            <a:xfrm flipV="1">
              <a:off x="2555" y="3680"/>
              <a:ext cx="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4" name="Line 244"/>
            <p:cNvSpPr>
              <a:spLocks noChangeShapeType="1"/>
            </p:cNvSpPr>
            <p:nvPr/>
          </p:nvSpPr>
          <p:spPr bwMode="auto">
            <a:xfrm flipV="1">
              <a:off x="2555" y="3921"/>
              <a:ext cx="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71775" name="Group 245"/>
            <p:cNvGrpSpPr>
              <a:grpSpLocks/>
            </p:cNvGrpSpPr>
            <p:nvPr/>
          </p:nvGrpSpPr>
          <p:grpSpPr bwMode="auto">
            <a:xfrm>
              <a:off x="1066" y="2480"/>
              <a:ext cx="1633" cy="1585"/>
              <a:chOff x="719" y="1488"/>
              <a:chExt cx="1633" cy="1585"/>
            </a:xfrm>
          </p:grpSpPr>
          <p:sp>
            <p:nvSpPr>
              <p:cNvPr id="71803" name="Oval 246"/>
              <p:cNvSpPr>
                <a:spLocks noChangeArrowheads="1"/>
              </p:cNvSpPr>
              <p:nvPr/>
            </p:nvSpPr>
            <p:spPr bwMode="auto">
              <a:xfrm>
                <a:off x="719" y="148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1</a:t>
                </a:r>
                <a:endParaRPr lang="en-US" altLang="de-DE" sz="1800" b="1"/>
              </a:p>
            </p:txBody>
          </p:sp>
          <p:sp>
            <p:nvSpPr>
              <p:cNvPr id="71804" name="Oval 247"/>
              <p:cNvSpPr>
                <a:spLocks noChangeArrowheads="1"/>
              </p:cNvSpPr>
              <p:nvPr/>
            </p:nvSpPr>
            <p:spPr bwMode="auto">
              <a:xfrm>
                <a:off x="720" y="2160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2</a:t>
                </a:r>
                <a:endParaRPr lang="en-US" altLang="de-DE" sz="1800" b="1"/>
              </a:p>
            </p:txBody>
          </p:sp>
          <p:sp>
            <p:nvSpPr>
              <p:cNvPr id="71805" name="Oval 248"/>
              <p:cNvSpPr>
                <a:spLocks noChangeArrowheads="1"/>
              </p:cNvSpPr>
              <p:nvPr/>
            </p:nvSpPr>
            <p:spPr bwMode="auto">
              <a:xfrm>
                <a:off x="720" y="2832"/>
                <a:ext cx="240" cy="24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3</a:t>
                </a:r>
                <a:endParaRPr lang="en-US" altLang="de-DE" sz="1800" b="1"/>
              </a:p>
            </p:txBody>
          </p:sp>
          <p:sp>
            <p:nvSpPr>
              <p:cNvPr id="71806" name="Oval 249"/>
              <p:cNvSpPr>
                <a:spLocks noChangeArrowheads="1"/>
              </p:cNvSpPr>
              <p:nvPr/>
            </p:nvSpPr>
            <p:spPr bwMode="auto">
              <a:xfrm>
                <a:off x="1199" y="1488"/>
                <a:ext cx="241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4</a:t>
                </a:r>
                <a:endParaRPr lang="en-US" altLang="de-DE" sz="1800" b="1"/>
              </a:p>
            </p:txBody>
          </p:sp>
          <p:sp>
            <p:nvSpPr>
              <p:cNvPr id="71807" name="Oval 250"/>
              <p:cNvSpPr>
                <a:spLocks noChangeArrowheads="1"/>
              </p:cNvSpPr>
              <p:nvPr/>
            </p:nvSpPr>
            <p:spPr bwMode="auto">
              <a:xfrm>
                <a:off x="1199" y="1872"/>
                <a:ext cx="241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5</a:t>
                </a:r>
                <a:endParaRPr lang="en-US" altLang="de-DE" sz="1800" b="1"/>
              </a:p>
            </p:txBody>
          </p:sp>
          <p:sp>
            <p:nvSpPr>
              <p:cNvPr id="71808" name="Oval 251"/>
              <p:cNvSpPr>
                <a:spLocks noChangeArrowheads="1"/>
              </p:cNvSpPr>
              <p:nvPr/>
            </p:nvSpPr>
            <p:spPr bwMode="auto">
              <a:xfrm>
                <a:off x="1199" y="2160"/>
                <a:ext cx="241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6</a:t>
                </a:r>
                <a:endParaRPr lang="en-US" altLang="de-DE" sz="1800" b="1"/>
              </a:p>
            </p:txBody>
          </p:sp>
          <p:sp>
            <p:nvSpPr>
              <p:cNvPr id="71809" name="Oval 252"/>
              <p:cNvSpPr>
                <a:spLocks noChangeArrowheads="1"/>
              </p:cNvSpPr>
              <p:nvPr/>
            </p:nvSpPr>
            <p:spPr bwMode="auto">
              <a:xfrm>
                <a:off x="1199" y="2497"/>
                <a:ext cx="241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7</a:t>
                </a:r>
                <a:endParaRPr lang="en-US" altLang="de-DE" sz="1800" b="1"/>
              </a:p>
            </p:txBody>
          </p:sp>
          <p:sp>
            <p:nvSpPr>
              <p:cNvPr id="71810" name="Oval 253"/>
              <p:cNvSpPr>
                <a:spLocks noChangeArrowheads="1"/>
              </p:cNvSpPr>
              <p:nvPr/>
            </p:nvSpPr>
            <p:spPr bwMode="auto">
              <a:xfrm>
                <a:off x="1199" y="2832"/>
                <a:ext cx="241" cy="24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8</a:t>
                </a:r>
                <a:endParaRPr lang="en-US" altLang="de-DE" sz="1800" b="1"/>
              </a:p>
            </p:txBody>
          </p:sp>
          <p:sp>
            <p:nvSpPr>
              <p:cNvPr id="71811" name="Oval 254"/>
              <p:cNvSpPr>
                <a:spLocks noChangeArrowheads="1"/>
              </p:cNvSpPr>
              <p:nvPr/>
            </p:nvSpPr>
            <p:spPr bwMode="auto">
              <a:xfrm>
                <a:off x="1699" y="1872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9</a:t>
                </a:r>
                <a:endParaRPr lang="en-US" altLang="de-DE" sz="1800" b="1"/>
              </a:p>
            </p:txBody>
          </p:sp>
          <p:sp>
            <p:nvSpPr>
              <p:cNvPr id="71812" name="Oval 255"/>
              <p:cNvSpPr>
                <a:spLocks noChangeArrowheads="1"/>
              </p:cNvSpPr>
              <p:nvPr/>
            </p:nvSpPr>
            <p:spPr bwMode="auto">
              <a:xfrm>
                <a:off x="1700" y="2489"/>
                <a:ext cx="240" cy="24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10</a:t>
                </a:r>
                <a:endParaRPr lang="en-US" altLang="de-DE" sz="1800" b="1"/>
              </a:p>
            </p:txBody>
          </p:sp>
          <p:sp>
            <p:nvSpPr>
              <p:cNvPr id="71813" name="Oval 256"/>
              <p:cNvSpPr>
                <a:spLocks noChangeArrowheads="1"/>
              </p:cNvSpPr>
              <p:nvPr/>
            </p:nvSpPr>
            <p:spPr bwMode="auto">
              <a:xfrm>
                <a:off x="2112" y="148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11</a:t>
                </a:r>
                <a:endParaRPr lang="en-US" altLang="de-DE" sz="1800" b="1"/>
              </a:p>
            </p:txBody>
          </p:sp>
          <p:sp>
            <p:nvSpPr>
              <p:cNvPr id="71814" name="Oval 257"/>
              <p:cNvSpPr>
                <a:spLocks noChangeArrowheads="1"/>
              </p:cNvSpPr>
              <p:nvPr/>
            </p:nvSpPr>
            <p:spPr bwMode="auto">
              <a:xfrm>
                <a:off x="2112" y="1872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12</a:t>
                </a:r>
                <a:endParaRPr lang="en-US" altLang="de-DE" sz="1800" b="1"/>
              </a:p>
            </p:txBody>
          </p:sp>
          <p:sp>
            <p:nvSpPr>
              <p:cNvPr id="71815" name="Oval 258"/>
              <p:cNvSpPr>
                <a:spLocks noChangeArrowheads="1"/>
              </p:cNvSpPr>
              <p:nvPr/>
            </p:nvSpPr>
            <p:spPr bwMode="auto">
              <a:xfrm>
                <a:off x="2112" y="2497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13</a:t>
                </a:r>
                <a:endParaRPr lang="en-US" altLang="de-DE" sz="1800" b="1"/>
              </a:p>
            </p:txBody>
          </p:sp>
          <p:sp>
            <p:nvSpPr>
              <p:cNvPr id="71816" name="Oval 259"/>
              <p:cNvSpPr>
                <a:spLocks noChangeArrowheads="1"/>
              </p:cNvSpPr>
              <p:nvPr/>
            </p:nvSpPr>
            <p:spPr bwMode="auto">
              <a:xfrm>
                <a:off x="2112" y="2832"/>
                <a:ext cx="240" cy="24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6808" tIns="48404" rIns="96808" bIns="48404" anchor="ctr"/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DE" altLang="de-DE" sz="1800" b="1"/>
                  <a:t>14</a:t>
                </a:r>
                <a:endParaRPr lang="en-US" altLang="de-DE" sz="1800" b="1"/>
              </a:p>
            </p:txBody>
          </p:sp>
        </p:grpSp>
        <p:sp>
          <p:nvSpPr>
            <p:cNvPr id="71776" name="Line 261"/>
            <p:cNvSpPr>
              <a:spLocks noChangeShapeType="1"/>
            </p:cNvSpPr>
            <p:nvPr/>
          </p:nvSpPr>
          <p:spPr bwMode="auto">
            <a:xfrm>
              <a:off x="4983" y="2584"/>
              <a:ext cx="0" cy="1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7" name="Line 262"/>
            <p:cNvSpPr>
              <a:spLocks noChangeShapeType="1"/>
            </p:cNvSpPr>
            <p:nvPr/>
          </p:nvSpPr>
          <p:spPr bwMode="auto">
            <a:xfrm>
              <a:off x="4572" y="300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8" name="Line 263"/>
            <p:cNvSpPr>
              <a:spLocks noChangeShapeType="1"/>
            </p:cNvSpPr>
            <p:nvPr/>
          </p:nvSpPr>
          <p:spPr bwMode="auto">
            <a:xfrm>
              <a:off x="4052" y="3614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79" name="Line 264"/>
            <p:cNvSpPr>
              <a:spLocks noChangeShapeType="1"/>
            </p:cNvSpPr>
            <p:nvPr/>
          </p:nvSpPr>
          <p:spPr bwMode="auto">
            <a:xfrm>
              <a:off x="4014" y="2986"/>
              <a:ext cx="10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80" name="Line 265"/>
            <p:cNvSpPr>
              <a:spLocks noChangeShapeType="1"/>
            </p:cNvSpPr>
            <p:nvPr/>
          </p:nvSpPr>
          <p:spPr bwMode="auto">
            <a:xfrm>
              <a:off x="3584" y="3271"/>
              <a:ext cx="4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81" name="Line 266"/>
            <p:cNvSpPr>
              <a:spLocks noChangeShapeType="1"/>
            </p:cNvSpPr>
            <p:nvPr/>
          </p:nvSpPr>
          <p:spPr bwMode="auto">
            <a:xfrm>
              <a:off x="4066" y="2572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82" name="Line 267"/>
            <p:cNvSpPr>
              <a:spLocks noChangeShapeType="1"/>
            </p:cNvSpPr>
            <p:nvPr/>
          </p:nvSpPr>
          <p:spPr bwMode="auto">
            <a:xfrm>
              <a:off x="3612" y="3963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83" name="Line 268"/>
            <p:cNvSpPr>
              <a:spLocks noChangeShapeType="1"/>
            </p:cNvSpPr>
            <p:nvPr/>
          </p:nvSpPr>
          <p:spPr bwMode="auto">
            <a:xfrm>
              <a:off x="3591" y="2672"/>
              <a:ext cx="0" cy="1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84" name="Line 269"/>
            <p:cNvSpPr>
              <a:spLocks noChangeShapeType="1"/>
            </p:cNvSpPr>
            <p:nvPr/>
          </p:nvSpPr>
          <p:spPr bwMode="auto">
            <a:xfrm>
              <a:off x="3608" y="2593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85" name="AutoShape 270"/>
            <p:cNvSpPr>
              <a:spLocks noChangeArrowheads="1"/>
            </p:cNvSpPr>
            <p:nvPr/>
          </p:nvSpPr>
          <p:spPr bwMode="auto">
            <a:xfrm>
              <a:off x="3035" y="3056"/>
              <a:ext cx="191" cy="48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86" name="Rectangle 271"/>
            <p:cNvSpPr>
              <a:spLocks noChangeArrowheads="1"/>
            </p:cNvSpPr>
            <p:nvPr/>
          </p:nvSpPr>
          <p:spPr bwMode="auto">
            <a:xfrm>
              <a:off x="4421" y="2672"/>
              <a:ext cx="288" cy="24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1787" name="Oval 272"/>
            <p:cNvSpPr>
              <a:spLocks noChangeArrowheads="1"/>
            </p:cNvSpPr>
            <p:nvPr/>
          </p:nvSpPr>
          <p:spPr bwMode="auto">
            <a:xfrm>
              <a:off x="3467" y="248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</a:t>
              </a:r>
              <a:endParaRPr lang="en-US" altLang="de-DE" sz="1800" b="1"/>
            </a:p>
          </p:txBody>
        </p:sp>
        <p:sp>
          <p:nvSpPr>
            <p:cNvPr id="71788" name="Oval 273"/>
            <p:cNvSpPr>
              <a:spLocks noChangeArrowheads="1"/>
            </p:cNvSpPr>
            <p:nvPr/>
          </p:nvSpPr>
          <p:spPr bwMode="auto">
            <a:xfrm>
              <a:off x="3468" y="315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2</a:t>
              </a:r>
              <a:endParaRPr lang="en-US" altLang="de-DE" sz="1800" b="1"/>
            </a:p>
          </p:txBody>
        </p:sp>
        <p:sp>
          <p:nvSpPr>
            <p:cNvPr id="71789" name="Oval 274"/>
            <p:cNvSpPr>
              <a:spLocks noChangeArrowheads="1"/>
            </p:cNvSpPr>
            <p:nvPr/>
          </p:nvSpPr>
          <p:spPr bwMode="auto">
            <a:xfrm>
              <a:off x="3468" y="3824"/>
              <a:ext cx="240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3</a:t>
              </a:r>
              <a:endParaRPr lang="en-US" altLang="de-DE" sz="1800" b="1"/>
            </a:p>
          </p:txBody>
        </p:sp>
        <p:sp>
          <p:nvSpPr>
            <p:cNvPr id="71790" name="Oval 275"/>
            <p:cNvSpPr>
              <a:spLocks noChangeArrowheads="1"/>
            </p:cNvSpPr>
            <p:nvPr/>
          </p:nvSpPr>
          <p:spPr bwMode="auto">
            <a:xfrm>
              <a:off x="3947" y="2480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4</a:t>
              </a:r>
              <a:endParaRPr lang="en-US" altLang="de-DE" sz="1800" b="1"/>
            </a:p>
          </p:txBody>
        </p:sp>
        <p:sp>
          <p:nvSpPr>
            <p:cNvPr id="71791" name="Oval 276"/>
            <p:cNvSpPr>
              <a:spLocks noChangeArrowheads="1"/>
            </p:cNvSpPr>
            <p:nvPr/>
          </p:nvSpPr>
          <p:spPr bwMode="auto">
            <a:xfrm>
              <a:off x="3947" y="2864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5</a:t>
              </a:r>
              <a:endParaRPr lang="en-US" altLang="de-DE" sz="1800" b="1"/>
            </a:p>
          </p:txBody>
        </p:sp>
        <p:sp>
          <p:nvSpPr>
            <p:cNvPr id="71792" name="Oval 277"/>
            <p:cNvSpPr>
              <a:spLocks noChangeArrowheads="1"/>
            </p:cNvSpPr>
            <p:nvPr/>
          </p:nvSpPr>
          <p:spPr bwMode="auto">
            <a:xfrm>
              <a:off x="3947" y="3152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6</a:t>
              </a:r>
              <a:endParaRPr lang="en-US" altLang="de-DE" sz="1800" b="1"/>
            </a:p>
          </p:txBody>
        </p:sp>
        <p:sp>
          <p:nvSpPr>
            <p:cNvPr id="71793" name="Oval 278"/>
            <p:cNvSpPr>
              <a:spLocks noChangeArrowheads="1"/>
            </p:cNvSpPr>
            <p:nvPr/>
          </p:nvSpPr>
          <p:spPr bwMode="auto">
            <a:xfrm>
              <a:off x="3947" y="3489"/>
              <a:ext cx="241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7</a:t>
              </a:r>
              <a:endParaRPr lang="en-US" altLang="de-DE" sz="1800" b="1"/>
            </a:p>
          </p:txBody>
        </p:sp>
        <p:sp>
          <p:nvSpPr>
            <p:cNvPr id="71794" name="Oval 279"/>
            <p:cNvSpPr>
              <a:spLocks noChangeArrowheads="1"/>
            </p:cNvSpPr>
            <p:nvPr/>
          </p:nvSpPr>
          <p:spPr bwMode="auto">
            <a:xfrm>
              <a:off x="3947" y="3824"/>
              <a:ext cx="241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8</a:t>
              </a:r>
              <a:endParaRPr lang="en-US" altLang="de-DE" sz="1800" b="1"/>
            </a:p>
          </p:txBody>
        </p:sp>
        <p:sp>
          <p:nvSpPr>
            <p:cNvPr id="71795" name="Oval 280"/>
            <p:cNvSpPr>
              <a:spLocks noChangeArrowheads="1"/>
            </p:cNvSpPr>
            <p:nvPr/>
          </p:nvSpPr>
          <p:spPr bwMode="auto">
            <a:xfrm>
              <a:off x="4447" y="286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9</a:t>
              </a:r>
              <a:endParaRPr lang="en-US" altLang="de-DE" sz="1800" b="1"/>
            </a:p>
          </p:txBody>
        </p:sp>
        <p:sp>
          <p:nvSpPr>
            <p:cNvPr id="71796" name="Oval 281"/>
            <p:cNvSpPr>
              <a:spLocks noChangeArrowheads="1"/>
            </p:cNvSpPr>
            <p:nvPr/>
          </p:nvSpPr>
          <p:spPr bwMode="auto">
            <a:xfrm>
              <a:off x="4448" y="3481"/>
              <a:ext cx="240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10</a:t>
              </a:r>
              <a:endParaRPr lang="en-US" altLang="de-DE" sz="1800" b="1"/>
            </a:p>
          </p:txBody>
        </p:sp>
        <p:sp>
          <p:nvSpPr>
            <p:cNvPr id="71797" name="Oval 282"/>
            <p:cNvSpPr>
              <a:spLocks noChangeArrowheads="1"/>
            </p:cNvSpPr>
            <p:nvPr/>
          </p:nvSpPr>
          <p:spPr bwMode="auto">
            <a:xfrm>
              <a:off x="4860" y="248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11</a:t>
              </a:r>
              <a:endParaRPr lang="en-US" altLang="de-DE" sz="1800" b="1"/>
            </a:p>
          </p:txBody>
        </p:sp>
        <p:sp>
          <p:nvSpPr>
            <p:cNvPr id="71798" name="Oval 283"/>
            <p:cNvSpPr>
              <a:spLocks noChangeArrowheads="1"/>
            </p:cNvSpPr>
            <p:nvPr/>
          </p:nvSpPr>
          <p:spPr bwMode="auto">
            <a:xfrm>
              <a:off x="4860" y="286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12</a:t>
              </a:r>
              <a:endParaRPr lang="en-US" altLang="de-DE" sz="1800" b="1"/>
            </a:p>
          </p:txBody>
        </p:sp>
        <p:sp>
          <p:nvSpPr>
            <p:cNvPr id="71799" name="Oval 284"/>
            <p:cNvSpPr>
              <a:spLocks noChangeArrowheads="1"/>
            </p:cNvSpPr>
            <p:nvPr/>
          </p:nvSpPr>
          <p:spPr bwMode="auto">
            <a:xfrm>
              <a:off x="4860" y="348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13</a:t>
              </a:r>
              <a:endParaRPr lang="en-US" altLang="de-DE" sz="1800" b="1"/>
            </a:p>
          </p:txBody>
        </p:sp>
        <p:sp>
          <p:nvSpPr>
            <p:cNvPr id="71800" name="Oval 285"/>
            <p:cNvSpPr>
              <a:spLocks noChangeArrowheads="1"/>
            </p:cNvSpPr>
            <p:nvPr/>
          </p:nvSpPr>
          <p:spPr bwMode="auto">
            <a:xfrm>
              <a:off x="4860" y="3824"/>
              <a:ext cx="240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b="1"/>
                <a:t>14</a:t>
              </a:r>
              <a:endParaRPr lang="en-US" altLang="de-DE" sz="1800" b="1"/>
            </a:p>
          </p:txBody>
        </p:sp>
        <p:sp>
          <p:nvSpPr>
            <p:cNvPr id="71801" name="Text Box 286"/>
            <p:cNvSpPr txBox="1">
              <a:spLocks noChangeArrowheads="1"/>
            </p:cNvSpPr>
            <p:nvPr/>
          </p:nvSpPr>
          <p:spPr bwMode="auto">
            <a:xfrm>
              <a:off x="32" y="819"/>
              <a:ext cx="988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Kanal-</a:t>
              </a:r>
              <a:br>
                <a:rPr lang="de-DE" altLang="de-DE"/>
              </a:br>
              <a:r>
                <a:rPr lang="de-DE" altLang="de-DE"/>
                <a:t>Verbindungs-</a:t>
              </a:r>
              <a:br>
                <a:rPr lang="de-DE" altLang="de-DE"/>
              </a:br>
              <a:r>
                <a:rPr lang="de-DE" altLang="de-DE"/>
                <a:t>graph</a:t>
              </a:r>
              <a:endParaRPr lang="en-US" altLang="de-DE"/>
            </a:p>
          </p:txBody>
        </p:sp>
        <p:sp>
          <p:nvSpPr>
            <p:cNvPr id="71802" name="Text Box 287"/>
            <p:cNvSpPr txBox="1">
              <a:spLocks noChangeArrowheads="1"/>
            </p:cNvSpPr>
            <p:nvPr/>
          </p:nvSpPr>
          <p:spPr bwMode="auto">
            <a:xfrm>
              <a:off x="22" y="2498"/>
              <a:ext cx="988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de-DE"/>
                <a:t>Switchbox-</a:t>
              </a:r>
              <a:br>
                <a:rPr lang="de-DE" altLang="de-DE"/>
              </a:br>
              <a:r>
                <a:rPr lang="de-DE" altLang="de-DE"/>
                <a:t>Verbindungs-</a:t>
              </a:r>
              <a:br>
                <a:rPr lang="de-DE" altLang="de-DE"/>
              </a:br>
              <a:r>
                <a:rPr lang="de-DE" altLang="de-DE"/>
                <a:t>graph</a:t>
              </a:r>
              <a:endParaRPr lang="en-US" alt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5.1.2	Globalverdrahtung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90600" y="1789113"/>
            <a:ext cx="3476625" cy="2665412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 rot="-5400000">
            <a:off x="3358357" y="3382168"/>
            <a:ext cx="596900" cy="112236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 rot="-5400000">
            <a:off x="3190081" y="2147094"/>
            <a:ext cx="598488" cy="7874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685925" y="3295650"/>
            <a:ext cx="596900" cy="7889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685925" y="2392363"/>
            <a:ext cx="596900" cy="7874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 flipH="1">
            <a:off x="3090863" y="2368550"/>
            <a:ext cx="7905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800" i="1"/>
              <a:t>C</a:t>
            </a:r>
            <a:endParaRPr lang="en-US" altLang="de-DE" sz="1800" i="1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 flipH="1">
            <a:off x="3090863" y="3760788"/>
            <a:ext cx="11239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800" i="1"/>
              <a:t>D</a:t>
            </a:r>
            <a:endParaRPr lang="en-US" altLang="de-DE" sz="1800" i="1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 rot="16200000" flipH="1">
            <a:off x="1589087" y="2638426"/>
            <a:ext cx="7905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800" i="1"/>
              <a:t>A</a:t>
            </a:r>
            <a:endParaRPr lang="en-US" altLang="de-DE" sz="1800" i="1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 rot="16200000" flipH="1">
            <a:off x="1588293" y="3507582"/>
            <a:ext cx="7921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800" i="1"/>
              <a:t>B</a:t>
            </a:r>
            <a:endParaRPr lang="en-US" altLang="de-DE" sz="1800" i="1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 flipH="1">
            <a:off x="3611563" y="2247900"/>
            <a:ext cx="144462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 flipH="1">
            <a:off x="3257550" y="2247900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 flipH="1">
            <a:off x="3611563" y="2686050"/>
            <a:ext cx="144462" cy="1444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 flipH="1">
            <a:off x="3257550" y="2686050"/>
            <a:ext cx="146050" cy="1444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 flipH="1">
            <a:off x="3986213" y="4083050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 flipH="1">
            <a:off x="3606800" y="4083050"/>
            <a:ext cx="147638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 flipH="1">
            <a:off x="3254375" y="4083050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 flipH="1">
            <a:off x="2130425" y="2538413"/>
            <a:ext cx="146050" cy="1476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 flipH="1">
            <a:off x="1692275" y="2538413"/>
            <a:ext cx="146050" cy="1476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 flipH="1">
            <a:off x="2130425" y="3433763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 flipH="1">
            <a:off x="2130425" y="3808413"/>
            <a:ext cx="146050" cy="1444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 flipH="1">
            <a:off x="1692275" y="3433763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 flipH="1">
            <a:off x="1692275" y="3808413"/>
            <a:ext cx="146050" cy="1444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 flipH="1">
            <a:off x="3633788" y="2228850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4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 flipH="1">
            <a:off x="3289300" y="2228850"/>
            <a:ext cx="149225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3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 flipH="1">
            <a:off x="3633788" y="2660650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2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 flipH="1">
            <a:off x="3289300" y="2660650"/>
            <a:ext cx="149225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1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 flipH="1">
            <a:off x="2151063" y="3402013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3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 flipH="1">
            <a:off x="2151063" y="3779838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4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 flipH="1">
            <a:off x="1709738" y="3403600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1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 flipH="1">
            <a:off x="1709738" y="2519363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1</a:t>
            </a:r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 flipH="1">
            <a:off x="992188" y="1789113"/>
            <a:ext cx="3475037" cy="2665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 flipH="1">
            <a:off x="3986213" y="3644900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 flipH="1">
            <a:off x="3611563" y="3644900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 flipH="1">
            <a:off x="3254375" y="3644900"/>
            <a:ext cx="146050" cy="146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 flipH="1">
            <a:off x="4006850" y="3611563"/>
            <a:ext cx="15081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6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 flipH="1">
            <a:off x="3633788" y="3611563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5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 flipH="1">
            <a:off x="3273425" y="3617913"/>
            <a:ext cx="150813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4</a:t>
            </a:r>
          </a:p>
        </p:txBody>
      </p:sp>
      <p:sp>
        <p:nvSpPr>
          <p:cNvPr id="652328" name="Freeform 40"/>
          <p:cNvSpPr>
            <a:spLocks/>
          </p:cNvSpPr>
          <p:nvPr/>
        </p:nvSpPr>
        <p:spPr bwMode="auto">
          <a:xfrm>
            <a:off x="2265363" y="3516313"/>
            <a:ext cx="1090612" cy="358775"/>
          </a:xfrm>
          <a:custGeom>
            <a:avLst/>
            <a:gdLst>
              <a:gd name="T0" fmla="*/ 0 w 854"/>
              <a:gd name="T1" fmla="*/ 2147483647 h 280"/>
              <a:gd name="T2" fmla="*/ 2147483647 w 854"/>
              <a:gd name="T3" fmla="*/ 2147483647 h 280"/>
              <a:gd name="T4" fmla="*/ 2147483647 w 854"/>
              <a:gd name="T5" fmla="*/ 2147483647 h 280"/>
              <a:gd name="T6" fmla="*/ 2147483647 w 854"/>
              <a:gd name="T7" fmla="*/ 2147483647 h 2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4" h="280">
                <a:moveTo>
                  <a:pt x="0" y="280"/>
                </a:moveTo>
                <a:cubicBezTo>
                  <a:pt x="94" y="189"/>
                  <a:pt x="189" y="98"/>
                  <a:pt x="317" y="53"/>
                </a:cubicBezTo>
                <a:cubicBezTo>
                  <a:pt x="445" y="8"/>
                  <a:pt x="688" y="0"/>
                  <a:pt x="771" y="8"/>
                </a:cubicBezTo>
                <a:cubicBezTo>
                  <a:pt x="854" y="16"/>
                  <a:pt x="835" y="57"/>
                  <a:pt x="816" y="99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329" name="Freeform 41"/>
          <p:cNvSpPr>
            <a:spLocks/>
          </p:cNvSpPr>
          <p:nvPr/>
        </p:nvSpPr>
        <p:spPr bwMode="auto">
          <a:xfrm flipH="1">
            <a:off x="3306763" y="2832100"/>
            <a:ext cx="57150" cy="812800"/>
          </a:xfrm>
          <a:custGeom>
            <a:avLst/>
            <a:gdLst>
              <a:gd name="T0" fmla="*/ 2147483647 w 45"/>
              <a:gd name="T1" fmla="*/ 2147483647 h 635"/>
              <a:gd name="T2" fmla="*/ 0 w 45"/>
              <a:gd name="T3" fmla="*/ 2147483647 h 635"/>
              <a:gd name="T4" fmla="*/ 2147483647 w 45"/>
              <a:gd name="T5" fmla="*/ 0 h 6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" h="635">
                <a:moveTo>
                  <a:pt x="45" y="635"/>
                </a:moveTo>
                <a:cubicBezTo>
                  <a:pt x="22" y="484"/>
                  <a:pt x="0" y="333"/>
                  <a:pt x="0" y="227"/>
                </a:cubicBezTo>
                <a:cubicBezTo>
                  <a:pt x="0" y="121"/>
                  <a:pt x="22" y="60"/>
                  <a:pt x="4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330" name="Freeform 42"/>
          <p:cNvSpPr>
            <a:spLocks/>
          </p:cNvSpPr>
          <p:nvPr/>
        </p:nvSpPr>
        <p:spPr bwMode="auto">
          <a:xfrm>
            <a:off x="2265363" y="2832100"/>
            <a:ext cx="1098550" cy="260350"/>
          </a:xfrm>
          <a:custGeom>
            <a:avLst/>
            <a:gdLst>
              <a:gd name="T0" fmla="*/ 2147483647 w 861"/>
              <a:gd name="T1" fmla="*/ 0 h 204"/>
              <a:gd name="T2" fmla="*/ 2147483647 w 861"/>
              <a:gd name="T3" fmla="*/ 2147483647 h 204"/>
              <a:gd name="T4" fmla="*/ 0 w 861"/>
              <a:gd name="T5" fmla="*/ 2147483647 h 2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1" h="204">
                <a:moveTo>
                  <a:pt x="816" y="0"/>
                </a:moveTo>
                <a:cubicBezTo>
                  <a:pt x="838" y="79"/>
                  <a:pt x="861" y="158"/>
                  <a:pt x="725" y="181"/>
                </a:cubicBezTo>
                <a:cubicBezTo>
                  <a:pt x="589" y="204"/>
                  <a:pt x="294" y="170"/>
                  <a:pt x="0" y="136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331" name="Freeform 43"/>
          <p:cNvSpPr>
            <a:spLocks/>
          </p:cNvSpPr>
          <p:nvPr/>
        </p:nvSpPr>
        <p:spPr bwMode="auto">
          <a:xfrm>
            <a:off x="1511300" y="2600325"/>
            <a:ext cx="174625" cy="927100"/>
          </a:xfrm>
          <a:custGeom>
            <a:avLst/>
            <a:gdLst>
              <a:gd name="T0" fmla="*/ 2147483647 w 136"/>
              <a:gd name="T1" fmla="*/ 2147483647 h 726"/>
              <a:gd name="T2" fmla="*/ 0 w 136"/>
              <a:gd name="T3" fmla="*/ 2147483647 h 726"/>
              <a:gd name="T4" fmla="*/ 2147483647 w 136"/>
              <a:gd name="T5" fmla="*/ 0 h 7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6" h="726">
                <a:moveTo>
                  <a:pt x="136" y="726"/>
                </a:moveTo>
                <a:cubicBezTo>
                  <a:pt x="68" y="559"/>
                  <a:pt x="0" y="393"/>
                  <a:pt x="0" y="272"/>
                </a:cubicBezTo>
                <a:cubicBezTo>
                  <a:pt x="0" y="151"/>
                  <a:pt x="68" y="75"/>
                  <a:pt x="136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332" name="Freeform 44"/>
          <p:cNvSpPr>
            <a:spLocks/>
          </p:cNvSpPr>
          <p:nvPr/>
        </p:nvSpPr>
        <p:spPr bwMode="auto">
          <a:xfrm>
            <a:off x="3652838" y="2051050"/>
            <a:ext cx="541337" cy="1593850"/>
          </a:xfrm>
          <a:custGeom>
            <a:avLst/>
            <a:gdLst>
              <a:gd name="T0" fmla="*/ 0 w 423"/>
              <a:gd name="T1" fmla="*/ 2147483647 h 1247"/>
              <a:gd name="T2" fmla="*/ 2147483647 w 423"/>
              <a:gd name="T3" fmla="*/ 2147483647 h 1247"/>
              <a:gd name="T4" fmla="*/ 2147483647 w 423"/>
              <a:gd name="T5" fmla="*/ 2147483647 h 1247"/>
              <a:gd name="T6" fmla="*/ 2147483647 w 423"/>
              <a:gd name="T7" fmla="*/ 2147483647 h 12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3" h="1247">
                <a:moveTo>
                  <a:pt x="0" y="158"/>
                </a:moveTo>
                <a:cubicBezTo>
                  <a:pt x="79" y="86"/>
                  <a:pt x="159" y="14"/>
                  <a:pt x="227" y="22"/>
                </a:cubicBezTo>
                <a:cubicBezTo>
                  <a:pt x="295" y="30"/>
                  <a:pt x="393" y="0"/>
                  <a:pt x="408" y="204"/>
                </a:cubicBezTo>
                <a:cubicBezTo>
                  <a:pt x="423" y="408"/>
                  <a:pt x="370" y="827"/>
                  <a:pt x="318" y="124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333" name="Freeform 45"/>
          <p:cNvSpPr>
            <a:spLocks/>
          </p:cNvSpPr>
          <p:nvPr/>
        </p:nvSpPr>
        <p:spPr bwMode="auto">
          <a:xfrm>
            <a:off x="2265363" y="3392488"/>
            <a:ext cx="1839912" cy="252412"/>
          </a:xfrm>
          <a:custGeom>
            <a:avLst/>
            <a:gdLst>
              <a:gd name="T0" fmla="*/ 2147483647 w 1458"/>
              <a:gd name="T1" fmla="*/ 2147483647 h 197"/>
              <a:gd name="T2" fmla="*/ 2147483647 w 1458"/>
              <a:gd name="T3" fmla="*/ 2147483647 h 197"/>
              <a:gd name="T4" fmla="*/ 0 w 1458"/>
              <a:gd name="T5" fmla="*/ 2147483647 h 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8" h="197">
                <a:moveTo>
                  <a:pt x="1406" y="197"/>
                </a:moveTo>
                <a:cubicBezTo>
                  <a:pt x="1432" y="113"/>
                  <a:pt x="1458" y="30"/>
                  <a:pt x="1224" y="15"/>
                </a:cubicBezTo>
                <a:cubicBezTo>
                  <a:pt x="990" y="0"/>
                  <a:pt x="495" y="53"/>
                  <a:pt x="0" y="106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898525" y="4530725"/>
            <a:ext cx="1963738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/>
              <a:t>Globalverdrahtung</a:t>
            </a:r>
            <a:endParaRPr lang="en-US" altLang="de-DE"/>
          </a:p>
        </p:txBody>
      </p:sp>
      <p:sp>
        <p:nvSpPr>
          <p:cNvPr id="652335" name="Freeform 47"/>
          <p:cNvSpPr>
            <a:spLocks/>
          </p:cNvSpPr>
          <p:nvPr/>
        </p:nvSpPr>
        <p:spPr bwMode="auto">
          <a:xfrm>
            <a:off x="1482725" y="2049463"/>
            <a:ext cx="1824038" cy="550862"/>
          </a:xfrm>
          <a:custGeom>
            <a:avLst/>
            <a:gdLst>
              <a:gd name="T0" fmla="*/ 2147483647 w 1429"/>
              <a:gd name="T1" fmla="*/ 2147483647 h 431"/>
              <a:gd name="T2" fmla="*/ 2147483647 w 1429"/>
              <a:gd name="T3" fmla="*/ 2147483647 h 431"/>
              <a:gd name="T4" fmla="*/ 2147483647 w 1429"/>
              <a:gd name="T5" fmla="*/ 2147483647 h 431"/>
              <a:gd name="T6" fmla="*/ 2147483647 w 1429"/>
              <a:gd name="T7" fmla="*/ 2147483647 h 431"/>
              <a:gd name="T8" fmla="*/ 2147483647 w 1429"/>
              <a:gd name="T9" fmla="*/ 2147483647 h 431"/>
              <a:gd name="T10" fmla="*/ 2147483647 w 1429"/>
              <a:gd name="T11" fmla="*/ 2147483647 h 431"/>
              <a:gd name="T12" fmla="*/ 2147483647 w 1429"/>
              <a:gd name="T13" fmla="*/ 2147483647 h 43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29" h="431">
                <a:moveTo>
                  <a:pt x="1429" y="159"/>
                </a:moveTo>
                <a:cubicBezTo>
                  <a:pt x="1425" y="125"/>
                  <a:pt x="1422" y="91"/>
                  <a:pt x="1384" y="68"/>
                </a:cubicBezTo>
                <a:cubicBezTo>
                  <a:pt x="1346" y="45"/>
                  <a:pt x="1353" y="30"/>
                  <a:pt x="1202" y="23"/>
                </a:cubicBezTo>
                <a:cubicBezTo>
                  <a:pt x="1051" y="16"/>
                  <a:pt x="665" y="0"/>
                  <a:pt x="476" y="23"/>
                </a:cubicBezTo>
                <a:cubicBezTo>
                  <a:pt x="287" y="46"/>
                  <a:pt x="136" y="106"/>
                  <a:pt x="68" y="159"/>
                </a:cubicBezTo>
                <a:cubicBezTo>
                  <a:pt x="0" y="212"/>
                  <a:pt x="53" y="296"/>
                  <a:pt x="68" y="341"/>
                </a:cubicBezTo>
                <a:cubicBezTo>
                  <a:pt x="83" y="386"/>
                  <a:pt x="121" y="408"/>
                  <a:pt x="159" y="43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 flipH="1">
            <a:off x="2130425" y="2935288"/>
            <a:ext cx="146050" cy="1444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 flipH="1">
            <a:off x="1692275" y="2935288"/>
            <a:ext cx="146050" cy="1444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 flipH="1">
            <a:off x="2151063" y="2908300"/>
            <a:ext cx="1508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300"/>
              <a:t>4</a:t>
            </a:r>
          </a:p>
        </p:txBody>
      </p:sp>
      <p:grpSp>
        <p:nvGrpSpPr>
          <p:cNvPr id="652486" name="Group 198"/>
          <p:cNvGrpSpPr>
            <a:grpSpLocks/>
          </p:cNvGrpSpPr>
          <p:nvPr/>
        </p:nvGrpSpPr>
        <p:grpSpPr bwMode="auto">
          <a:xfrm>
            <a:off x="4522788" y="1789113"/>
            <a:ext cx="3883025" cy="3097212"/>
            <a:chOff x="2849" y="1127"/>
            <a:chExt cx="2446" cy="1951"/>
          </a:xfrm>
        </p:grpSpPr>
        <p:sp>
          <p:nvSpPr>
            <p:cNvPr id="15412" name="Rectangle 51"/>
            <p:cNvSpPr>
              <a:spLocks noChangeArrowheads="1"/>
            </p:cNvSpPr>
            <p:nvPr/>
          </p:nvSpPr>
          <p:spPr bwMode="auto">
            <a:xfrm flipH="1">
              <a:off x="3106" y="1127"/>
              <a:ext cx="2189" cy="167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13" name="Rectangle 52"/>
            <p:cNvSpPr>
              <a:spLocks noChangeArrowheads="1"/>
            </p:cNvSpPr>
            <p:nvPr/>
          </p:nvSpPr>
          <p:spPr bwMode="auto">
            <a:xfrm rot="-5400000">
              <a:off x="4561" y="2129"/>
              <a:ext cx="376" cy="70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14" name="Rectangle 53"/>
            <p:cNvSpPr>
              <a:spLocks noChangeArrowheads="1"/>
            </p:cNvSpPr>
            <p:nvPr/>
          </p:nvSpPr>
          <p:spPr bwMode="auto">
            <a:xfrm rot="-5400000">
              <a:off x="4454" y="1352"/>
              <a:ext cx="377" cy="497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15" name="Rectangle 54"/>
            <p:cNvSpPr>
              <a:spLocks noChangeArrowheads="1"/>
            </p:cNvSpPr>
            <p:nvPr/>
          </p:nvSpPr>
          <p:spPr bwMode="auto">
            <a:xfrm>
              <a:off x="3506" y="2076"/>
              <a:ext cx="377" cy="497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16" name="Rectangle 55"/>
            <p:cNvSpPr>
              <a:spLocks noChangeArrowheads="1"/>
            </p:cNvSpPr>
            <p:nvPr/>
          </p:nvSpPr>
          <p:spPr bwMode="auto">
            <a:xfrm>
              <a:off x="3506" y="1507"/>
              <a:ext cx="377" cy="49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17" name="Line 56"/>
            <p:cNvSpPr>
              <a:spLocks noChangeShapeType="1"/>
            </p:cNvSpPr>
            <p:nvPr/>
          </p:nvSpPr>
          <p:spPr bwMode="auto">
            <a:xfrm flipH="1">
              <a:off x="3287" y="1637"/>
              <a:ext cx="2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18" name="Rectangle 57"/>
            <p:cNvSpPr>
              <a:spLocks noChangeArrowheads="1"/>
            </p:cNvSpPr>
            <p:nvPr/>
          </p:nvSpPr>
          <p:spPr bwMode="auto">
            <a:xfrm flipH="1">
              <a:off x="4391" y="1492"/>
              <a:ext cx="499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900" i="1"/>
                <a:t>C</a:t>
              </a:r>
              <a:endParaRPr lang="en-US" altLang="de-DE" sz="1900" i="1"/>
            </a:p>
          </p:txBody>
        </p:sp>
        <p:sp>
          <p:nvSpPr>
            <p:cNvPr id="15419" name="Rectangle 58"/>
            <p:cNvSpPr>
              <a:spLocks noChangeArrowheads="1"/>
            </p:cNvSpPr>
            <p:nvPr/>
          </p:nvSpPr>
          <p:spPr bwMode="auto">
            <a:xfrm flipH="1">
              <a:off x="4391" y="2369"/>
              <a:ext cx="709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900" i="1"/>
                <a:t>D</a:t>
              </a:r>
              <a:endParaRPr lang="en-US" altLang="de-DE" sz="1900" i="1"/>
            </a:p>
          </p:txBody>
        </p:sp>
        <p:sp>
          <p:nvSpPr>
            <p:cNvPr id="15420" name="Rectangle 59"/>
            <p:cNvSpPr>
              <a:spLocks noChangeArrowheads="1"/>
            </p:cNvSpPr>
            <p:nvPr/>
          </p:nvSpPr>
          <p:spPr bwMode="auto">
            <a:xfrm rot="16200000" flipH="1">
              <a:off x="3446" y="1662"/>
              <a:ext cx="498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900" i="1"/>
                <a:t>A</a:t>
              </a:r>
              <a:endParaRPr lang="en-US" altLang="de-DE" sz="1900" i="1"/>
            </a:p>
          </p:txBody>
        </p:sp>
        <p:sp>
          <p:nvSpPr>
            <p:cNvPr id="15421" name="Rectangle 60"/>
            <p:cNvSpPr>
              <a:spLocks noChangeArrowheads="1"/>
            </p:cNvSpPr>
            <p:nvPr/>
          </p:nvSpPr>
          <p:spPr bwMode="auto">
            <a:xfrm rot="16200000" flipH="1">
              <a:off x="3445" y="2210"/>
              <a:ext cx="499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900" i="1"/>
                <a:t>B</a:t>
              </a:r>
              <a:endParaRPr lang="en-US" altLang="de-DE" sz="1900" i="1"/>
            </a:p>
          </p:txBody>
        </p:sp>
        <p:sp>
          <p:nvSpPr>
            <p:cNvPr id="15422" name="Rectangle 61"/>
            <p:cNvSpPr>
              <a:spLocks noChangeArrowheads="1"/>
            </p:cNvSpPr>
            <p:nvPr/>
          </p:nvSpPr>
          <p:spPr bwMode="auto">
            <a:xfrm flipH="1">
              <a:off x="4719" y="1416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23" name="Rectangle 62"/>
            <p:cNvSpPr>
              <a:spLocks noChangeArrowheads="1"/>
            </p:cNvSpPr>
            <p:nvPr/>
          </p:nvSpPr>
          <p:spPr bwMode="auto">
            <a:xfrm flipH="1">
              <a:off x="4497" y="1416"/>
              <a:ext cx="91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24" name="Rectangle 63"/>
            <p:cNvSpPr>
              <a:spLocks noChangeArrowheads="1"/>
            </p:cNvSpPr>
            <p:nvPr/>
          </p:nvSpPr>
          <p:spPr bwMode="auto">
            <a:xfrm flipH="1">
              <a:off x="4719" y="1692"/>
              <a:ext cx="92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25" name="Rectangle 64"/>
            <p:cNvSpPr>
              <a:spLocks noChangeArrowheads="1"/>
            </p:cNvSpPr>
            <p:nvPr/>
          </p:nvSpPr>
          <p:spPr bwMode="auto">
            <a:xfrm flipH="1">
              <a:off x="4497" y="1692"/>
              <a:ext cx="91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26" name="Rectangle 65"/>
            <p:cNvSpPr>
              <a:spLocks noChangeArrowheads="1"/>
            </p:cNvSpPr>
            <p:nvPr/>
          </p:nvSpPr>
          <p:spPr bwMode="auto">
            <a:xfrm flipH="1">
              <a:off x="4957" y="2572"/>
              <a:ext cx="91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27" name="Rectangle 66"/>
            <p:cNvSpPr>
              <a:spLocks noChangeArrowheads="1"/>
            </p:cNvSpPr>
            <p:nvPr/>
          </p:nvSpPr>
          <p:spPr bwMode="auto">
            <a:xfrm flipH="1">
              <a:off x="4717" y="2572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28" name="Rectangle 67"/>
            <p:cNvSpPr>
              <a:spLocks noChangeArrowheads="1"/>
            </p:cNvSpPr>
            <p:nvPr/>
          </p:nvSpPr>
          <p:spPr bwMode="auto">
            <a:xfrm flipH="1">
              <a:off x="4495" y="2572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29" name="Rectangle 68"/>
            <p:cNvSpPr>
              <a:spLocks noChangeArrowheads="1"/>
            </p:cNvSpPr>
            <p:nvPr/>
          </p:nvSpPr>
          <p:spPr bwMode="auto">
            <a:xfrm flipH="1">
              <a:off x="3787" y="1599"/>
              <a:ext cx="93" cy="9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0" name="Rectangle 69"/>
            <p:cNvSpPr>
              <a:spLocks noChangeArrowheads="1"/>
            </p:cNvSpPr>
            <p:nvPr/>
          </p:nvSpPr>
          <p:spPr bwMode="auto">
            <a:xfrm flipH="1">
              <a:off x="3787" y="1849"/>
              <a:ext cx="93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1" name="Rectangle 70"/>
            <p:cNvSpPr>
              <a:spLocks noChangeArrowheads="1"/>
            </p:cNvSpPr>
            <p:nvPr/>
          </p:nvSpPr>
          <p:spPr bwMode="auto">
            <a:xfrm flipH="1">
              <a:off x="3511" y="1599"/>
              <a:ext cx="92" cy="9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2" name="Rectangle 71"/>
            <p:cNvSpPr>
              <a:spLocks noChangeArrowheads="1"/>
            </p:cNvSpPr>
            <p:nvPr/>
          </p:nvSpPr>
          <p:spPr bwMode="auto">
            <a:xfrm flipH="1">
              <a:off x="3511" y="1849"/>
              <a:ext cx="92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3" name="Rectangle 72"/>
            <p:cNvSpPr>
              <a:spLocks noChangeArrowheads="1"/>
            </p:cNvSpPr>
            <p:nvPr/>
          </p:nvSpPr>
          <p:spPr bwMode="auto">
            <a:xfrm flipH="1">
              <a:off x="3787" y="2163"/>
              <a:ext cx="93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4" name="Rectangle 73"/>
            <p:cNvSpPr>
              <a:spLocks noChangeArrowheads="1"/>
            </p:cNvSpPr>
            <p:nvPr/>
          </p:nvSpPr>
          <p:spPr bwMode="auto">
            <a:xfrm flipH="1">
              <a:off x="3787" y="2399"/>
              <a:ext cx="93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5" name="Rectangle 74"/>
            <p:cNvSpPr>
              <a:spLocks noChangeArrowheads="1"/>
            </p:cNvSpPr>
            <p:nvPr/>
          </p:nvSpPr>
          <p:spPr bwMode="auto">
            <a:xfrm flipH="1">
              <a:off x="3511" y="2163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6" name="Rectangle 75"/>
            <p:cNvSpPr>
              <a:spLocks noChangeArrowheads="1"/>
            </p:cNvSpPr>
            <p:nvPr/>
          </p:nvSpPr>
          <p:spPr bwMode="auto">
            <a:xfrm flipH="1">
              <a:off x="3511" y="2399"/>
              <a:ext cx="92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37" name="Text Box 76"/>
            <p:cNvSpPr txBox="1">
              <a:spLocks noChangeArrowheads="1"/>
            </p:cNvSpPr>
            <p:nvPr/>
          </p:nvSpPr>
          <p:spPr bwMode="auto">
            <a:xfrm flipH="1">
              <a:off x="4750" y="1415"/>
              <a:ext cx="94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4</a:t>
              </a:r>
            </a:p>
          </p:txBody>
        </p:sp>
        <p:sp>
          <p:nvSpPr>
            <p:cNvPr id="15438" name="Text Box 77"/>
            <p:cNvSpPr txBox="1">
              <a:spLocks noChangeArrowheads="1"/>
            </p:cNvSpPr>
            <p:nvPr/>
          </p:nvSpPr>
          <p:spPr bwMode="auto">
            <a:xfrm flipH="1">
              <a:off x="4529" y="1416"/>
              <a:ext cx="95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3</a:t>
              </a:r>
            </a:p>
          </p:txBody>
        </p:sp>
        <p:sp>
          <p:nvSpPr>
            <p:cNvPr id="15439" name="Text Box 78"/>
            <p:cNvSpPr txBox="1">
              <a:spLocks noChangeArrowheads="1"/>
            </p:cNvSpPr>
            <p:nvPr/>
          </p:nvSpPr>
          <p:spPr bwMode="auto">
            <a:xfrm flipH="1">
              <a:off x="4750" y="1690"/>
              <a:ext cx="94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2</a:t>
              </a:r>
            </a:p>
          </p:txBody>
        </p:sp>
        <p:sp>
          <p:nvSpPr>
            <p:cNvPr id="15440" name="Text Box 79"/>
            <p:cNvSpPr txBox="1">
              <a:spLocks noChangeArrowheads="1"/>
            </p:cNvSpPr>
            <p:nvPr/>
          </p:nvSpPr>
          <p:spPr bwMode="auto">
            <a:xfrm flipH="1">
              <a:off x="4529" y="1690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1</a:t>
              </a:r>
            </a:p>
          </p:txBody>
        </p:sp>
        <p:sp>
          <p:nvSpPr>
            <p:cNvPr id="15441" name="Text Box 80"/>
            <p:cNvSpPr txBox="1">
              <a:spLocks noChangeArrowheads="1"/>
            </p:cNvSpPr>
            <p:nvPr/>
          </p:nvSpPr>
          <p:spPr bwMode="auto">
            <a:xfrm flipH="1">
              <a:off x="3815" y="1849"/>
              <a:ext cx="95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4</a:t>
              </a:r>
            </a:p>
          </p:txBody>
        </p:sp>
        <p:sp>
          <p:nvSpPr>
            <p:cNvPr id="15442" name="Text Box 81"/>
            <p:cNvSpPr txBox="1">
              <a:spLocks noChangeArrowheads="1"/>
            </p:cNvSpPr>
            <p:nvPr/>
          </p:nvSpPr>
          <p:spPr bwMode="auto">
            <a:xfrm flipH="1">
              <a:off x="3815" y="2163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3</a:t>
              </a:r>
            </a:p>
          </p:txBody>
        </p:sp>
        <p:sp>
          <p:nvSpPr>
            <p:cNvPr id="15443" name="Text Box 82"/>
            <p:cNvSpPr txBox="1">
              <a:spLocks noChangeArrowheads="1"/>
            </p:cNvSpPr>
            <p:nvPr/>
          </p:nvSpPr>
          <p:spPr bwMode="auto">
            <a:xfrm flipH="1">
              <a:off x="3815" y="2397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4</a:t>
              </a:r>
            </a:p>
          </p:txBody>
        </p:sp>
        <p:sp>
          <p:nvSpPr>
            <p:cNvPr id="15444" name="Text Box 83"/>
            <p:cNvSpPr txBox="1">
              <a:spLocks noChangeArrowheads="1"/>
            </p:cNvSpPr>
            <p:nvPr/>
          </p:nvSpPr>
          <p:spPr bwMode="auto">
            <a:xfrm flipH="1">
              <a:off x="3543" y="2162"/>
              <a:ext cx="96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1</a:t>
              </a:r>
            </a:p>
          </p:txBody>
        </p:sp>
        <p:sp>
          <p:nvSpPr>
            <p:cNvPr id="15445" name="Text Box 84"/>
            <p:cNvSpPr txBox="1">
              <a:spLocks noChangeArrowheads="1"/>
            </p:cNvSpPr>
            <p:nvPr/>
          </p:nvSpPr>
          <p:spPr bwMode="auto">
            <a:xfrm flipH="1">
              <a:off x="3543" y="1599"/>
              <a:ext cx="96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1</a:t>
              </a:r>
            </a:p>
          </p:txBody>
        </p:sp>
        <p:sp>
          <p:nvSpPr>
            <p:cNvPr id="15446" name="Line 85"/>
            <p:cNvSpPr>
              <a:spLocks noChangeShapeType="1"/>
            </p:cNvSpPr>
            <p:nvPr/>
          </p:nvSpPr>
          <p:spPr bwMode="auto">
            <a:xfrm flipH="1">
              <a:off x="4764" y="1783"/>
              <a:ext cx="2" cy="5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47" name="Line 86"/>
            <p:cNvSpPr>
              <a:spLocks noChangeShapeType="1"/>
            </p:cNvSpPr>
            <p:nvPr/>
          </p:nvSpPr>
          <p:spPr bwMode="auto">
            <a:xfrm flipH="1">
              <a:off x="4548" y="1784"/>
              <a:ext cx="0" cy="5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48" name="Line 87"/>
            <p:cNvSpPr>
              <a:spLocks noChangeShapeType="1"/>
            </p:cNvSpPr>
            <p:nvPr/>
          </p:nvSpPr>
          <p:spPr bwMode="auto">
            <a:xfrm>
              <a:off x="3882" y="1893"/>
              <a:ext cx="6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49" name="Line 88"/>
            <p:cNvSpPr>
              <a:spLocks noChangeShapeType="1"/>
            </p:cNvSpPr>
            <p:nvPr/>
          </p:nvSpPr>
          <p:spPr bwMode="auto">
            <a:xfrm>
              <a:off x="3882" y="2204"/>
              <a:ext cx="11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0" name="Line 89"/>
            <p:cNvSpPr>
              <a:spLocks noChangeShapeType="1"/>
            </p:cNvSpPr>
            <p:nvPr/>
          </p:nvSpPr>
          <p:spPr bwMode="auto">
            <a:xfrm>
              <a:off x="3882" y="2441"/>
              <a:ext cx="3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1" name="Line 90"/>
            <p:cNvSpPr>
              <a:spLocks noChangeShapeType="1"/>
            </p:cNvSpPr>
            <p:nvPr/>
          </p:nvSpPr>
          <p:spPr bwMode="auto">
            <a:xfrm flipH="1" flipV="1">
              <a:off x="5004" y="1273"/>
              <a:ext cx="0" cy="10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2" name="Line 91"/>
            <p:cNvSpPr>
              <a:spLocks noChangeShapeType="1"/>
            </p:cNvSpPr>
            <p:nvPr/>
          </p:nvSpPr>
          <p:spPr bwMode="auto">
            <a:xfrm flipH="1" flipV="1">
              <a:off x="4766" y="1273"/>
              <a:ext cx="0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3" name="Line 92"/>
            <p:cNvSpPr>
              <a:spLocks noChangeShapeType="1"/>
            </p:cNvSpPr>
            <p:nvPr/>
          </p:nvSpPr>
          <p:spPr bwMode="auto">
            <a:xfrm flipH="1">
              <a:off x="4766" y="1273"/>
              <a:ext cx="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4" name="Line 93"/>
            <p:cNvSpPr>
              <a:spLocks noChangeShapeType="1"/>
            </p:cNvSpPr>
            <p:nvPr/>
          </p:nvSpPr>
          <p:spPr bwMode="auto">
            <a:xfrm flipH="1" flipV="1">
              <a:off x="4547" y="1273"/>
              <a:ext cx="0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5" name="Line 94"/>
            <p:cNvSpPr>
              <a:spLocks noChangeShapeType="1"/>
            </p:cNvSpPr>
            <p:nvPr/>
          </p:nvSpPr>
          <p:spPr bwMode="auto">
            <a:xfrm flipH="1">
              <a:off x="3288" y="1273"/>
              <a:ext cx="12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6" name="Line 95"/>
            <p:cNvSpPr>
              <a:spLocks noChangeShapeType="1"/>
            </p:cNvSpPr>
            <p:nvPr/>
          </p:nvSpPr>
          <p:spPr bwMode="auto">
            <a:xfrm flipH="1">
              <a:off x="3288" y="1273"/>
              <a:ext cx="0" cy="9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7" name="Line 96"/>
            <p:cNvSpPr>
              <a:spLocks noChangeShapeType="1"/>
            </p:cNvSpPr>
            <p:nvPr/>
          </p:nvSpPr>
          <p:spPr bwMode="auto">
            <a:xfrm flipH="1">
              <a:off x="3288" y="2206"/>
              <a:ext cx="2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58" name="Rectangle 97"/>
            <p:cNvSpPr>
              <a:spLocks noChangeArrowheads="1"/>
            </p:cNvSpPr>
            <p:nvPr/>
          </p:nvSpPr>
          <p:spPr bwMode="auto">
            <a:xfrm flipH="1">
              <a:off x="4957" y="2296"/>
              <a:ext cx="91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59" name="Rectangle 98"/>
            <p:cNvSpPr>
              <a:spLocks noChangeArrowheads="1"/>
            </p:cNvSpPr>
            <p:nvPr/>
          </p:nvSpPr>
          <p:spPr bwMode="auto">
            <a:xfrm flipH="1">
              <a:off x="4719" y="2296"/>
              <a:ext cx="94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60" name="Rectangle 99"/>
            <p:cNvSpPr>
              <a:spLocks noChangeArrowheads="1"/>
            </p:cNvSpPr>
            <p:nvPr/>
          </p:nvSpPr>
          <p:spPr bwMode="auto">
            <a:xfrm flipH="1">
              <a:off x="4495" y="2296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61" name="Text Box 100"/>
            <p:cNvSpPr txBox="1">
              <a:spLocks noChangeArrowheads="1"/>
            </p:cNvSpPr>
            <p:nvPr/>
          </p:nvSpPr>
          <p:spPr bwMode="auto">
            <a:xfrm flipH="1">
              <a:off x="4983" y="2294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6</a:t>
              </a:r>
            </a:p>
          </p:txBody>
        </p:sp>
        <p:sp>
          <p:nvSpPr>
            <p:cNvPr id="15462" name="Text Box 101"/>
            <p:cNvSpPr txBox="1">
              <a:spLocks noChangeArrowheads="1"/>
            </p:cNvSpPr>
            <p:nvPr/>
          </p:nvSpPr>
          <p:spPr bwMode="auto">
            <a:xfrm flipH="1">
              <a:off x="4750" y="2294"/>
              <a:ext cx="94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5</a:t>
              </a:r>
            </a:p>
          </p:txBody>
        </p:sp>
        <p:sp>
          <p:nvSpPr>
            <p:cNvPr id="15463" name="Text Box 102"/>
            <p:cNvSpPr txBox="1">
              <a:spLocks noChangeArrowheads="1"/>
            </p:cNvSpPr>
            <p:nvPr/>
          </p:nvSpPr>
          <p:spPr bwMode="auto">
            <a:xfrm flipH="1">
              <a:off x="4509" y="2294"/>
              <a:ext cx="96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300"/>
                <a:t>4</a:t>
              </a:r>
            </a:p>
          </p:txBody>
        </p:sp>
        <p:sp>
          <p:nvSpPr>
            <p:cNvPr id="15464" name="Line 103"/>
            <p:cNvSpPr>
              <a:spLocks noChangeShapeType="1"/>
            </p:cNvSpPr>
            <p:nvPr/>
          </p:nvSpPr>
          <p:spPr bwMode="auto">
            <a:xfrm flipV="1">
              <a:off x="4201" y="2085"/>
              <a:ext cx="0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65" name="Line 104"/>
            <p:cNvSpPr>
              <a:spLocks noChangeShapeType="1"/>
            </p:cNvSpPr>
            <p:nvPr/>
          </p:nvSpPr>
          <p:spPr bwMode="auto">
            <a:xfrm>
              <a:off x="4201" y="2085"/>
              <a:ext cx="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66" name="AutoShape 105"/>
            <p:cNvSpPr>
              <a:spLocks noChangeArrowheads="1"/>
            </p:cNvSpPr>
            <p:nvPr/>
          </p:nvSpPr>
          <p:spPr bwMode="auto">
            <a:xfrm>
              <a:off x="2849" y="1833"/>
              <a:ext cx="183" cy="36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67" name="Text Box 106"/>
            <p:cNvSpPr txBox="1">
              <a:spLocks noChangeArrowheads="1"/>
            </p:cNvSpPr>
            <p:nvPr/>
          </p:nvSpPr>
          <p:spPr bwMode="auto">
            <a:xfrm>
              <a:off x="3069" y="2854"/>
              <a:ext cx="1108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/>
                <a:t>Feinverdrahtung</a:t>
              </a:r>
              <a:endParaRPr lang="en-US" altLang="de-DE"/>
            </a:p>
          </p:txBody>
        </p:sp>
        <p:sp>
          <p:nvSpPr>
            <p:cNvPr id="15468" name="Rectangle 107"/>
            <p:cNvSpPr>
              <a:spLocks noChangeArrowheads="1"/>
            </p:cNvSpPr>
            <p:nvPr/>
          </p:nvSpPr>
          <p:spPr bwMode="auto">
            <a:xfrm>
              <a:off x="3105" y="1127"/>
              <a:ext cx="2190" cy="167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69" name="Rectangle 108"/>
            <p:cNvSpPr>
              <a:spLocks noChangeArrowheads="1"/>
            </p:cNvSpPr>
            <p:nvPr/>
          </p:nvSpPr>
          <p:spPr bwMode="auto">
            <a:xfrm rot="-5400000">
              <a:off x="4597" y="2129"/>
              <a:ext cx="376" cy="70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70" name="Rectangle 109"/>
            <p:cNvSpPr>
              <a:spLocks noChangeArrowheads="1"/>
            </p:cNvSpPr>
            <p:nvPr/>
          </p:nvSpPr>
          <p:spPr bwMode="auto">
            <a:xfrm rot="-5400000">
              <a:off x="4490" y="1352"/>
              <a:ext cx="377" cy="497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71" name="Rectangle 110"/>
            <p:cNvSpPr>
              <a:spLocks noChangeArrowheads="1"/>
            </p:cNvSpPr>
            <p:nvPr/>
          </p:nvSpPr>
          <p:spPr bwMode="auto">
            <a:xfrm>
              <a:off x="3542" y="2076"/>
              <a:ext cx="377" cy="497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72" name="Rectangle 111"/>
            <p:cNvSpPr>
              <a:spLocks noChangeArrowheads="1"/>
            </p:cNvSpPr>
            <p:nvPr/>
          </p:nvSpPr>
          <p:spPr bwMode="auto">
            <a:xfrm>
              <a:off x="3542" y="1507"/>
              <a:ext cx="377" cy="49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73" name="Line 112"/>
            <p:cNvSpPr>
              <a:spLocks noChangeShapeType="1"/>
            </p:cNvSpPr>
            <p:nvPr/>
          </p:nvSpPr>
          <p:spPr bwMode="auto">
            <a:xfrm flipH="1">
              <a:off x="3324" y="1637"/>
              <a:ext cx="2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74" name="Rectangle 113"/>
            <p:cNvSpPr>
              <a:spLocks noChangeArrowheads="1"/>
            </p:cNvSpPr>
            <p:nvPr/>
          </p:nvSpPr>
          <p:spPr bwMode="auto">
            <a:xfrm flipH="1">
              <a:off x="4427" y="1492"/>
              <a:ext cx="500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i="1"/>
                <a:t>C</a:t>
              </a:r>
              <a:endParaRPr lang="en-US" altLang="de-DE" sz="1800"/>
            </a:p>
          </p:txBody>
        </p:sp>
        <p:sp>
          <p:nvSpPr>
            <p:cNvPr id="15475" name="Rectangle 114"/>
            <p:cNvSpPr>
              <a:spLocks noChangeArrowheads="1"/>
            </p:cNvSpPr>
            <p:nvPr/>
          </p:nvSpPr>
          <p:spPr bwMode="auto">
            <a:xfrm flipH="1">
              <a:off x="4427" y="2369"/>
              <a:ext cx="709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i="1"/>
                <a:t>D</a:t>
              </a:r>
              <a:endParaRPr lang="en-US" altLang="de-DE" sz="1800"/>
            </a:p>
          </p:txBody>
        </p:sp>
        <p:sp>
          <p:nvSpPr>
            <p:cNvPr id="15476" name="Rectangle 115"/>
            <p:cNvSpPr>
              <a:spLocks noChangeArrowheads="1"/>
            </p:cNvSpPr>
            <p:nvPr/>
          </p:nvSpPr>
          <p:spPr bwMode="auto">
            <a:xfrm rot="16200000" flipH="1">
              <a:off x="3483" y="1662"/>
              <a:ext cx="498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i="1"/>
                <a:t>A</a:t>
              </a:r>
              <a:endParaRPr lang="en-US" altLang="de-DE" sz="1800"/>
            </a:p>
          </p:txBody>
        </p:sp>
        <p:sp>
          <p:nvSpPr>
            <p:cNvPr id="15477" name="Rectangle 116"/>
            <p:cNvSpPr>
              <a:spLocks noChangeArrowheads="1"/>
            </p:cNvSpPr>
            <p:nvPr/>
          </p:nvSpPr>
          <p:spPr bwMode="auto">
            <a:xfrm rot="16200000" flipH="1">
              <a:off x="3482" y="2210"/>
              <a:ext cx="499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DE" altLang="de-DE" sz="1800" i="1"/>
                <a:t>B</a:t>
              </a:r>
              <a:endParaRPr lang="en-US" altLang="de-DE" sz="1800"/>
            </a:p>
          </p:txBody>
        </p:sp>
        <p:sp>
          <p:nvSpPr>
            <p:cNvPr id="15478" name="Rectangle 117"/>
            <p:cNvSpPr>
              <a:spLocks noChangeArrowheads="1"/>
            </p:cNvSpPr>
            <p:nvPr/>
          </p:nvSpPr>
          <p:spPr bwMode="auto">
            <a:xfrm flipH="1">
              <a:off x="4756" y="1416"/>
              <a:ext cx="91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79" name="Rectangle 118"/>
            <p:cNvSpPr>
              <a:spLocks noChangeArrowheads="1"/>
            </p:cNvSpPr>
            <p:nvPr/>
          </p:nvSpPr>
          <p:spPr bwMode="auto">
            <a:xfrm flipH="1">
              <a:off x="4533" y="1416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0" name="Rectangle 119"/>
            <p:cNvSpPr>
              <a:spLocks noChangeArrowheads="1"/>
            </p:cNvSpPr>
            <p:nvPr/>
          </p:nvSpPr>
          <p:spPr bwMode="auto">
            <a:xfrm flipH="1">
              <a:off x="4756" y="1692"/>
              <a:ext cx="91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1" name="Rectangle 120"/>
            <p:cNvSpPr>
              <a:spLocks noChangeArrowheads="1"/>
            </p:cNvSpPr>
            <p:nvPr/>
          </p:nvSpPr>
          <p:spPr bwMode="auto">
            <a:xfrm flipH="1">
              <a:off x="4533" y="1692"/>
              <a:ext cx="92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2" name="Rectangle 121"/>
            <p:cNvSpPr>
              <a:spLocks noChangeArrowheads="1"/>
            </p:cNvSpPr>
            <p:nvPr/>
          </p:nvSpPr>
          <p:spPr bwMode="auto">
            <a:xfrm flipH="1">
              <a:off x="4992" y="2572"/>
              <a:ext cx="93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3" name="Rectangle 122"/>
            <p:cNvSpPr>
              <a:spLocks noChangeArrowheads="1"/>
            </p:cNvSpPr>
            <p:nvPr/>
          </p:nvSpPr>
          <p:spPr bwMode="auto">
            <a:xfrm flipH="1">
              <a:off x="4753" y="2572"/>
              <a:ext cx="93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4" name="Rectangle 123"/>
            <p:cNvSpPr>
              <a:spLocks noChangeArrowheads="1"/>
            </p:cNvSpPr>
            <p:nvPr/>
          </p:nvSpPr>
          <p:spPr bwMode="auto">
            <a:xfrm flipH="1">
              <a:off x="4531" y="2572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5" name="Rectangle 124"/>
            <p:cNvSpPr>
              <a:spLocks noChangeArrowheads="1"/>
            </p:cNvSpPr>
            <p:nvPr/>
          </p:nvSpPr>
          <p:spPr bwMode="auto">
            <a:xfrm flipH="1">
              <a:off x="3824" y="1599"/>
              <a:ext cx="92" cy="9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6" name="Rectangle 125"/>
            <p:cNvSpPr>
              <a:spLocks noChangeArrowheads="1"/>
            </p:cNvSpPr>
            <p:nvPr/>
          </p:nvSpPr>
          <p:spPr bwMode="auto">
            <a:xfrm flipH="1">
              <a:off x="3824" y="1849"/>
              <a:ext cx="92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7" name="Rectangle 126"/>
            <p:cNvSpPr>
              <a:spLocks noChangeArrowheads="1"/>
            </p:cNvSpPr>
            <p:nvPr/>
          </p:nvSpPr>
          <p:spPr bwMode="auto">
            <a:xfrm flipH="1">
              <a:off x="3547" y="1599"/>
              <a:ext cx="93" cy="9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8" name="Rectangle 127"/>
            <p:cNvSpPr>
              <a:spLocks noChangeArrowheads="1"/>
            </p:cNvSpPr>
            <p:nvPr/>
          </p:nvSpPr>
          <p:spPr bwMode="auto">
            <a:xfrm flipH="1">
              <a:off x="3547" y="1849"/>
              <a:ext cx="93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89" name="Rectangle 128"/>
            <p:cNvSpPr>
              <a:spLocks noChangeArrowheads="1"/>
            </p:cNvSpPr>
            <p:nvPr/>
          </p:nvSpPr>
          <p:spPr bwMode="auto">
            <a:xfrm flipH="1">
              <a:off x="3824" y="2163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90" name="Rectangle 129"/>
            <p:cNvSpPr>
              <a:spLocks noChangeArrowheads="1"/>
            </p:cNvSpPr>
            <p:nvPr/>
          </p:nvSpPr>
          <p:spPr bwMode="auto">
            <a:xfrm flipH="1">
              <a:off x="3824" y="2399"/>
              <a:ext cx="92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91" name="Rectangle 130"/>
            <p:cNvSpPr>
              <a:spLocks noChangeArrowheads="1"/>
            </p:cNvSpPr>
            <p:nvPr/>
          </p:nvSpPr>
          <p:spPr bwMode="auto">
            <a:xfrm flipH="1">
              <a:off x="3547" y="2163"/>
              <a:ext cx="93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92" name="Rectangle 131"/>
            <p:cNvSpPr>
              <a:spLocks noChangeArrowheads="1"/>
            </p:cNvSpPr>
            <p:nvPr/>
          </p:nvSpPr>
          <p:spPr bwMode="auto">
            <a:xfrm flipH="1">
              <a:off x="3547" y="2399"/>
              <a:ext cx="93" cy="9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493" name="Text Box 132"/>
            <p:cNvSpPr txBox="1">
              <a:spLocks noChangeArrowheads="1"/>
            </p:cNvSpPr>
            <p:nvPr/>
          </p:nvSpPr>
          <p:spPr bwMode="auto">
            <a:xfrm flipH="1">
              <a:off x="4772" y="1404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4</a:t>
              </a:r>
              <a:endParaRPr lang="en-US" altLang="de-DE" sz="1900"/>
            </a:p>
          </p:txBody>
        </p:sp>
        <p:sp>
          <p:nvSpPr>
            <p:cNvPr id="15494" name="Text Box 133"/>
            <p:cNvSpPr txBox="1">
              <a:spLocks noChangeArrowheads="1"/>
            </p:cNvSpPr>
            <p:nvPr/>
          </p:nvSpPr>
          <p:spPr bwMode="auto">
            <a:xfrm flipH="1">
              <a:off x="4546" y="1404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3</a:t>
              </a:r>
              <a:endParaRPr lang="en-US" altLang="de-DE" sz="1900"/>
            </a:p>
          </p:txBody>
        </p:sp>
        <p:sp>
          <p:nvSpPr>
            <p:cNvPr id="15495" name="Text Box 134"/>
            <p:cNvSpPr txBox="1">
              <a:spLocks noChangeArrowheads="1"/>
            </p:cNvSpPr>
            <p:nvPr/>
          </p:nvSpPr>
          <p:spPr bwMode="auto">
            <a:xfrm flipH="1">
              <a:off x="4766" y="1676"/>
              <a:ext cx="94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2</a:t>
              </a:r>
              <a:endParaRPr lang="en-US" altLang="de-DE" sz="1900"/>
            </a:p>
          </p:txBody>
        </p:sp>
        <p:sp>
          <p:nvSpPr>
            <p:cNvPr id="15496" name="Text Box 135"/>
            <p:cNvSpPr txBox="1">
              <a:spLocks noChangeArrowheads="1"/>
            </p:cNvSpPr>
            <p:nvPr/>
          </p:nvSpPr>
          <p:spPr bwMode="auto">
            <a:xfrm flipH="1">
              <a:off x="4539" y="1676"/>
              <a:ext cx="96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1</a:t>
              </a:r>
              <a:endParaRPr lang="en-US" altLang="de-DE" sz="1900"/>
            </a:p>
          </p:txBody>
        </p:sp>
        <p:sp>
          <p:nvSpPr>
            <p:cNvPr id="15497" name="Text Box 136"/>
            <p:cNvSpPr txBox="1">
              <a:spLocks noChangeArrowheads="1"/>
            </p:cNvSpPr>
            <p:nvPr/>
          </p:nvSpPr>
          <p:spPr bwMode="auto">
            <a:xfrm flipH="1">
              <a:off x="3832" y="1833"/>
              <a:ext cx="94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4</a:t>
              </a:r>
              <a:endParaRPr lang="en-US" altLang="de-DE" sz="1900"/>
            </a:p>
          </p:txBody>
        </p:sp>
        <p:sp>
          <p:nvSpPr>
            <p:cNvPr id="15498" name="Text Box 137"/>
            <p:cNvSpPr txBox="1">
              <a:spLocks noChangeArrowheads="1"/>
            </p:cNvSpPr>
            <p:nvPr/>
          </p:nvSpPr>
          <p:spPr bwMode="auto">
            <a:xfrm flipH="1">
              <a:off x="3835" y="2144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3</a:t>
              </a:r>
              <a:endParaRPr lang="en-US" altLang="de-DE" sz="1900"/>
            </a:p>
          </p:txBody>
        </p:sp>
        <p:sp>
          <p:nvSpPr>
            <p:cNvPr id="15499" name="Text Box 138"/>
            <p:cNvSpPr txBox="1">
              <a:spLocks noChangeArrowheads="1"/>
            </p:cNvSpPr>
            <p:nvPr/>
          </p:nvSpPr>
          <p:spPr bwMode="auto">
            <a:xfrm flipH="1">
              <a:off x="3834" y="2381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4</a:t>
              </a:r>
              <a:endParaRPr lang="en-US" altLang="de-DE" sz="1900"/>
            </a:p>
          </p:txBody>
        </p:sp>
        <p:sp>
          <p:nvSpPr>
            <p:cNvPr id="15500" name="Text Box 139"/>
            <p:cNvSpPr txBox="1">
              <a:spLocks noChangeArrowheads="1"/>
            </p:cNvSpPr>
            <p:nvPr/>
          </p:nvSpPr>
          <p:spPr bwMode="auto">
            <a:xfrm flipH="1">
              <a:off x="3569" y="2144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1</a:t>
              </a:r>
              <a:endParaRPr lang="en-US" altLang="de-DE" sz="1900"/>
            </a:p>
          </p:txBody>
        </p:sp>
        <p:sp>
          <p:nvSpPr>
            <p:cNvPr id="15501" name="Text Box 140"/>
            <p:cNvSpPr txBox="1">
              <a:spLocks noChangeArrowheads="1"/>
            </p:cNvSpPr>
            <p:nvPr/>
          </p:nvSpPr>
          <p:spPr bwMode="auto">
            <a:xfrm flipH="1">
              <a:off x="3569" y="1587"/>
              <a:ext cx="95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1</a:t>
              </a:r>
              <a:endParaRPr lang="en-US" altLang="de-DE" sz="1900"/>
            </a:p>
          </p:txBody>
        </p:sp>
        <p:sp>
          <p:nvSpPr>
            <p:cNvPr id="15502" name="Line 141"/>
            <p:cNvSpPr>
              <a:spLocks noChangeShapeType="1"/>
            </p:cNvSpPr>
            <p:nvPr/>
          </p:nvSpPr>
          <p:spPr bwMode="auto">
            <a:xfrm flipH="1">
              <a:off x="4800" y="1783"/>
              <a:ext cx="3" cy="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03" name="Line 142"/>
            <p:cNvSpPr>
              <a:spLocks noChangeShapeType="1"/>
            </p:cNvSpPr>
            <p:nvPr/>
          </p:nvSpPr>
          <p:spPr bwMode="auto">
            <a:xfrm flipH="1">
              <a:off x="4584" y="1784"/>
              <a:ext cx="0" cy="5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04" name="Line 143"/>
            <p:cNvSpPr>
              <a:spLocks noChangeShapeType="1"/>
            </p:cNvSpPr>
            <p:nvPr/>
          </p:nvSpPr>
          <p:spPr bwMode="auto">
            <a:xfrm>
              <a:off x="3918" y="1893"/>
              <a:ext cx="66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05" name="Line 144"/>
            <p:cNvSpPr>
              <a:spLocks noChangeShapeType="1"/>
            </p:cNvSpPr>
            <p:nvPr/>
          </p:nvSpPr>
          <p:spPr bwMode="auto">
            <a:xfrm>
              <a:off x="3918" y="2204"/>
              <a:ext cx="11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06" name="Line 145"/>
            <p:cNvSpPr>
              <a:spLocks noChangeShapeType="1"/>
            </p:cNvSpPr>
            <p:nvPr/>
          </p:nvSpPr>
          <p:spPr bwMode="auto">
            <a:xfrm>
              <a:off x="3918" y="2441"/>
              <a:ext cx="31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07" name="Line 146"/>
            <p:cNvSpPr>
              <a:spLocks noChangeShapeType="1"/>
            </p:cNvSpPr>
            <p:nvPr/>
          </p:nvSpPr>
          <p:spPr bwMode="auto">
            <a:xfrm flipH="1" flipV="1">
              <a:off x="5040" y="1273"/>
              <a:ext cx="0" cy="10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08" name="Line 147"/>
            <p:cNvSpPr>
              <a:spLocks noChangeShapeType="1"/>
            </p:cNvSpPr>
            <p:nvPr/>
          </p:nvSpPr>
          <p:spPr bwMode="auto">
            <a:xfrm flipH="1" flipV="1">
              <a:off x="4803" y="1273"/>
              <a:ext cx="0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09" name="Line 148"/>
            <p:cNvSpPr>
              <a:spLocks noChangeShapeType="1"/>
            </p:cNvSpPr>
            <p:nvPr/>
          </p:nvSpPr>
          <p:spPr bwMode="auto">
            <a:xfrm flipH="1">
              <a:off x="4803" y="1273"/>
              <a:ext cx="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10" name="Line 149"/>
            <p:cNvSpPr>
              <a:spLocks noChangeShapeType="1"/>
            </p:cNvSpPr>
            <p:nvPr/>
          </p:nvSpPr>
          <p:spPr bwMode="auto">
            <a:xfrm flipH="1" flipV="1">
              <a:off x="4583" y="1273"/>
              <a:ext cx="0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11" name="Line 150"/>
            <p:cNvSpPr>
              <a:spLocks noChangeShapeType="1"/>
            </p:cNvSpPr>
            <p:nvPr/>
          </p:nvSpPr>
          <p:spPr bwMode="auto">
            <a:xfrm flipH="1">
              <a:off x="3324" y="1273"/>
              <a:ext cx="12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12" name="Line 151"/>
            <p:cNvSpPr>
              <a:spLocks noChangeShapeType="1"/>
            </p:cNvSpPr>
            <p:nvPr/>
          </p:nvSpPr>
          <p:spPr bwMode="auto">
            <a:xfrm flipH="1">
              <a:off x="3324" y="1273"/>
              <a:ext cx="0" cy="9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13" name="Line 152"/>
            <p:cNvSpPr>
              <a:spLocks noChangeShapeType="1"/>
            </p:cNvSpPr>
            <p:nvPr/>
          </p:nvSpPr>
          <p:spPr bwMode="auto">
            <a:xfrm flipH="1">
              <a:off x="3324" y="2206"/>
              <a:ext cx="22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14" name="Rectangle 153"/>
            <p:cNvSpPr>
              <a:spLocks noChangeArrowheads="1"/>
            </p:cNvSpPr>
            <p:nvPr/>
          </p:nvSpPr>
          <p:spPr bwMode="auto">
            <a:xfrm flipH="1">
              <a:off x="4992" y="2296"/>
              <a:ext cx="93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15" name="Rectangle 154"/>
            <p:cNvSpPr>
              <a:spLocks noChangeArrowheads="1"/>
            </p:cNvSpPr>
            <p:nvPr/>
          </p:nvSpPr>
          <p:spPr bwMode="auto">
            <a:xfrm flipH="1">
              <a:off x="4756" y="2296"/>
              <a:ext cx="93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16" name="Rectangle 155"/>
            <p:cNvSpPr>
              <a:spLocks noChangeArrowheads="1"/>
            </p:cNvSpPr>
            <p:nvPr/>
          </p:nvSpPr>
          <p:spPr bwMode="auto">
            <a:xfrm flipH="1">
              <a:off x="4531" y="2296"/>
              <a:ext cx="92" cy="9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17" name="Text Box 156"/>
            <p:cNvSpPr txBox="1">
              <a:spLocks noChangeArrowheads="1"/>
            </p:cNvSpPr>
            <p:nvPr/>
          </p:nvSpPr>
          <p:spPr bwMode="auto">
            <a:xfrm flipH="1">
              <a:off x="5006" y="2275"/>
              <a:ext cx="96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6</a:t>
              </a:r>
              <a:endParaRPr lang="en-US" altLang="de-DE" sz="1900"/>
            </a:p>
          </p:txBody>
        </p:sp>
        <p:sp>
          <p:nvSpPr>
            <p:cNvPr id="15518" name="Text Box 157"/>
            <p:cNvSpPr txBox="1">
              <a:spLocks noChangeArrowheads="1"/>
            </p:cNvSpPr>
            <p:nvPr/>
          </p:nvSpPr>
          <p:spPr bwMode="auto">
            <a:xfrm flipH="1">
              <a:off x="4772" y="2279"/>
              <a:ext cx="95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5</a:t>
              </a:r>
              <a:endParaRPr lang="en-US" altLang="de-DE" sz="1900"/>
            </a:p>
          </p:txBody>
        </p:sp>
        <p:sp>
          <p:nvSpPr>
            <p:cNvPr id="15519" name="Text Box 158"/>
            <p:cNvSpPr txBox="1">
              <a:spLocks noChangeArrowheads="1"/>
            </p:cNvSpPr>
            <p:nvPr/>
          </p:nvSpPr>
          <p:spPr bwMode="auto">
            <a:xfrm flipH="1">
              <a:off x="4545" y="2279"/>
              <a:ext cx="95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sz="1300"/>
                <a:t>4</a:t>
              </a:r>
              <a:endParaRPr lang="en-US" altLang="de-DE" sz="1900"/>
            </a:p>
          </p:txBody>
        </p:sp>
        <p:sp>
          <p:nvSpPr>
            <p:cNvPr id="15520" name="Line 159"/>
            <p:cNvSpPr>
              <a:spLocks noChangeShapeType="1"/>
            </p:cNvSpPr>
            <p:nvPr/>
          </p:nvSpPr>
          <p:spPr bwMode="auto">
            <a:xfrm flipV="1">
              <a:off x="4237" y="2085"/>
              <a:ext cx="0" cy="3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21" name="Line 160"/>
            <p:cNvSpPr>
              <a:spLocks noChangeShapeType="1"/>
            </p:cNvSpPr>
            <p:nvPr/>
          </p:nvSpPr>
          <p:spPr bwMode="auto">
            <a:xfrm>
              <a:off x="4237" y="2085"/>
              <a:ext cx="3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22" name="Text Box 161"/>
            <p:cNvSpPr txBox="1">
              <a:spLocks noChangeArrowheads="1"/>
            </p:cNvSpPr>
            <p:nvPr/>
          </p:nvSpPr>
          <p:spPr bwMode="auto">
            <a:xfrm>
              <a:off x="5003" y="1872"/>
              <a:ext cx="272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i="1"/>
                <a:t>N</a:t>
              </a:r>
              <a:r>
                <a:rPr lang="de-DE" altLang="de-DE" baseline="-25000"/>
                <a:t>1</a:t>
              </a:r>
              <a:endParaRPr lang="en-US" altLang="de-DE"/>
            </a:p>
          </p:txBody>
        </p:sp>
        <p:sp>
          <p:nvSpPr>
            <p:cNvPr id="15523" name="Text Box 162"/>
            <p:cNvSpPr txBox="1">
              <a:spLocks noChangeArrowheads="1"/>
            </p:cNvSpPr>
            <p:nvPr/>
          </p:nvSpPr>
          <p:spPr bwMode="auto">
            <a:xfrm>
              <a:off x="4316" y="1873"/>
              <a:ext cx="27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i="1"/>
                <a:t>N</a:t>
              </a:r>
              <a:r>
                <a:rPr lang="de-DE" altLang="de-DE" baseline="-25000"/>
                <a:t>2</a:t>
              </a:r>
              <a:endParaRPr lang="en-US" altLang="de-DE"/>
            </a:p>
          </p:txBody>
        </p:sp>
        <p:sp>
          <p:nvSpPr>
            <p:cNvPr id="15524" name="Text Box 163"/>
            <p:cNvSpPr txBox="1">
              <a:spLocks noChangeArrowheads="1"/>
            </p:cNvSpPr>
            <p:nvPr/>
          </p:nvSpPr>
          <p:spPr bwMode="auto">
            <a:xfrm>
              <a:off x="4785" y="1872"/>
              <a:ext cx="272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i="1"/>
                <a:t>N</a:t>
              </a:r>
              <a:r>
                <a:rPr lang="de-DE" altLang="de-DE" baseline="-25000"/>
                <a:t>3</a:t>
              </a:r>
              <a:endParaRPr lang="en-US" altLang="de-DE"/>
            </a:p>
          </p:txBody>
        </p:sp>
        <p:sp>
          <p:nvSpPr>
            <p:cNvPr id="15525" name="Text Box 164"/>
            <p:cNvSpPr txBox="1">
              <a:spLocks noChangeArrowheads="1"/>
            </p:cNvSpPr>
            <p:nvPr/>
          </p:nvSpPr>
          <p:spPr bwMode="auto">
            <a:xfrm>
              <a:off x="3082" y="1872"/>
              <a:ext cx="272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altLang="de-DE" i="1"/>
                <a:t>N</a:t>
              </a:r>
              <a:r>
                <a:rPr lang="de-DE" altLang="de-DE" baseline="-25000"/>
                <a:t>4</a:t>
              </a:r>
              <a:endParaRPr lang="en-US" altLang="de-DE"/>
            </a:p>
          </p:txBody>
        </p:sp>
        <p:sp>
          <p:nvSpPr>
            <p:cNvPr id="15526" name="Rectangle 165"/>
            <p:cNvSpPr>
              <a:spLocks noChangeAspect="1" noChangeArrowheads="1"/>
            </p:cNvSpPr>
            <p:nvPr/>
          </p:nvSpPr>
          <p:spPr bwMode="auto">
            <a:xfrm flipH="1" flipV="1">
              <a:off x="4547" y="2039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27" name="Rectangle 166"/>
            <p:cNvSpPr>
              <a:spLocks noChangeAspect="1" noChangeArrowheads="1"/>
            </p:cNvSpPr>
            <p:nvPr/>
          </p:nvSpPr>
          <p:spPr bwMode="auto">
            <a:xfrm flipH="1" flipV="1">
              <a:off x="4547" y="2039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28" name="Rectangle 167"/>
            <p:cNvSpPr>
              <a:spLocks noChangeAspect="1" noChangeArrowheads="1"/>
            </p:cNvSpPr>
            <p:nvPr/>
          </p:nvSpPr>
          <p:spPr bwMode="auto">
            <a:xfrm flipH="1" flipV="1">
              <a:off x="4566" y="2058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29" name="Rectangle 168"/>
            <p:cNvSpPr>
              <a:spLocks noChangeAspect="1" noChangeArrowheads="1"/>
            </p:cNvSpPr>
            <p:nvPr/>
          </p:nvSpPr>
          <p:spPr bwMode="auto">
            <a:xfrm flipH="1" flipV="1">
              <a:off x="3286" y="2174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0" name="Rectangle 169"/>
            <p:cNvSpPr>
              <a:spLocks noChangeAspect="1" noChangeArrowheads="1"/>
            </p:cNvSpPr>
            <p:nvPr/>
          </p:nvSpPr>
          <p:spPr bwMode="auto">
            <a:xfrm flipH="1" flipV="1">
              <a:off x="3286" y="2174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1" name="Rectangle 170"/>
            <p:cNvSpPr>
              <a:spLocks noChangeAspect="1" noChangeArrowheads="1"/>
            </p:cNvSpPr>
            <p:nvPr/>
          </p:nvSpPr>
          <p:spPr bwMode="auto">
            <a:xfrm flipH="1" flipV="1">
              <a:off x="3305" y="2193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2" name="Rectangle 171"/>
            <p:cNvSpPr>
              <a:spLocks noChangeAspect="1" noChangeArrowheads="1"/>
            </p:cNvSpPr>
            <p:nvPr/>
          </p:nvSpPr>
          <p:spPr bwMode="auto">
            <a:xfrm flipH="1" flipV="1">
              <a:off x="3283" y="1595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3" name="Rectangle 172"/>
            <p:cNvSpPr>
              <a:spLocks noChangeAspect="1" noChangeArrowheads="1"/>
            </p:cNvSpPr>
            <p:nvPr/>
          </p:nvSpPr>
          <p:spPr bwMode="auto">
            <a:xfrm flipH="1" flipV="1">
              <a:off x="3283" y="1595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4" name="Rectangle 173"/>
            <p:cNvSpPr>
              <a:spLocks noChangeAspect="1" noChangeArrowheads="1"/>
            </p:cNvSpPr>
            <p:nvPr/>
          </p:nvSpPr>
          <p:spPr bwMode="auto">
            <a:xfrm flipH="1" flipV="1">
              <a:off x="3302" y="1614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5" name="Rectangle 174"/>
            <p:cNvSpPr>
              <a:spLocks noChangeAspect="1" noChangeArrowheads="1"/>
            </p:cNvSpPr>
            <p:nvPr/>
          </p:nvSpPr>
          <p:spPr bwMode="auto">
            <a:xfrm flipH="1" flipV="1">
              <a:off x="3290" y="1245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6" name="Rectangle 175"/>
            <p:cNvSpPr>
              <a:spLocks noChangeAspect="1" noChangeArrowheads="1"/>
            </p:cNvSpPr>
            <p:nvPr/>
          </p:nvSpPr>
          <p:spPr bwMode="auto">
            <a:xfrm flipH="1" flipV="1">
              <a:off x="3290" y="1245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7" name="Rectangle 176"/>
            <p:cNvSpPr>
              <a:spLocks noChangeAspect="1" noChangeArrowheads="1"/>
            </p:cNvSpPr>
            <p:nvPr/>
          </p:nvSpPr>
          <p:spPr bwMode="auto">
            <a:xfrm flipH="1" flipV="1">
              <a:off x="3309" y="1264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8" name="Rectangle 177"/>
            <p:cNvSpPr>
              <a:spLocks noChangeAspect="1" noChangeArrowheads="1"/>
            </p:cNvSpPr>
            <p:nvPr/>
          </p:nvSpPr>
          <p:spPr bwMode="auto">
            <a:xfrm flipH="1" flipV="1">
              <a:off x="4553" y="1858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39" name="Rectangle 178"/>
            <p:cNvSpPr>
              <a:spLocks noChangeAspect="1" noChangeArrowheads="1"/>
            </p:cNvSpPr>
            <p:nvPr/>
          </p:nvSpPr>
          <p:spPr bwMode="auto">
            <a:xfrm flipH="1" flipV="1">
              <a:off x="4553" y="1858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0" name="Rectangle 179"/>
            <p:cNvSpPr>
              <a:spLocks noChangeAspect="1" noChangeArrowheads="1"/>
            </p:cNvSpPr>
            <p:nvPr/>
          </p:nvSpPr>
          <p:spPr bwMode="auto">
            <a:xfrm flipH="1" flipV="1">
              <a:off x="4572" y="1877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1" name="Rectangle 180"/>
            <p:cNvSpPr>
              <a:spLocks noChangeAspect="1" noChangeArrowheads="1"/>
            </p:cNvSpPr>
            <p:nvPr/>
          </p:nvSpPr>
          <p:spPr bwMode="auto">
            <a:xfrm flipH="1" flipV="1">
              <a:off x="4990" y="1239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2" name="Rectangle 181"/>
            <p:cNvSpPr>
              <a:spLocks noChangeAspect="1" noChangeArrowheads="1"/>
            </p:cNvSpPr>
            <p:nvPr/>
          </p:nvSpPr>
          <p:spPr bwMode="auto">
            <a:xfrm flipH="1" flipV="1">
              <a:off x="4990" y="1239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3" name="Rectangle 182"/>
            <p:cNvSpPr>
              <a:spLocks noChangeAspect="1" noChangeArrowheads="1"/>
            </p:cNvSpPr>
            <p:nvPr/>
          </p:nvSpPr>
          <p:spPr bwMode="auto">
            <a:xfrm flipH="1" flipV="1">
              <a:off x="5009" y="1258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4" name="Rectangle 183"/>
            <p:cNvSpPr>
              <a:spLocks noChangeAspect="1" noChangeArrowheads="1"/>
            </p:cNvSpPr>
            <p:nvPr/>
          </p:nvSpPr>
          <p:spPr bwMode="auto">
            <a:xfrm flipH="1" flipV="1">
              <a:off x="4772" y="1240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5" name="Rectangle 184"/>
            <p:cNvSpPr>
              <a:spLocks noChangeAspect="1" noChangeArrowheads="1"/>
            </p:cNvSpPr>
            <p:nvPr/>
          </p:nvSpPr>
          <p:spPr bwMode="auto">
            <a:xfrm flipH="1" flipV="1">
              <a:off x="4772" y="1240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6" name="Rectangle 185"/>
            <p:cNvSpPr>
              <a:spLocks noChangeAspect="1" noChangeArrowheads="1"/>
            </p:cNvSpPr>
            <p:nvPr/>
          </p:nvSpPr>
          <p:spPr bwMode="auto">
            <a:xfrm flipH="1" flipV="1">
              <a:off x="4791" y="1259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7" name="Rectangle 186"/>
            <p:cNvSpPr>
              <a:spLocks noChangeAspect="1" noChangeArrowheads="1"/>
            </p:cNvSpPr>
            <p:nvPr/>
          </p:nvSpPr>
          <p:spPr bwMode="auto">
            <a:xfrm flipH="1" flipV="1">
              <a:off x="4546" y="1242"/>
              <a:ext cx="71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8" name="Rectangle 187"/>
            <p:cNvSpPr>
              <a:spLocks noChangeAspect="1" noChangeArrowheads="1"/>
            </p:cNvSpPr>
            <p:nvPr/>
          </p:nvSpPr>
          <p:spPr bwMode="auto">
            <a:xfrm flipH="1" flipV="1">
              <a:off x="4546" y="1242"/>
              <a:ext cx="71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49" name="Rectangle 188"/>
            <p:cNvSpPr>
              <a:spLocks noChangeAspect="1" noChangeArrowheads="1"/>
            </p:cNvSpPr>
            <p:nvPr/>
          </p:nvSpPr>
          <p:spPr bwMode="auto">
            <a:xfrm flipH="1" flipV="1">
              <a:off x="4565" y="1261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0" name="Rectangle 189"/>
            <p:cNvSpPr>
              <a:spLocks noChangeAspect="1" noChangeArrowheads="1"/>
            </p:cNvSpPr>
            <p:nvPr/>
          </p:nvSpPr>
          <p:spPr bwMode="auto">
            <a:xfrm flipH="1" flipV="1">
              <a:off x="5001" y="2176"/>
              <a:ext cx="70" cy="71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1" name="Rectangle 190"/>
            <p:cNvSpPr>
              <a:spLocks noChangeAspect="1" noChangeArrowheads="1"/>
            </p:cNvSpPr>
            <p:nvPr/>
          </p:nvSpPr>
          <p:spPr bwMode="auto">
            <a:xfrm flipH="1" flipV="1">
              <a:off x="5001" y="2176"/>
              <a:ext cx="70" cy="7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2" name="Rectangle 191"/>
            <p:cNvSpPr>
              <a:spLocks noChangeAspect="1" noChangeArrowheads="1"/>
            </p:cNvSpPr>
            <p:nvPr/>
          </p:nvSpPr>
          <p:spPr bwMode="auto">
            <a:xfrm flipH="1" flipV="1">
              <a:off x="5019" y="2195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3" name="Rectangle 192"/>
            <p:cNvSpPr>
              <a:spLocks noChangeAspect="1" noChangeArrowheads="1"/>
            </p:cNvSpPr>
            <p:nvPr/>
          </p:nvSpPr>
          <p:spPr bwMode="auto">
            <a:xfrm flipH="1" flipV="1">
              <a:off x="4199" y="2400"/>
              <a:ext cx="70" cy="70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4" name="Rectangle 193"/>
            <p:cNvSpPr>
              <a:spLocks noChangeAspect="1" noChangeArrowheads="1"/>
            </p:cNvSpPr>
            <p:nvPr/>
          </p:nvSpPr>
          <p:spPr bwMode="auto">
            <a:xfrm flipH="1" flipV="1">
              <a:off x="4199" y="2400"/>
              <a:ext cx="70" cy="70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5" name="Rectangle 194"/>
            <p:cNvSpPr>
              <a:spLocks noChangeAspect="1" noChangeArrowheads="1"/>
            </p:cNvSpPr>
            <p:nvPr/>
          </p:nvSpPr>
          <p:spPr bwMode="auto">
            <a:xfrm flipH="1" flipV="1">
              <a:off x="4218" y="2418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6" name="Rectangle 195"/>
            <p:cNvSpPr>
              <a:spLocks noChangeAspect="1" noChangeArrowheads="1"/>
            </p:cNvSpPr>
            <p:nvPr/>
          </p:nvSpPr>
          <p:spPr bwMode="auto">
            <a:xfrm flipH="1" flipV="1">
              <a:off x="4200" y="2044"/>
              <a:ext cx="71" cy="70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7" name="Rectangle 196"/>
            <p:cNvSpPr>
              <a:spLocks noChangeAspect="1" noChangeArrowheads="1"/>
            </p:cNvSpPr>
            <p:nvPr/>
          </p:nvSpPr>
          <p:spPr bwMode="auto">
            <a:xfrm flipH="1" flipV="1">
              <a:off x="4200" y="2044"/>
              <a:ext cx="71" cy="70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5558" name="Rectangle 197"/>
            <p:cNvSpPr>
              <a:spLocks noChangeAspect="1" noChangeArrowheads="1"/>
            </p:cNvSpPr>
            <p:nvPr/>
          </p:nvSpPr>
          <p:spPr bwMode="auto">
            <a:xfrm flipH="1" flipV="1">
              <a:off x="4219" y="2063"/>
              <a:ext cx="3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5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5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5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5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28" grpId="0" animBg="1"/>
      <p:bldP spid="652329" grpId="0" animBg="1"/>
      <p:bldP spid="652330" grpId="0" animBg="1"/>
      <p:bldP spid="652331" grpId="0" animBg="1"/>
      <p:bldP spid="652332" grpId="0" animBg="1"/>
      <p:bldP spid="652333" grpId="0" animBg="1"/>
      <p:bldP spid="65233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1770063" y="1352550"/>
            <a:ext cx="2425700" cy="228758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08" name="Rectangle 5"/>
          <p:cNvSpPr>
            <a:spLocks noChangeArrowheads="1"/>
          </p:cNvSpPr>
          <p:nvPr/>
        </p:nvSpPr>
        <p:spPr bwMode="auto">
          <a:xfrm rot="-5400000">
            <a:off x="3214688" y="1162050"/>
            <a:ext cx="457200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09" name="Rectangle 6"/>
          <p:cNvSpPr>
            <a:spLocks noChangeArrowheads="1"/>
          </p:cNvSpPr>
          <p:nvPr/>
        </p:nvSpPr>
        <p:spPr bwMode="auto">
          <a:xfrm>
            <a:off x="3557588" y="211455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10" name="Rectangle 7"/>
          <p:cNvSpPr>
            <a:spLocks noChangeArrowheads="1"/>
          </p:cNvSpPr>
          <p:nvPr/>
        </p:nvSpPr>
        <p:spPr bwMode="auto">
          <a:xfrm>
            <a:off x="2871788" y="211455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11" name="Rectangle 8"/>
          <p:cNvSpPr>
            <a:spLocks noChangeArrowheads="1"/>
          </p:cNvSpPr>
          <p:nvPr/>
        </p:nvSpPr>
        <p:spPr bwMode="auto">
          <a:xfrm rot="-5400000">
            <a:off x="3251994" y="2724944"/>
            <a:ext cx="382588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12" name="Rectangle 9"/>
          <p:cNvSpPr>
            <a:spLocks noChangeArrowheads="1"/>
          </p:cNvSpPr>
          <p:nvPr/>
        </p:nvSpPr>
        <p:spPr bwMode="auto">
          <a:xfrm>
            <a:off x="1955800" y="2649538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13" name="Rectangle 10"/>
          <p:cNvSpPr>
            <a:spLocks noChangeArrowheads="1"/>
          </p:cNvSpPr>
          <p:nvPr/>
        </p:nvSpPr>
        <p:spPr bwMode="auto">
          <a:xfrm>
            <a:off x="1955800" y="1504950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14" name="Rectangle 11"/>
          <p:cNvSpPr>
            <a:spLocks noChangeArrowheads="1"/>
          </p:cNvSpPr>
          <p:nvPr/>
        </p:nvSpPr>
        <p:spPr bwMode="auto">
          <a:xfrm>
            <a:off x="3206750" y="150495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15" name="Line 12"/>
          <p:cNvSpPr>
            <a:spLocks noChangeShapeType="1"/>
          </p:cNvSpPr>
          <p:nvPr/>
        </p:nvSpPr>
        <p:spPr bwMode="auto">
          <a:xfrm>
            <a:off x="1957388" y="234315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16" name="Line 13"/>
          <p:cNvSpPr>
            <a:spLocks noChangeShapeType="1"/>
          </p:cNvSpPr>
          <p:nvPr/>
        </p:nvSpPr>
        <p:spPr bwMode="auto">
          <a:xfrm>
            <a:off x="2397125" y="2349500"/>
            <a:ext cx="0" cy="3063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17" name="Line 14"/>
          <p:cNvSpPr>
            <a:spLocks noChangeShapeType="1"/>
          </p:cNvSpPr>
          <p:nvPr/>
        </p:nvSpPr>
        <p:spPr bwMode="auto">
          <a:xfrm>
            <a:off x="2881313" y="2890838"/>
            <a:ext cx="3175" cy="1873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18" name="Line 15"/>
          <p:cNvSpPr>
            <a:spLocks noChangeShapeType="1"/>
          </p:cNvSpPr>
          <p:nvPr/>
        </p:nvSpPr>
        <p:spPr bwMode="auto">
          <a:xfrm>
            <a:off x="4010025" y="2890838"/>
            <a:ext cx="3175" cy="1873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19" name="Line 16"/>
          <p:cNvSpPr>
            <a:spLocks noChangeShapeType="1"/>
          </p:cNvSpPr>
          <p:nvPr/>
        </p:nvSpPr>
        <p:spPr bwMode="auto">
          <a:xfrm>
            <a:off x="2882900" y="1963738"/>
            <a:ext cx="1588" cy="101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0" name="Line 17"/>
          <p:cNvSpPr>
            <a:spLocks noChangeShapeType="1"/>
          </p:cNvSpPr>
          <p:nvPr/>
        </p:nvSpPr>
        <p:spPr bwMode="auto">
          <a:xfrm>
            <a:off x="4011613" y="1973263"/>
            <a:ext cx="1587" cy="10001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1" name="Line 18"/>
          <p:cNvSpPr>
            <a:spLocks noChangeShapeType="1"/>
          </p:cNvSpPr>
          <p:nvPr/>
        </p:nvSpPr>
        <p:spPr bwMode="auto">
          <a:xfrm flipV="1">
            <a:off x="2436813" y="3487738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2" name="Line 19"/>
          <p:cNvSpPr>
            <a:spLocks noChangeShapeType="1"/>
          </p:cNvSpPr>
          <p:nvPr/>
        </p:nvSpPr>
        <p:spPr bwMode="auto">
          <a:xfrm flipV="1">
            <a:off x="2454275" y="150495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3" name="Line 20"/>
          <p:cNvSpPr>
            <a:spLocks noChangeShapeType="1"/>
          </p:cNvSpPr>
          <p:nvPr/>
        </p:nvSpPr>
        <p:spPr bwMode="auto">
          <a:xfrm flipV="1">
            <a:off x="3336925" y="211931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4" name="Line 21"/>
          <p:cNvSpPr>
            <a:spLocks noChangeShapeType="1"/>
          </p:cNvSpPr>
          <p:nvPr/>
        </p:nvSpPr>
        <p:spPr bwMode="auto">
          <a:xfrm flipV="1">
            <a:off x="3338513" y="28622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5" name="Line 22"/>
          <p:cNvSpPr>
            <a:spLocks noChangeShapeType="1"/>
          </p:cNvSpPr>
          <p:nvPr/>
        </p:nvSpPr>
        <p:spPr bwMode="auto">
          <a:xfrm>
            <a:off x="1963738" y="135255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6" name="Line 23"/>
          <p:cNvSpPr>
            <a:spLocks noChangeShapeType="1"/>
          </p:cNvSpPr>
          <p:nvPr/>
        </p:nvSpPr>
        <p:spPr bwMode="auto">
          <a:xfrm>
            <a:off x="4006850" y="135255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7" name="Line 24"/>
          <p:cNvSpPr>
            <a:spLocks noChangeShapeType="1"/>
          </p:cNvSpPr>
          <p:nvPr/>
        </p:nvSpPr>
        <p:spPr bwMode="auto">
          <a:xfrm>
            <a:off x="1955800" y="34845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8" name="Line 25"/>
          <p:cNvSpPr>
            <a:spLocks noChangeShapeType="1"/>
          </p:cNvSpPr>
          <p:nvPr/>
        </p:nvSpPr>
        <p:spPr bwMode="auto">
          <a:xfrm>
            <a:off x="4016375" y="3487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29" name="Oval 27"/>
          <p:cNvSpPr>
            <a:spLocks noChangeArrowheads="1"/>
          </p:cNvSpPr>
          <p:nvPr/>
        </p:nvSpPr>
        <p:spPr bwMode="auto">
          <a:xfrm>
            <a:off x="1692275" y="2266950"/>
            <a:ext cx="381000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0" name="Oval 28"/>
          <p:cNvSpPr>
            <a:spLocks noChangeArrowheads="1"/>
          </p:cNvSpPr>
          <p:nvPr/>
        </p:nvSpPr>
        <p:spPr bwMode="auto">
          <a:xfrm>
            <a:off x="1997075" y="2266950"/>
            <a:ext cx="382588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1" name="Oval 29"/>
          <p:cNvSpPr>
            <a:spLocks noChangeArrowheads="1"/>
          </p:cNvSpPr>
          <p:nvPr/>
        </p:nvSpPr>
        <p:spPr bwMode="auto">
          <a:xfrm>
            <a:off x="2454275" y="2266950"/>
            <a:ext cx="382588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2" name="Oval 30"/>
          <p:cNvSpPr>
            <a:spLocks noChangeArrowheads="1"/>
          </p:cNvSpPr>
          <p:nvPr/>
        </p:nvSpPr>
        <p:spPr bwMode="auto">
          <a:xfrm>
            <a:off x="2836863" y="1200150"/>
            <a:ext cx="381000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3" name="Oval 31"/>
          <p:cNvSpPr>
            <a:spLocks noChangeArrowheads="1"/>
          </p:cNvSpPr>
          <p:nvPr/>
        </p:nvSpPr>
        <p:spPr bwMode="auto">
          <a:xfrm>
            <a:off x="3217863" y="1809750"/>
            <a:ext cx="381000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4" name="Oval 32"/>
          <p:cNvSpPr>
            <a:spLocks noChangeArrowheads="1"/>
          </p:cNvSpPr>
          <p:nvPr/>
        </p:nvSpPr>
        <p:spPr bwMode="auto">
          <a:xfrm>
            <a:off x="3217863" y="2266950"/>
            <a:ext cx="381000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5" name="Oval 33"/>
          <p:cNvSpPr>
            <a:spLocks noChangeArrowheads="1"/>
          </p:cNvSpPr>
          <p:nvPr/>
        </p:nvSpPr>
        <p:spPr bwMode="auto">
          <a:xfrm>
            <a:off x="3217863" y="2800350"/>
            <a:ext cx="381000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6" name="Oval 34"/>
          <p:cNvSpPr>
            <a:spLocks noChangeArrowheads="1"/>
          </p:cNvSpPr>
          <p:nvPr/>
        </p:nvSpPr>
        <p:spPr bwMode="auto">
          <a:xfrm>
            <a:off x="2836863" y="3333750"/>
            <a:ext cx="381000" cy="382588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7" name="Oval 35"/>
          <p:cNvSpPr>
            <a:spLocks noChangeArrowheads="1"/>
          </p:cNvSpPr>
          <p:nvPr/>
        </p:nvSpPr>
        <p:spPr bwMode="auto">
          <a:xfrm>
            <a:off x="3903663" y="2266950"/>
            <a:ext cx="381000" cy="381000"/>
          </a:xfrm>
          <a:prstGeom prst="ellips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38" name="Rectangle 59"/>
          <p:cNvSpPr>
            <a:spLocks noChangeArrowheads="1"/>
          </p:cNvSpPr>
          <p:nvPr/>
        </p:nvSpPr>
        <p:spPr bwMode="auto">
          <a:xfrm>
            <a:off x="1770063" y="4089400"/>
            <a:ext cx="2425700" cy="2287588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39" name="Rectangle 60"/>
          <p:cNvSpPr>
            <a:spLocks noChangeArrowheads="1"/>
          </p:cNvSpPr>
          <p:nvPr/>
        </p:nvSpPr>
        <p:spPr bwMode="auto">
          <a:xfrm rot="-5400000">
            <a:off x="3214688" y="3898900"/>
            <a:ext cx="457200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40" name="Rectangle 61"/>
          <p:cNvSpPr>
            <a:spLocks noChangeArrowheads="1"/>
          </p:cNvSpPr>
          <p:nvPr/>
        </p:nvSpPr>
        <p:spPr bwMode="auto">
          <a:xfrm>
            <a:off x="3557588" y="485140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41" name="Rectangle 62"/>
          <p:cNvSpPr>
            <a:spLocks noChangeArrowheads="1"/>
          </p:cNvSpPr>
          <p:nvPr/>
        </p:nvSpPr>
        <p:spPr bwMode="auto">
          <a:xfrm>
            <a:off x="2871788" y="4851400"/>
            <a:ext cx="457200" cy="762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42" name="Rectangle 63"/>
          <p:cNvSpPr>
            <a:spLocks noChangeArrowheads="1"/>
          </p:cNvSpPr>
          <p:nvPr/>
        </p:nvSpPr>
        <p:spPr bwMode="auto">
          <a:xfrm rot="-5400000">
            <a:off x="3251994" y="5461794"/>
            <a:ext cx="382588" cy="1143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43" name="Rectangle 64"/>
          <p:cNvSpPr>
            <a:spLocks noChangeArrowheads="1"/>
          </p:cNvSpPr>
          <p:nvPr/>
        </p:nvSpPr>
        <p:spPr bwMode="auto">
          <a:xfrm>
            <a:off x="1955800" y="5386388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44" name="Rectangle 65"/>
          <p:cNvSpPr>
            <a:spLocks noChangeArrowheads="1"/>
          </p:cNvSpPr>
          <p:nvPr/>
        </p:nvSpPr>
        <p:spPr bwMode="auto">
          <a:xfrm>
            <a:off x="1955800" y="4241800"/>
            <a:ext cx="457200" cy="838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45" name="Rectangle 66"/>
          <p:cNvSpPr>
            <a:spLocks noChangeArrowheads="1"/>
          </p:cNvSpPr>
          <p:nvPr/>
        </p:nvSpPr>
        <p:spPr bwMode="auto">
          <a:xfrm>
            <a:off x="3206750" y="42418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746" name="Line 67"/>
          <p:cNvSpPr>
            <a:spLocks noChangeShapeType="1"/>
          </p:cNvSpPr>
          <p:nvPr/>
        </p:nvSpPr>
        <p:spPr bwMode="auto">
          <a:xfrm>
            <a:off x="1957388" y="5080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47" name="Line 68"/>
          <p:cNvSpPr>
            <a:spLocks noChangeShapeType="1"/>
          </p:cNvSpPr>
          <p:nvPr/>
        </p:nvSpPr>
        <p:spPr bwMode="auto">
          <a:xfrm>
            <a:off x="2397125" y="5086350"/>
            <a:ext cx="0" cy="3063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48" name="Line 69"/>
          <p:cNvSpPr>
            <a:spLocks noChangeShapeType="1"/>
          </p:cNvSpPr>
          <p:nvPr/>
        </p:nvSpPr>
        <p:spPr bwMode="auto">
          <a:xfrm>
            <a:off x="2873375" y="5634038"/>
            <a:ext cx="3175" cy="18891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49" name="Line 70"/>
          <p:cNvSpPr>
            <a:spLocks noChangeShapeType="1"/>
          </p:cNvSpPr>
          <p:nvPr/>
        </p:nvSpPr>
        <p:spPr bwMode="auto">
          <a:xfrm>
            <a:off x="4010025" y="5627688"/>
            <a:ext cx="3175" cy="1873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0" name="Line 71"/>
          <p:cNvSpPr>
            <a:spLocks noChangeShapeType="1"/>
          </p:cNvSpPr>
          <p:nvPr/>
        </p:nvSpPr>
        <p:spPr bwMode="auto">
          <a:xfrm>
            <a:off x="2874963" y="4708525"/>
            <a:ext cx="1587" cy="100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1" name="Line 72"/>
          <p:cNvSpPr>
            <a:spLocks noChangeShapeType="1"/>
          </p:cNvSpPr>
          <p:nvPr/>
        </p:nvSpPr>
        <p:spPr bwMode="auto">
          <a:xfrm>
            <a:off x="4011613" y="4710113"/>
            <a:ext cx="1587" cy="100012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2" name="Line 73"/>
          <p:cNvSpPr>
            <a:spLocks noChangeShapeType="1"/>
          </p:cNvSpPr>
          <p:nvPr/>
        </p:nvSpPr>
        <p:spPr bwMode="auto">
          <a:xfrm flipV="1">
            <a:off x="2436813" y="6224588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3" name="Line 74"/>
          <p:cNvSpPr>
            <a:spLocks noChangeShapeType="1"/>
          </p:cNvSpPr>
          <p:nvPr/>
        </p:nvSpPr>
        <p:spPr bwMode="auto">
          <a:xfrm flipV="1">
            <a:off x="2454275" y="42418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4" name="Line 75"/>
          <p:cNvSpPr>
            <a:spLocks noChangeShapeType="1"/>
          </p:cNvSpPr>
          <p:nvPr/>
        </p:nvSpPr>
        <p:spPr bwMode="auto">
          <a:xfrm flipV="1">
            <a:off x="3336925" y="4856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5" name="Line 76"/>
          <p:cNvSpPr>
            <a:spLocks noChangeShapeType="1"/>
          </p:cNvSpPr>
          <p:nvPr/>
        </p:nvSpPr>
        <p:spPr bwMode="auto">
          <a:xfrm flipV="1">
            <a:off x="3338513" y="559911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6" name="Line 77"/>
          <p:cNvSpPr>
            <a:spLocks noChangeShapeType="1"/>
          </p:cNvSpPr>
          <p:nvPr/>
        </p:nvSpPr>
        <p:spPr bwMode="auto">
          <a:xfrm>
            <a:off x="3595688" y="5613400"/>
            <a:ext cx="3175" cy="1889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7" name="Line 78"/>
          <p:cNvSpPr>
            <a:spLocks noChangeShapeType="1"/>
          </p:cNvSpPr>
          <p:nvPr/>
        </p:nvSpPr>
        <p:spPr bwMode="auto">
          <a:xfrm>
            <a:off x="3294063" y="5613400"/>
            <a:ext cx="3175" cy="1889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8" name="Line 79"/>
          <p:cNvSpPr>
            <a:spLocks noChangeShapeType="1"/>
          </p:cNvSpPr>
          <p:nvPr/>
        </p:nvSpPr>
        <p:spPr bwMode="auto">
          <a:xfrm>
            <a:off x="3556000" y="4705350"/>
            <a:ext cx="1588" cy="100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59" name="Line 80"/>
          <p:cNvSpPr>
            <a:spLocks noChangeShapeType="1"/>
          </p:cNvSpPr>
          <p:nvPr/>
        </p:nvSpPr>
        <p:spPr bwMode="auto">
          <a:xfrm>
            <a:off x="3332163" y="4714875"/>
            <a:ext cx="1587" cy="100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0" name="Line 81"/>
          <p:cNvSpPr>
            <a:spLocks noChangeShapeType="1"/>
          </p:cNvSpPr>
          <p:nvPr/>
        </p:nvSpPr>
        <p:spPr bwMode="auto">
          <a:xfrm flipV="1">
            <a:off x="2454275" y="53848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1" name="Line 82"/>
          <p:cNvSpPr>
            <a:spLocks noChangeShapeType="1"/>
          </p:cNvSpPr>
          <p:nvPr/>
        </p:nvSpPr>
        <p:spPr bwMode="auto">
          <a:xfrm flipV="1">
            <a:off x="2454275" y="50800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2" name="Line 83"/>
          <p:cNvSpPr>
            <a:spLocks noChangeShapeType="1"/>
          </p:cNvSpPr>
          <p:nvPr/>
        </p:nvSpPr>
        <p:spPr bwMode="auto">
          <a:xfrm flipV="1">
            <a:off x="2454275" y="58420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3" name="Line 84"/>
          <p:cNvSpPr>
            <a:spLocks noChangeShapeType="1"/>
          </p:cNvSpPr>
          <p:nvPr/>
        </p:nvSpPr>
        <p:spPr bwMode="auto">
          <a:xfrm flipV="1">
            <a:off x="2436813" y="56134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4" name="Line 85"/>
          <p:cNvSpPr>
            <a:spLocks noChangeShapeType="1"/>
          </p:cNvSpPr>
          <p:nvPr/>
        </p:nvSpPr>
        <p:spPr bwMode="auto">
          <a:xfrm flipV="1">
            <a:off x="2454275" y="48514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5" name="Line 86"/>
          <p:cNvSpPr>
            <a:spLocks noChangeShapeType="1"/>
          </p:cNvSpPr>
          <p:nvPr/>
        </p:nvSpPr>
        <p:spPr bwMode="auto">
          <a:xfrm flipV="1">
            <a:off x="2454275" y="46990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6" name="Line 87"/>
          <p:cNvSpPr>
            <a:spLocks noChangeShapeType="1"/>
          </p:cNvSpPr>
          <p:nvPr/>
        </p:nvSpPr>
        <p:spPr bwMode="auto">
          <a:xfrm>
            <a:off x="2871788" y="6216650"/>
            <a:ext cx="0" cy="1539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7" name="Line 88"/>
          <p:cNvSpPr>
            <a:spLocks noChangeShapeType="1"/>
          </p:cNvSpPr>
          <p:nvPr/>
        </p:nvSpPr>
        <p:spPr bwMode="auto">
          <a:xfrm>
            <a:off x="2403475" y="62245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8" name="Line 89"/>
          <p:cNvSpPr>
            <a:spLocks noChangeShapeType="1"/>
          </p:cNvSpPr>
          <p:nvPr/>
        </p:nvSpPr>
        <p:spPr bwMode="auto">
          <a:xfrm>
            <a:off x="1958975" y="62245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69" name="Line 90"/>
          <p:cNvSpPr>
            <a:spLocks noChangeShapeType="1"/>
          </p:cNvSpPr>
          <p:nvPr/>
        </p:nvSpPr>
        <p:spPr bwMode="auto">
          <a:xfrm>
            <a:off x="4002088" y="62245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0" name="Line 91"/>
          <p:cNvSpPr>
            <a:spLocks noChangeShapeType="1"/>
          </p:cNvSpPr>
          <p:nvPr/>
        </p:nvSpPr>
        <p:spPr bwMode="auto">
          <a:xfrm>
            <a:off x="3995738" y="41052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1" name="Line 92"/>
          <p:cNvSpPr>
            <a:spLocks noChangeShapeType="1"/>
          </p:cNvSpPr>
          <p:nvPr/>
        </p:nvSpPr>
        <p:spPr bwMode="auto">
          <a:xfrm>
            <a:off x="1958975" y="4106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2" name="Line 93"/>
          <p:cNvSpPr>
            <a:spLocks noChangeShapeType="1"/>
          </p:cNvSpPr>
          <p:nvPr/>
        </p:nvSpPr>
        <p:spPr bwMode="auto">
          <a:xfrm>
            <a:off x="2401888" y="40862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3" name="Line 94"/>
          <p:cNvSpPr>
            <a:spLocks noChangeShapeType="1"/>
          </p:cNvSpPr>
          <p:nvPr/>
        </p:nvSpPr>
        <p:spPr bwMode="auto">
          <a:xfrm>
            <a:off x="2867025" y="40862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4" name="Line 95"/>
          <p:cNvSpPr>
            <a:spLocks noChangeShapeType="1"/>
          </p:cNvSpPr>
          <p:nvPr/>
        </p:nvSpPr>
        <p:spPr bwMode="auto">
          <a:xfrm flipV="1">
            <a:off x="1770063" y="4241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5" name="Line 96"/>
          <p:cNvSpPr>
            <a:spLocks noChangeShapeType="1"/>
          </p:cNvSpPr>
          <p:nvPr/>
        </p:nvSpPr>
        <p:spPr bwMode="auto">
          <a:xfrm flipV="1">
            <a:off x="1770063" y="5080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6" name="Line 97"/>
          <p:cNvSpPr>
            <a:spLocks noChangeShapeType="1"/>
          </p:cNvSpPr>
          <p:nvPr/>
        </p:nvSpPr>
        <p:spPr bwMode="auto">
          <a:xfrm flipV="1">
            <a:off x="1770063" y="5384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7" name="Line 98"/>
          <p:cNvSpPr>
            <a:spLocks noChangeShapeType="1"/>
          </p:cNvSpPr>
          <p:nvPr/>
        </p:nvSpPr>
        <p:spPr bwMode="auto">
          <a:xfrm flipV="1">
            <a:off x="1770063" y="6224588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8" name="Line 99"/>
          <p:cNvSpPr>
            <a:spLocks noChangeShapeType="1"/>
          </p:cNvSpPr>
          <p:nvPr/>
        </p:nvSpPr>
        <p:spPr bwMode="auto">
          <a:xfrm flipV="1">
            <a:off x="4056063" y="4241800"/>
            <a:ext cx="1539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79" name="Line 100"/>
          <p:cNvSpPr>
            <a:spLocks noChangeShapeType="1"/>
          </p:cNvSpPr>
          <p:nvPr/>
        </p:nvSpPr>
        <p:spPr bwMode="auto">
          <a:xfrm flipV="1">
            <a:off x="4056063" y="4699000"/>
            <a:ext cx="1539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80" name="Line 101"/>
          <p:cNvSpPr>
            <a:spLocks noChangeShapeType="1"/>
          </p:cNvSpPr>
          <p:nvPr/>
        </p:nvSpPr>
        <p:spPr bwMode="auto">
          <a:xfrm flipV="1">
            <a:off x="4054475" y="4851400"/>
            <a:ext cx="1539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81" name="Line 102"/>
          <p:cNvSpPr>
            <a:spLocks noChangeShapeType="1"/>
          </p:cNvSpPr>
          <p:nvPr/>
        </p:nvSpPr>
        <p:spPr bwMode="auto">
          <a:xfrm flipV="1">
            <a:off x="4056063" y="5613400"/>
            <a:ext cx="1539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82" name="Line 103"/>
          <p:cNvSpPr>
            <a:spLocks noChangeShapeType="1"/>
          </p:cNvSpPr>
          <p:nvPr/>
        </p:nvSpPr>
        <p:spPr bwMode="auto">
          <a:xfrm flipV="1">
            <a:off x="4056063" y="5842000"/>
            <a:ext cx="1539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83" name="Line 104"/>
          <p:cNvSpPr>
            <a:spLocks noChangeShapeType="1"/>
          </p:cNvSpPr>
          <p:nvPr/>
        </p:nvSpPr>
        <p:spPr bwMode="auto">
          <a:xfrm flipV="1">
            <a:off x="4056063" y="6224588"/>
            <a:ext cx="1539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784" name="Oval 106"/>
          <p:cNvSpPr>
            <a:spLocks noChangeArrowheads="1"/>
          </p:cNvSpPr>
          <p:nvPr/>
        </p:nvSpPr>
        <p:spPr bwMode="auto">
          <a:xfrm>
            <a:off x="1692275" y="3937000"/>
            <a:ext cx="381000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85" name="Oval 107"/>
          <p:cNvSpPr>
            <a:spLocks noChangeArrowheads="1"/>
          </p:cNvSpPr>
          <p:nvPr/>
        </p:nvSpPr>
        <p:spPr bwMode="auto">
          <a:xfrm>
            <a:off x="1693863" y="5003800"/>
            <a:ext cx="381000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86" name="Oval 108"/>
          <p:cNvSpPr>
            <a:spLocks noChangeArrowheads="1"/>
          </p:cNvSpPr>
          <p:nvPr/>
        </p:nvSpPr>
        <p:spPr bwMode="auto">
          <a:xfrm>
            <a:off x="1693863" y="6070600"/>
            <a:ext cx="381000" cy="3825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87" name="Oval 109"/>
          <p:cNvSpPr>
            <a:spLocks noChangeArrowheads="1"/>
          </p:cNvSpPr>
          <p:nvPr/>
        </p:nvSpPr>
        <p:spPr bwMode="auto">
          <a:xfrm>
            <a:off x="2454275" y="3937000"/>
            <a:ext cx="382588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88" name="Oval 110"/>
          <p:cNvSpPr>
            <a:spLocks noChangeArrowheads="1"/>
          </p:cNvSpPr>
          <p:nvPr/>
        </p:nvSpPr>
        <p:spPr bwMode="auto">
          <a:xfrm>
            <a:off x="2454275" y="4546600"/>
            <a:ext cx="382588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89" name="Oval 111"/>
          <p:cNvSpPr>
            <a:spLocks noChangeArrowheads="1"/>
          </p:cNvSpPr>
          <p:nvPr/>
        </p:nvSpPr>
        <p:spPr bwMode="auto">
          <a:xfrm>
            <a:off x="2454275" y="5003800"/>
            <a:ext cx="382588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0" name="Oval 112"/>
          <p:cNvSpPr>
            <a:spLocks noChangeArrowheads="1"/>
          </p:cNvSpPr>
          <p:nvPr/>
        </p:nvSpPr>
        <p:spPr bwMode="auto">
          <a:xfrm>
            <a:off x="2454275" y="5538788"/>
            <a:ext cx="382588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1" name="Oval 113"/>
          <p:cNvSpPr>
            <a:spLocks noChangeArrowheads="1"/>
          </p:cNvSpPr>
          <p:nvPr/>
        </p:nvSpPr>
        <p:spPr bwMode="auto">
          <a:xfrm>
            <a:off x="2454275" y="6070600"/>
            <a:ext cx="382588" cy="3825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2" name="Oval 114"/>
          <p:cNvSpPr>
            <a:spLocks noChangeArrowheads="1"/>
          </p:cNvSpPr>
          <p:nvPr/>
        </p:nvSpPr>
        <p:spPr bwMode="auto">
          <a:xfrm>
            <a:off x="3248025" y="4546600"/>
            <a:ext cx="381000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3" name="Oval 115"/>
          <p:cNvSpPr>
            <a:spLocks noChangeArrowheads="1"/>
          </p:cNvSpPr>
          <p:nvPr/>
        </p:nvSpPr>
        <p:spPr bwMode="auto">
          <a:xfrm>
            <a:off x="3249613" y="5526088"/>
            <a:ext cx="381000" cy="382587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4" name="Oval 116"/>
          <p:cNvSpPr>
            <a:spLocks noChangeArrowheads="1"/>
          </p:cNvSpPr>
          <p:nvPr/>
        </p:nvSpPr>
        <p:spPr bwMode="auto">
          <a:xfrm>
            <a:off x="3903663" y="3937000"/>
            <a:ext cx="381000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5" name="Oval 117"/>
          <p:cNvSpPr>
            <a:spLocks noChangeArrowheads="1"/>
          </p:cNvSpPr>
          <p:nvPr/>
        </p:nvSpPr>
        <p:spPr bwMode="auto">
          <a:xfrm>
            <a:off x="3903663" y="4546600"/>
            <a:ext cx="381000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6" name="Oval 118"/>
          <p:cNvSpPr>
            <a:spLocks noChangeArrowheads="1"/>
          </p:cNvSpPr>
          <p:nvPr/>
        </p:nvSpPr>
        <p:spPr bwMode="auto">
          <a:xfrm>
            <a:off x="3903663" y="5538788"/>
            <a:ext cx="381000" cy="3810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7" name="Oval 119"/>
          <p:cNvSpPr>
            <a:spLocks noChangeArrowheads="1"/>
          </p:cNvSpPr>
          <p:nvPr/>
        </p:nvSpPr>
        <p:spPr bwMode="auto">
          <a:xfrm>
            <a:off x="3903663" y="6070600"/>
            <a:ext cx="381000" cy="3825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798" name="Text Box 146"/>
          <p:cNvSpPr txBox="1">
            <a:spLocks noChangeArrowheads="1"/>
          </p:cNvSpPr>
          <p:nvPr/>
        </p:nvSpPr>
        <p:spPr bwMode="auto">
          <a:xfrm>
            <a:off x="50800" y="1300163"/>
            <a:ext cx="156845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Kanal-</a:t>
            </a:r>
            <a:br>
              <a:rPr lang="de-DE" altLang="de-DE"/>
            </a:br>
            <a:r>
              <a:rPr lang="de-DE" altLang="de-DE"/>
              <a:t>Verbindungs-</a:t>
            </a:r>
            <a:br>
              <a:rPr lang="de-DE" altLang="de-DE"/>
            </a:br>
            <a:r>
              <a:rPr lang="de-DE" altLang="de-DE"/>
              <a:t>graph</a:t>
            </a:r>
            <a:endParaRPr lang="en-US" altLang="de-DE"/>
          </a:p>
        </p:txBody>
      </p:sp>
      <p:sp>
        <p:nvSpPr>
          <p:cNvPr id="72799" name="Text Box 147"/>
          <p:cNvSpPr txBox="1">
            <a:spLocks noChangeArrowheads="1"/>
          </p:cNvSpPr>
          <p:nvPr/>
        </p:nvSpPr>
        <p:spPr bwMode="auto">
          <a:xfrm>
            <a:off x="34925" y="3965575"/>
            <a:ext cx="156845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Switchbox-</a:t>
            </a:r>
            <a:br>
              <a:rPr lang="de-DE" altLang="de-DE"/>
            </a:br>
            <a:r>
              <a:rPr lang="de-DE" altLang="de-DE"/>
              <a:t>Verbindungs-</a:t>
            </a:r>
            <a:br>
              <a:rPr lang="de-DE" altLang="de-DE"/>
            </a:br>
            <a:r>
              <a:rPr lang="de-DE" altLang="de-DE"/>
              <a:t>graph</a:t>
            </a:r>
            <a:endParaRPr lang="en-US" altLang="de-DE"/>
          </a:p>
        </p:txBody>
      </p:sp>
      <p:sp>
        <p:nvSpPr>
          <p:cNvPr id="72800" name="Line 150"/>
          <p:cNvSpPr>
            <a:spLocks noChangeShapeType="1"/>
          </p:cNvSpPr>
          <p:nvPr/>
        </p:nvSpPr>
        <p:spPr bwMode="auto">
          <a:xfrm>
            <a:off x="8131175" y="2517775"/>
            <a:ext cx="0" cy="3121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1" name="Line 151"/>
          <p:cNvSpPr>
            <a:spLocks noChangeShapeType="1"/>
          </p:cNvSpPr>
          <p:nvPr/>
        </p:nvSpPr>
        <p:spPr bwMode="auto">
          <a:xfrm>
            <a:off x="7334250" y="3406775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2" name="Line 152"/>
          <p:cNvSpPr>
            <a:spLocks noChangeShapeType="1"/>
          </p:cNvSpPr>
          <p:nvPr/>
        </p:nvSpPr>
        <p:spPr bwMode="auto">
          <a:xfrm>
            <a:off x="6508750" y="5018088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3" name="Line 153"/>
          <p:cNvSpPr>
            <a:spLocks noChangeShapeType="1"/>
          </p:cNvSpPr>
          <p:nvPr/>
        </p:nvSpPr>
        <p:spPr bwMode="auto">
          <a:xfrm>
            <a:off x="6448425" y="3371850"/>
            <a:ext cx="1677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4" name="Line 154"/>
          <p:cNvSpPr>
            <a:spLocks noChangeShapeType="1"/>
          </p:cNvSpPr>
          <p:nvPr/>
        </p:nvSpPr>
        <p:spPr bwMode="auto">
          <a:xfrm>
            <a:off x="5689600" y="4184650"/>
            <a:ext cx="763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5" name="Line 155"/>
          <p:cNvSpPr>
            <a:spLocks noChangeShapeType="1"/>
          </p:cNvSpPr>
          <p:nvPr/>
        </p:nvSpPr>
        <p:spPr bwMode="auto">
          <a:xfrm>
            <a:off x="6530975" y="2498725"/>
            <a:ext cx="0" cy="223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6" name="Line 156"/>
          <p:cNvSpPr>
            <a:spLocks noChangeShapeType="1"/>
          </p:cNvSpPr>
          <p:nvPr/>
        </p:nvSpPr>
        <p:spPr bwMode="auto">
          <a:xfrm>
            <a:off x="5734050" y="585946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7" name="Line 157"/>
          <p:cNvSpPr>
            <a:spLocks noChangeShapeType="1"/>
          </p:cNvSpPr>
          <p:nvPr/>
        </p:nvSpPr>
        <p:spPr bwMode="auto">
          <a:xfrm flipH="1">
            <a:off x="5689600" y="2657475"/>
            <a:ext cx="11113" cy="298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8" name="Line 158"/>
          <p:cNvSpPr>
            <a:spLocks noChangeShapeType="1"/>
          </p:cNvSpPr>
          <p:nvPr/>
        </p:nvSpPr>
        <p:spPr bwMode="auto">
          <a:xfrm>
            <a:off x="5727700" y="253206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809" name="Rectangle 160"/>
          <p:cNvSpPr>
            <a:spLocks noChangeArrowheads="1"/>
          </p:cNvSpPr>
          <p:nvPr/>
        </p:nvSpPr>
        <p:spPr bwMode="auto">
          <a:xfrm>
            <a:off x="7094538" y="2657475"/>
            <a:ext cx="457200" cy="381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810" name="Oval 161"/>
          <p:cNvSpPr>
            <a:spLocks noChangeArrowheads="1"/>
          </p:cNvSpPr>
          <p:nvPr/>
        </p:nvSpPr>
        <p:spPr bwMode="auto">
          <a:xfrm>
            <a:off x="5503863" y="235267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1" name="Oval 162"/>
          <p:cNvSpPr>
            <a:spLocks noChangeArrowheads="1"/>
          </p:cNvSpPr>
          <p:nvPr/>
        </p:nvSpPr>
        <p:spPr bwMode="auto">
          <a:xfrm>
            <a:off x="5505450" y="3995738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2" name="Oval 163"/>
          <p:cNvSpPr>
            <a:spLocks noChangeArrowheads="1"/>
          </p:cNvSpPr>
          <p:nvPr/>
        </p:nvSpPr>
        <p:spPr bwMode="auto">
          <a:xfrm>
            <a:off x="5505450" y="5638800"/>
            <a:ext cx="381000" cy="382588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3" name="Oval 164"/>
          <p:cNvSpPr>
            <a:spLocks noChangeArrowheads="1"/>
          </p:cNvSpPr>
          <p:nvPr/>
        </p:nvSpPr>
        <p:spPr bwMode="auto">
          <a:xfrm>
            <a:off x="6342063" y="2352675"/>
            <a:ext cx="382587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4" name="Oval 165"/>
          <p:cNvSpPr>
            <a:spLocks noChangeArrowheads="1"/>
          </p:cNvSpPr>
          <p:nvPr/>
        </p:nvSpPr>
        <p:spPr bwMode="auto">
          <a:xfrm>
            <a:off x="6342063" y="3178175"/>
            <a:ext cx="382587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5" name="Oval 166"/>
          <p:cNvSpPr>
            <a:spLocks noChangeArrowheads="1"/>
          </p:cNvSpPr>
          <p:nvPr/>
        </p:nvSpPr>
        <p:spPr bwMode="auto">
          <a:xfrm>
            <a:off x="6342063" y="3995738"/>
            <a:ext cx="382587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6" name="Oval 167"/>
          <p:cNvSpPr>
            <a:spLocks noChangeArrowheads="1"/>
          </p:cNvSpPr>
          <p:nvPr/>
        </p:nvSpPr>
        <p:spPr bwMode="auto">
          <a:xfrm>
            <a:off x="6342063" y="4819650"/>
            <a:ext cx="382587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7" name="Oval 168"/>
          <p:cNvSpPr>
            <a:spLocks noChangeArrowheads="1"/>
          </p:cNvSpPr>
          <p:nvPr/>
        </p:nvSpPr>
        <p:spPr bwMode="auto">
          <a:xfrm>
            <a:off x="6342063" y="5638800"/>
            <a:ext cx="382587" cy="382588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8" name="Oval 169"/>
          <p:cNvSpPr>
            <a:spLocks noChangeArrowheads="1"/>
          </p:cNvSpPr>
          <p:nvPr/>
        </p:nvSpPr>
        <p:spPr bwMode="auto">
          <a:xfrm>
            <a:off x="7135813" y="317817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19" name="Oval 170"/>
          <p:cNvSpPr>
            <a:spLocks noChangeArrowheads="1"/>
          </p:cNvSpPr>
          <p:nvPr/>
        </p:nvSpPr>
        <p:spPr bwMode="auto">
          <a:xfrm>
            <a:off x="7137400" y="4846638"/>
            <a:ext cx="381000" cy="382587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0" name="Oval 171"/>
          <p:cNvSpPr>
            <a:spLocks noChangeArrowheads="1"/>
          </p:cNvSpPr>
          <p:nvPr/>
        </p:nvSpPr>
        <p:spPr bwMode="auto">
          <a:xfrm>
            <a:off x="7935913" y="235267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1" name="Oval 172"/>
          <p:cNvSpPr>
            <a:spLocks noChangeArrowheads="1"/>
          </p:cNvSpPr>
          <p:nvPr/>
        </p:nvSpPr>
        <p:spPr bwMode="auto">
          <a:xfrm>
            <a:off x="7935913" y="317817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2" name="Oval 173"/>
          <p:cNvSpPr>
            <a:spLocks noChangeArrowheads="1"/>
          </p:cNvSpPr>
          <p:nvPr/>
        </p:nvSpPr>
        <p:spPr bwMode="auto">
          <a:xfrm>
            <a:off x="7935913" y="48482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3" name="Oval 174"/>
          <p:cNvSpPr>
            <a:spLocks noChangeArrowheads="1"/>
          </p:cNvSpPr>
          <p:nvPr/>
        </p:nvSpPr>
        <p:spPr bwMode="auto">
          <a:xfrm>
            <a:off x="7935913" y="5638800"/>
            <a:ext cx="381000" cy="382588"/>
          </a:xfrm>
          <a:prstGeom prst="ellipse">
            <a:avLst/>
          </a:prstGeom>
          <a:solidFill>
            <a:srgbClr val="EDEDED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4" name="Oval 175"/>
          <p:cNvSpPr>
            <a:spLocks noChangeArrowheads="1"/>
          </p:cNvSpPr>
          <p:nvPr/>
        </p:nvSpPr>
        <p:spPr bwMode="auto">
          <a:xfrm>
            <a:off x="5919788" y="2349500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5" name="Oval 176"/>
          <p:cNvSpPr>
            <a:spLocks noChangeArrowheads="1"/>
          </p:cNvSpPr>
          <p:nvPr/>
        </p:nvSpPr>
        <p:spPr bwMode="auto">
          <a:xfrm>
            <a:off x="5508625" y="3192463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6" name="Oval 177"/>
          <p:cNvSpPr>
            <a:spLocks noChangeArrowheads="1"/>
          </p:cNvSpPr>
          <p:nvPr/>
        </p:nvSpPr>
        <p:spPr bwMode="auto">
          <a:xfrm>
            <a:off x="6351588" y="2760663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7" name="Oval 178"/>
          <p:cNvSpPr>
            <a:spLocks noChangeArrowheads="1"/>
          </p:cNvSpPr>
          <p:nvPr/>
        </p:nvSpPr>
        <p:spPr bwMode="auto">
          <a:xfrm>
            <a:off x="6351588" y="3573463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8" name="Oval 179"/>
          <p:cNvSpPr>
            <a:spLocks noChangeArrowheads="1"/>
          </p:cNvSpPr>
          <p:nvPr/>
        </p:nvSpPr>
        <p:spPr bwMode="auto">
          <a:xfrm>
            <a:off x="6351588" y="44164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29" name="Oval 181"/>
          <p:cNvSpPr>
            <a:spLocks noChangeArrowheads="1"/>
          </p:cNvSpPr>
          <p:nvPr/>
        </p:nvSpPr>
        <p:spPr bwMode="auto">
          <a:xfrm>
            <a:off x="6351588" y="52292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0" name="Oval 184"/>
          <p:cNvSpPr>
            <a:spLocks noChangeArrowheads="1"/>
          </p:cNvSpPr>
          <p:nvPr/>
        </p:nvSpPr>
        <p:spPr bwMode="auto">
          <a:xfrm>
            <a:off x="5508625" y="48482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1" name="Oval 185"/>
          <p:cNvSpPr>
            <a:spLocks noChangeArrowheads="1"/>
          </p:cNvSpPr>
          <p:nvPr/>
        </p:nvSpPr>
        <p:spPr bwMode="auto">
          <a:xfrm>
            <a:off x="5919788" y="56610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2" name="Oval 186"/>
          <p:cNvSpPr>
            <a:spLocks noChangeArrowheads="1"/>
          </p:cNvSpPr>
          <p:nvPr/>
        </p:nvSpPr>
        <p:spPr bwMode="auto">
          <a:xfrm>
            <a:off x="7143750" y="5640388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3" name="Oval 187"/>
          <p:cNvSpPr>
            <a:spLocks noChangeArrowheads="1"/>
          </p:cNvSpPr>
          <p:nvPr/>
        </p:nvSpPr>
        <p:spPr bwMode="auto">
          <a:xfrm>
            <a:off x="6732588" y="3192463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4" name="Oval 188"/>
          <p:cNvSpPr>
            <a:spLocks noChangeArrowheads="1"/>
          </p:cNvSpPr>
          <p:nvPr/>
        </p:nvSpPr>
        <p:spPr bwMode="auto">
          <a:xfrm>
            <a:off x="7524750" y="3192463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5" name="Oval 189"/>
          <p:cNvSpPr>
            <a:spLocks noChangeArrowheads="1"/>
          </p:cNvSpPr>
          <p:nvPr/>
        </p:nvSpPr>
        <p:spPr bwMode="auto">
          <a:xfrm>
            <a:off x="7143750" y="2349500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6" name="Oval 190"/>
          <p:cNvSpPr>
            <a:spLocks noChangeArrowheads="1"/>
          </p:cNvSpPr>
          <p:nvPr/>
        </p:nvSpPr>
        <p:spPr bwMode="auto">
          <a:xfrm>
            <a:off x="7143750" y="39846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7" name="Oval 191"/>
          <p:cNvSpPr>
            <a:spLocks noChangeArrowheads="1"/>
          </p:cNvSpPr>
          <p:nvPr/>
        </p:nvSpPr>
        <p:spPr bwMode="auto">
          <a:xfrm>
            <a:off x="7956550" y="2781300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8" name="Oval 192"/>
          <p:cNvSpPr>
            <a:spLocks noChangeArrowheads="1"/>
          </p:cNvSpPr>
          <p:nvPr/>
        </p:nvSpPr>
        <p:spPr bwMode="auto">
          <a:xfrm>
            <a:off x="7935913" y="39846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39" name="Oval 193"/>
          <p:cNvSpPr>
            <a:spLocks noChangeArrowheads="1"/>
          </p:cNvSpPr>
          <p:nvPr/>
        </p:nvSpPr>
        <p:spPr bwMode="auto">
          <a:xfrm>
            <a:off x="7935913" y="52292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40" name="Oval 194"/>
          <p:cNvSpPr>
            <a:spLocks noChangeArrowheads="1"/>
          </p:cNvSpPr>
          <p:nvPr/>
        </p:nvSpPr>
        <p:spPr bwMode="auto">
          <a:xfrm>
            <a:off x="6732588" y="48482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41" name="Oval 195"/>
          <p:cNvSpPr>
            <a:spLocks noChangeArrowheads="1"/>
          </p:cNvSpPr>
          <p:nvPr/>
        </p:nvSpPr>
        <p:spPr bwMode="auto">
          <a:xfrm>
            <a:off x="7524750" y="4848225"/>
            <a:ext cx="381000" cy="381000"/>
          </a:xfrm>
          <a:prstGeom prst="ellipse">
            <a:avLst/>
          </a:prstGeom>
          <a:solidFill>
            <a:srgbClr val="EDEDED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e-DE" altLang="de-DE" sz="1800" b="1"/>
          </a:p>
        </p:txBody>
      </p:sp>
      <p:sp>
        <p:nvSpPr>
          <p:cNvPr id="72842" name="AutoShape 196"/>
          <p:cNvSpPr>
            <a:spLocks noChangeArrowheads="1"/>
          </p:cNvSpPr>
          <p:nvPr/>
        </p:nvSpPr>
        <p:spPr bwMode="auto">
          <a:xfrm rot="939653">
            <a:off x="4818063" y="2114550"/>
            <a:ext cx="303212" cy="7620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843" name="AutoShape 197"/>
          <p:cNvSpPr>
            <a:spLocks noChangeArrowheads="1"/>
          </p:cNvSpPr>
          <p:nvPr/>
        </p:nvSpPr>
        <p:spPr bwMode="auto">
          <a:xfrm rot="-1091774">
            <a:off x="4818063" y="4851400"/>
            <a:ext cx="303212" cy="7620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12875"/>
            <a:ext cx="7631112" cy="42481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Rothermel und Mlynski, 1983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de-DE" altLang="de-DE"/>
              <a:t>Berücksichtigt ungleichförmige Zellen/Bauelemente, daher für kundenspezifischen IC-Entwurf und MCMs geeignet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de-DE" altLang="de-DE"/>
          </a:p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Ablauf (Übersicht):</a:t>
            </a:r>
            <a:endParaRPr lang="en-US" altLang="de-DE"/>
          </a:p>
        </p:txBody>
      </p:sp>
      <p:grpSp>
        <p:nvGrpSpPr>
          <p:cNvPr id="740356" name="Group 4"/>
          <p:cNvGrpSpPr>
            <a:grpSpLocks/>
          </p:cNvGrpSpPr>
          <p:nvPr/>
        </p:nvGrpSpPr>
        <p:grpSpPr bwMode="auto">
          <a:xfrm>
            <a:off x="776288" y="3505200"/>
            <a:ext cx="2351087" cy="2052638"/>
            <a:chOff x="462" y="2085"/>
            <a:chExt cx="1399" cy="1222"/>
          </a:xfrm>
        </p:grpSpPr>
        <p:sp>
          <p:nvSpPr>
            <p:cNvPr id="73832" name="Text Box 5"/>
            <p:cNvSpPr txBox="1">
              <a:spLocks noChangeArrowheads="1"/>
            </p:cNvSpPr>
            <p:nvPr/>
          </p:nvSpPr>
          <p:spPr bwMode="auto">
            <a:xfrm>
              <a:off x="462" y="3120"/>
              <a:ext cx="1399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1" tIns="43641" rIns="87281" bIns="43641">
              <a:spAutoFit/>
            </a:bodyPr>
            <a:lstStyle>
              <a:lvl1pPr marL="484188" indent="-484188" defTabSz="871538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71538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de-DE" sz="1500"/>
                <a:t>(1) Verdrahtungsregionen</a:t>
              </a:r>
              <a:endParaRPr lang="en-US" altLang="de-DE" sz="1500"/>
            </a:p>
          </p:txBody>
        </p:sp>
        <p:sp>
          <p:nvSpPr>
            <p:cNvPr id="73833" name="Rectangle 6"/>
            <p:cNvSpPr>
              <a:spLocks noChangeArrowheads="1"/>
            </p:cNvSpPr>
            <p:nvPr/>
          </p:nvSpPr>
          <p:spPr bwMode="auto">
            <a:xfrm rot="-5400000">
              <a:off x="1004" y="2403"/>
              <a:ext cx="363" cy="63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34" name="Rectangle 7"/>
            <p:cNvSpPr>
              <a:spLocks noChangeArrowheads="1"/>
            </p:cNvSpPr>
            <p:nvPr/>
          </p:nvSpPr>
          <p:spPr bwMode="auto">
            <a:xfrm rot="-5400000">
              <a:off x="912" y="2040"/>
              <a:ext cx="363" cy="45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35" name="Text Box 8"/>
            <p:cNvSpPr txBox="1">
              <a:spLocks noChangeArrowheads="1"/>
            </p:cNvSpPr>
            <p:nvPr/>
          </p:nvSpPr>
          <p:spPr bwMode="auto">
            <a:xfrm>
              <a:off x="686" y="2176"/>
              <a:ext cx="22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73836" name="Text Box 9"/>
            <p:cNvSpPr txBox="1">
              <a:spLocks noChangeArrowheads="1"/>
            </p:cNvSpPr>
            <p:nvPr/>
          </p:nvSpPr>
          <p:spPr bwMode="auto">
            <a:xfrm>
              <a:off x="1322" y="2176"/>
              <a:ext cx="226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2</a:t>
              </a:r>
            </a:p>
          </p:txBody>
        </p:sp>
        <p:sp>
          <p:nvSpPr>
            <p:cNvPr id="73837" name="Text Box 10"/>
            <p:cNvSpPr txBox="1">
              <a:spLocks noChangeArrowheads="1"/>
            </p:cNvSpPr>
            <p:nvPr/>
          </p:nvSpPr>
          <p:spPr bwMode="auto">
            <a:xfrm>
              <a:off x="1502" y="2176"/>
              <a:ext cx="22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3</a:t>
              </a:r>
            </a:p>
          </p:txBody>
        </p:sp>
        <p:sp>
          <p:nvSpPr>
            <p:cNvPr id="73838" name="Text Box 11"/>
            <p:cNvSpPr txBox="1">
              <a:spLocks noChangeArrowheads="1"/>
            </p:cNvSpPr>
            <p:nvPr/>
          </p:nvSpPr>
          <p:spPr bwMode="auto">
            <a:xfrm>
              <a:off x="686" y="2415"/>
              <a:ext cx="22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4</a:t>
              </a:r>
            </a:p>
          </p:txBody>
        </p:sp>
        <p:sp>
          <p:nvSpPr>
            <p:cNvPr id="73839" name="Text Box 12"/>
            <p:cNvSpPr txBox="1">
              <a:spLocks noChangeArrowheads="1"/>
            </p:cNvSpPr>
            <p:nvPr/>
          </p:nvSpPr>
          <p:spPr bwMode="auto">
            <a:xfrm>
              <a:off x="1003" y="2415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5</a:t>
              </a:r>
            </a:p>
          </p:txBody>
        </p:sp>
        <p:sp>
          <p:nvSpPr>
            <p:cNvPr id="73840" name="Text Box 13"/>
            <p:cNvSpPr txBox="1">
              <a:spLocks noChangeArrowheads="1"/>
            </p:cNvSpPr>
            <p:nvPr/>
          </p:nvSpPr>
          <p:spPr bwMode="auto">
            <a:xfrm>
              <a:off x="1322" y="2415"/>
              <a:ext cx="226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6</a:t>
              </a:r>
            </a:p>
          </p:txBody>
        </p:sp>
        <p:sp>
          <p:nvSpPr>
            <p:cNvPr id="73841" name="Text Box 14"/>
            <p:cNvSpPr txBox="1">
              <a:spLocks noChangeArrowheads="1"/>
            </p:cNvSpPr>
            <p:nvPr/>
          </p:nvSpPr>
          <p:spPr bwMode="auto">
            <a:xfrm>
              <a:off x="1502" y="2415"/>
              <a:ext cx="22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7</a:t>
              </a:r>
            </a:p>
          </p:txBody>
        </p:sp>
        <p:sp>
          <p:nvSpPr>
            <p:cNvPr id="73842" name="Text Box 15"/>
            <p:cNvSpPr txBox="1">
              <a:spLocks noChangeArrowheads="1"/>
            </p:cNvSpPr>
            <p:nvPr/>
          </p:nvSpPr>
          <p:spPr bwMode="auto">
            <a:xfrm>
              <a:off x="686" y="2630"/>
              <a:ext cx="22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8</a:t>
              </a:r>
            </a:p>
          </p:txBody>
        </p:sp>
        <p:sp>
          <p:nvSpPr>
            <p:cNvPr id="73843" name="Text Box 16"/>
            <p:cNvSpPr txBox="1">
              <a:spLocks noChangeArrowheads="1"/>
            </p:cNvSpPr>
            <p:nvPr/>
          </p:nvSpPr>
          <p:spPr bwMode="auto">
            <a:xfrm>
              <a:off x="1502" y="2675"/>
              <a:ext cx="22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9</a:t>
              </a:r>
            </a:p>
          </p:txBody>
        </p:sp>
        <p:sp>
          <p:nvSpPr>
            <p:cNvPr id="73844" name="Text Box 17"/>
            <p:cNvSpPr txBox="1">
              <a:spLocks noChangeArrowheads="1"/>
            </p:cNvSpPr>
            <p:nvPr/>
          </p:nvSpPr>
          <p:spPr bwMode="auto">
            <a:xfrm>
              <a:off x="679" y="2914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10</a:t>
              </a:r>
            </a:p>
          </p:txBody>
        </p:sp>
        <p:sp>
          <p:nvSpPr>
            <p:cNvPr id="73845" name="Text Box 18"/>
            <p:cNvSpPr txBox="1">
              <a:spLocks noChangeArrowheads="1"/>
            </p:cNvSpPr>
            <p:nvPr/>
          </p:nvSpPr>
          <p:spPr bwMode="auto">
            <a:xfrm>
              <a:off x="1049" y="2914"/>
              <a:ext cx="226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11</a:t>
              </a:r>
            </a:p>
          </p:txBody>
        </p:sp>
        <p:sp>
          <p:nvSpPr>
            <p:cNvPr id="73846" name="Text Box 19"/>
            <p:cNvSpPr txBox="1">
              <a:spLocks noChangeArrowheads="1"/>
            </p:cNvSpPr>
            <p:nvPr/>
          </p:nvSpPr>
          <p:spPr bwMode="auto">
            <a:xfrm>
              <a:off x="1484" y="2914"/>
              <a:ext cx="22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12</a:t>
              </a:r>
            </a:p>
          </p:txBody>
        </p:sp>
        <p:grpSp>
          <p:nvGrpSpPr>
            <p:cNvPr id="73847" name="Group 20"/>
            <p:cNvGrpSpPr>
              <a:grpSpLocks/>
            </p:cNvGrpSpPr>
            <p:nvPr/>
          </p:nvGrpSpPr>
          <p:grpSpPr bwMode="auto">
            <a:xfrm rot="5400000">
              <a:off x="878" y="2646"/>
              <a:ext cx="157" cy="227"/>
              <a:chOff x="406" y="1661"/>
              <a:chExt cx="157" cy="227"/>
            </a:xfrm>
          </p:grpSpPr>
          <p:sp>
            <p:nvSpPr>
              <p:cNvPr id="73868" name="Text Box 21"/>
              <p:cNvSpPr txBox="1">
                <a:spLocks noChangeArrowheads="1"/>
              </p:cNvSpPr>
              <p:nvPr/>
            </p:nvSpPr>
            <p:spPr bwMode="auto">
              <a:xfrm rot="-5400000">
                <a:off x="371" y="1696"/>
                <a:ext cx="227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100" i="1"/>
                  <a:t>B</a:t>
                </a:r>
              </a:p>
            </p:txBody>
          </p:sp>
          <p:sp>
            <p:nvSpPr>
              <p:cNvPr id="73869" name="Oval 22"/>
              <p:cNvSpPr>
                <a:spLocks noChangeAspect="1" noChangeArrowheads="1"/>
              </p:cNvSpPr>
              <p:nvPr/>
            </p:nvSpPr>
            <p:spPr bwMode="auto">
              <a:xfrm rot="-5400000">
                <a:off x="435" y="1748"/>
                <a:ext cx="100" cy="10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73848" name="Group 23"/>
            <p:cNvGrpSpPr>
              <a:grpSpLocks/>
            </p:cNvGrpSpPr>
            <p:nvPr/>
          </p:nvGrpSpPr>
          <p:grpSpPr bwMode="auto">
            <a:xfrm rot="5400000">
              <a:off x="957" y="2492"/>
              <a:ext cx="157" cy="227"/>
              <a:chOff x="520" y="1589"/>
              <a:chExt cx="157" cy="227"/>
            </a:xfrm>
          </p:grpSpPr>
          <p:sp>
            <p:nvSpPr>
              <p:cNvPr id="73866" name="Text Box 24"/>
              <p:cNvSpPr txBox="1">
                <a:spLocks noChangeArrowheads="1"/>
              </p:cNvSpPr>
              <p:nvPr/>
            </p:nvSpPr>
            <p:spPr bwMode="auto">
              <a:xfrm rot="-5400000">
                <a:off x="485" y="1624"/>
                <a:ext cx="227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100" i="1"/>
                  <a:t>A</a:t>
                </a:r>
              </a:p>
            </p:txBody>
          </p:sp>
          <p:sp>
            <p:nvSpPr>
              <p:cNvPr id="73867" name="Oval 25"/>
              <p:cNvSpPr>
                <a:spLocks noChangeAspect="1" noChangeArrowheads="1"/>
              </p:cNvSpPr>
              <p:nvPr/>
            </p:nvSpPr>
            <p:spPr bwMode="auto">
              <a:xfrm rot="-5400000">
                <a:off x="551" y="1679"/>
                <a:ext cx="100" cy="10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73849" name="Group 26"/>
            <p:cNvGrpSpPr>
              <a:grpSpLocks/>
            </p:cNvGrpSpPr>
            <p:nvPr/>
          </p:nvGrpSpPr>
          <p:grpSpPr bwMode="auto">
            <a:xfrm rot="5400000">
              <a:off x="1207" y="2220"/>
              <a:ext cx="157" cy="227"/>
              <a:chOff x="652" y="1274"/>
              <a:chExt cx="157" cy="227"/>
            </a:xfrm>
          </p:grpSpPr>
          <p:sp>
            <p:nvSpPr>
              <p:cNvPr id="73864" name="Text Box 27"/>
              <p:cNvSpPr txBox="1">
                <a:spLocks noChangeArrowheads="1"/>
              </p:cNvSpPr>
              <p:nvPr/>
            </p:nvSpPr>
            <p:spPr bwMode="auto">
              <a:xfrm rot="-5400000">
                <a:off x="617" y="1309"/>
                <a:ext cx="227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100" i="1"/>
                  <a:t>B</a:t>
                </a:r>
              </a:p>
            </p:txBody>
          </p:sp>
          <p:sp>
            <p:nvSpPr>
              <p:cNvPr id="73865" name="Oval 28"/>
              <p:cNvSpPr>
                <a:spLocks noChangeAspect="1" noChangeArrowheads="1"/>
              </p:cNvSpPr>
              <p:nvPr/>
            </p:nvSpPr>
            <p:spPr bwMode="auto">
              <a:xfrm rot="-5400000">
                <a:off x="681" y="1366"/>
                <a:ext cx="100" cy="10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73850" name="Group 29"/>
            <p:cNvGrpSpPr>
              <a:grpSpLocks/>
            </p:cNvGrpSpPr>
            <p:nvPr/>
          </p:nvGrpSpPr>
          <p:grpSpPr bwMode="auto">
            <a:xfrm rot="5400000">
              <a:off x="1201" y="2078"/>
              <a:ext cx="157" cy="227"/>
              <a:chOff x="652" y="1161"/>
              <a:chExt cx="157" cy="227"/>
            </a:xfrm>
          </p:grpSpPr>
          <p:sp>
            <p:nvSpPr>
              <p:cNvPr id="73862" name="Text Box 30"/>
              <p:cNvSpPr txBox="1">
                <a:spLocks noChangeArrowheads="1"/>
              </p:cNvSpPr>
              <p:nvPr/>
            </p:nvSpPr>
            <p:spPr bwMode="auto">
              <a:xfrm rot="-5400000">
                <a:off x="617" y="1196"/>
                <a:ext cx="227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100" i="1"/>
                  <a:t>A</a:t>
                </a:r>
              </a:p>
            </p:txBody>
          </p:sp>
          <p:sp>
            <p:nvSpPr>
              <p:cNvPr id="73863" name="Oval 31"/>
              <p:cNvSpPr>
                <a:spLocks noChangeAspect="1" noChangeArrowheads="1"/>
              </p:cNvSpPr>
              <p:nvPr/>
            </p:nvSpPr>
            <p:spPr bwMode="auto">
              <a:xfrm rot="-5400000">
                <a:off x="684" y="1242"/>
                <a:ext cx="100" cy="10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73851" name="Rectangle 32"/>
            <p:cNvSpPr>
              <a:spLocks noChangeArrowheads="1"/>
            </p:cNvSpPr>
            <p:nvPr/>
          </p:nvSpPr>
          <p:spPr bwMode="auto">
            <a:xfrm>
              <a:off x="686" y="2085"/>
              <a:ext cx="997" cy="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52" name="Line 33"/>
            <p:cNvSpPr>
              <a:spLocks noChangeShapeType="1"/>
            </p:cNvSpPr>
            <p:nvPr/>
          </p:nvSpPr>
          <p:spPr bwMode="auto">
            <a:xfrm>
              <a:off x="686" y="2448"/>
              <a:ext cx="9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53" name="Line 34"/>
            <p:cNvSpPr>
              <a:spLocks noChangeShapeType="1"/>
            </p:cNvSpPr>
            <p:nvPr/>
          </p:nvSpPr>
          <p:spPr bwMode="auto">
            <a:xfrm>
              <a:off x="686" y="2539"/>
              <a:ext cx="9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54" name="Line 35"/>
            <p:cNvSpPr>
              <a:spLocks noChangeShapeType="1"/>
            </p:cNvSpPr>
            <p:nvPr/>
          </p:nvSpPr>
          <p:spPr bwMode="auto">
            <a:xfrm>
              <a:off x="686" y="2902"/>
              <a:ext cx="9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55" name="Line 36"/>
            <p:cNvSpPr>
              <a:spLocks noChangeShapeType="1"/>
            </p:cNvSpPr>
            <p:nvPr/>
          </p:nvSpPr>
          <p:spPr bwMode="auto">
            <a:xfrm>
              <a:off x="867" y="2085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56" name="Line 37"/>
            <p:cNvSpPr>
              <a:spLocks noChangeShapeType="1"/>
            </p:cNvSpPr>
            <p:nvPr/>
          </p:nvSpPr>
          <p:spPr bwMode="auto">
            <a:xfrm>
              <a:off x="1321" y="2085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57" name="Line 38"/>
            <p:cNvSpPr>
              <a:spLocks noChangeShapeType="1"/>
            </p:cNvSpPr>
            <p:nvPr/>
          </p:nvSpPr>
          <p:spPr bwMode="auto">
            <a:xfrm>
              <a:off x="1502" y="2085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58" name="Rectangle 39"/>
            <p:cNvSpPr>
              <a:spLocks noChangeArrowheads="1"/>
            </p:cNvSpPr>
            <p:nvPr/>
          </p:nvSpPr>
          <p:spPr bwMode="auto">
            <a:xfrm>
              <a:off x="850" y="2719"/>
              <a:ext cx="1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59" name="Rectangle 40"/>
            <p:cNvSpPr>
              <a:spLocks noChangeArrowheads="1"/>
            </p:cNvSpPr>
            <p:nvPr/>
          </p:nvSpPr>
          <p:spPr bwMode="auto">
            <a:xfrm>
              <a:off x="1321" y="2170"/>
              <a:ext cx="1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60" name="Rectangle 41"/>
            <p:cNvSpPr>
              <a:spLocks noChangeArrowheads="1"/>
            </p:cNvSpPr>
            <p:nvPr/>
          </p:nvSpPr>
          <p:spPr bwMode="auto">
            <a:xfrm>
              <a:off x="976" y="2521"/>
              <a:ext cx="52" cy="1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61" name="Rectangle 42"/>
            <p:cNvSpPr>
              <a:spLocks noChangeArrowheads="1"/>
            </p:cNvSpPr>
            <p:nvPr/>
          </p:nvSpPr>
          <p:spPr bwMode="auto">
            <a:xfrm>
              <a:off x="1321" y="2306"/>
              <a:ext cx="1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740395" name="Group 43"/>
          <p:cNvGrpSpPr>
            <a:grpSpLocks/>
          </p:cNvGrpSpPr>
          <p:nvPr/>
        </p:nvGrpSpPr>
        <p:grpSpPr bwMode="auto">
          <a:xfrm>
            <a:off x="3465513" y="3449638"/>
            <a:ext cx="2401887" cy="2420937"/>
            <a:chOff x="2062" y="2052"/>
            <a:chExt cx="1339" cy="1441"/>
          </a:xfrm>
        </p:grpSpPr>
        <p:sp>
          <p:nvSpPr>
            <p:cNvPr id="73782" name="Text Box 44"/>
            <p:cNvSpPr txBox="1">
              <a:spLocks noChangeArrowheads="1"/>
            </p:cNvSpPr>
            <p:nvPr/>
          </p:nvSpPr>
          <p:spPr bwMode="auto">
            <a:xfrm>
              <a:off x="2062" y="3306"/>
              <a:ext cx="1192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1" tIns="43641" rIns="87281" bIns="43641">
              <a:spAutoFit/>
            </a:bodyPr>
            <a:lstStyle>
              <a:lvl1pPr marL="484188" indent="-484188" defTabSz="871538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71538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de-DE" sz="1500"/>
                <a:t>(2) Graphendarstellung</a:t>
              </a:r>
              <a:endParaRPr lang="en-US" altLang="de-DE" sz="1500"/>
            </a:p>
          </p:txBody>
        </p:sp>
        <p:sp>
          <p:nvSpPr>
            <p:cNvPr id="73783" name="Text Box 45"/>
            <p:cNvSpPr txBox="1">
              <a:spLocks noChangeArrowheads="1"/>
            </p:cNvSpPr>
            <p:nvPr/>
          </p:nvSpPr>
          <p:spPr bwMode="auto">
            <a:xfrm>
              <a:off x="2246" y="2052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73784" name="Text Box 46"/>
            <p:cNvSpPr txBox="1">
              <a:spLocks noChangeArrowheads="1"/>
            </p:cNvSpPr>
            <p:nvPr/>
          </p:nvSpPr>
          <p:spPr bwMode="auto">
            <a:xfrm>
              <a:off x="2791" y="2052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2</a:t>
              </a:r>
            </a:p>
          </p:txBody>
        </p:sp>
        <p:sp>
          <p:nvSpPr>
            <p:cNvPr id="73785" name="Text Box 47"/>
            <p:cNvSpPr txBox="1">
              <a:spLocks noChangeArrowheads="1"/>
            </p:cNvSpPr>
            <p:nvPr/>
          </p:nvSpPr>
          <p:spPr bwMode="auto">
            <a:xfrm>
              <a:off x="3081" y="2052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3</a:t>
              </a:r>
            </a:p>
          </p:txBody>
        </p:sp>
        <p:sp>
          <p:nvSpPr>
            <p:cNvPr id="73786" name="Text Box 48"/>
            <p:cNvSpPr txBox="1">
              <a:spLocks noChangeArrowheads="1"/>
            </p:cNvSpPr>
            <p:nvPr/>
          </p:nvSpPr>
          <p:spPr bwMode="auto">
            <a:xfrm>
              <a:off x="2116" y="2479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4</a:t>
              </a:r>
            </a:p>
          </p:txBody>
        </p:sp>
        <p:sp>
          <p:nvSpPr>
            <p:cNvPr id="73787" name="Oval 49"/>
            <p:cNvSpPr>
              <a:spLocks noChangeArrowheads="1"/>
            </p:cNvSpPr>
            <p:nvPr/>
          </p:nvSpPr>
          <p:spPr bwMode="auto">
            <a:xfrm rot="-5400000">
              <a:off x="2239" y="3012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88" name="Oval 50"/>
            <p:cNvSpPr>
              <a:spLocks noChangeArrowheads="1"/>
            </p:cNvSpPr>
            <p:nvPr/>
          </p:nvSpPr>
          <p:spPr bwMode="auto">
            <a:xfrm rot="-5400000">
              <a:off x="2239" y="2747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89" name="Oval 51"/>
            <p:cNvSpPr>
              <a:spLocks noChangeArrowheads="1"/>
            </p:cNvSpPr>
            <p:nvPr/>
          </p:nvSpPr>
          <p:spPr bwMode="auto">
            <a:xfrm rot="-5400000">
              <a:off x="2239" y="2478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90" name="Oval 52"/>
            <p:cNvSpPr>
              <a:spLocks noChangeArrowheads="1"/>
            </p:cNvSpPr>
            <p:nvPr/>
          </p:nvSpPr>
          <p:spPr bwMode="auto">
            <a:xfrm rot="-5400000">
              <a:off x="2669" y="3011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91" name="Oval 53"/>
            <p:cNvSpPr>
              <a:spLocks noChangeArrowheads="1"/>
            </p:cNvSpPr>
            <p:nvPr/>
          </p:nvSpPr>
          <p:spPr bwMode="auto">
            <a:xfrm rot="-5400000">
              <a:off x="3064" y="2748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92" name="Oval 54"/>
            <p:cNvSpPr>
              <a:spLocks noChangeArrowheads="1"/>
            </p:cNvSpPr>
            <p:nvPr/>
          </p:nvSpPr>
          <p:spPr bwMode="auto">
            <a:xfrm rot="-5400000">
              <a:off x="2785" y="2478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93" name="Oval 55"/>
            <p:cNvSpPr>
              <a:spLocks noChangeArrowheads="1"/>
            </p:cNvSpPr>
            <p:nvPr/>
          </p:nvSpPr>
          <p:spPr bwMode="auto">
            <a:xfrm rot="-5400000">
              <a:off x="3064" y="2478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94" name="Line 56"/>
            <p:cNvSpPr>
              <a:spLocks noChangeShapeType="1"/>
            </p:cNvSpPr>
            <p:nvPr/>
          </p:nvSpPr>
          <p:spPr bwMode="auto">
            <a:xfrm rot="5400000" flipH="1">
              <a:off x="2289" y="2970"/>
              <a:ext cx="81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95" name="Line 57"/>
            <p:cNvSpPr>
              <a:spLocks noChangeShapeType="1"/>
            </p:cNvSpPr>
            <p:nvPr/>
          </p:nvSpPr>
          <p:spPr bwMode="auto">
            <a:xfrm rot="5400000" flipH="1">
              <a:off x="2290" y="2698"/>
              <a:ext cx="80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96" name="Line 58"/>
            <p:cNvSpPr>
              <a:spLocks noChangeShapeType="1"/>
            </p:cNvSpPr>
            <p:nvPr/>
          </p:nvSpPr>
          <p:spPr bwMode="auto">
            <a:xfrm rot="5400000" flipH="1">
              <a:off x="3113" y="2970"/>
              <a:ext cx="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97" name="Line 59"/>
            <p:cNvSpPr>
              <a:spLocks noChangeShapeType="1"/>
            </p:cNvSpPr>
            <p:nvPr/>
          </p:nvSpPr>
          <p:spPr bwMode="auto">
            <a:xfrm rot="-5400000">
              <a:off x="3115" y="2699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98" name="Line 60"/>
            <p:cNvSpPr>
              <a:spLocks noChangeShapeType="1"/>
            </p:cNvSpPr>
            <p:nvPr/>
          </p:nvSpPr>
          <p:spPr bwMode="auto">
            <a:xfrm rot="-5400000">
              <a:off x="2545" y="2982"/>
              <a:ext cx="0" cy="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99" name="Line 61"/>
            <p:cNvSpPr>
              <a:spLocks noChangeShapeType="1"/>
            </p:cNvSpPr>
            <p:nvPr/>
          </p:nvSpPr>
          <p:spPr bwMode="auto">
            <a:xfrm rot="-5400000">
              <a:off x="2461" y="2526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00" name="Line 62"/>
            <p:cNvSpPr>
              <a:spLocks noChangeShapeType="1"/>
            </p:cNvSpPr>
            <p:nvPr/>
          </p:nvSpPr>
          <p:spPr bwMode="auto">
            <a:xfrm rot="5400000" flipV="1">
              <a:off x="3015" y="2520"/>
              <a:ext cx="0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01" name="Text Box 63"/>
            <p:cNvSpPr txBox="1">
              <a:spLocks noChangeArrowheads="1"/>
            </p:cNvSpPr>
            <p:nvPr/>
          </p:nvSpPr>
          <p:spPr bwMode="auto">
            <a:xfrm>
              <a:off x="2213" y="3026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2,2</a:t>
              </a:r>
            </a:p>
          </p:txBody>
        </p:sp>
        <p:sp>
          <p:nvSpPr>
            <p:cNvPr id="73802" name="Text Box 64"/>
            <p:cNvSpPr txBox="1">
              <a:spLocks noChangeArrowheads="1"/>
            </p:cNvSpPr>
            <p:nvPr/>
          </p:nvSpPr>
          <p:spPr bwMode="auto">
            <a:xfrm>
              <a:off x="2213" y="2762"/>
              <a:ext cx="22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803" name="Text Box 65"/>
            <p:cNvSpPr txBox="1">
              <a:spLocks noChangeArrowheads="1"/>
            </p:cNvSpPr>
            <p:nvPr/>
          </p:nvSpPr>
          <p:spPr bwMode="auto">
            <a:xfrm>
              <a:off x="2213" y="2492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1,2</a:t>
              </a:r>
            </a:p>
          </p:txBody>
        </p:sp>
        <p:sp>
          <p:nvSpPr>
            <p:cNvPr id="73804" name="Text Box 66"/>
            <p:cNvSpPr txBox="1">
              <a:spLocks noChangeArrowheads="1"/>
            </p:cNvSpPr>
            <p:nvPr/>
          </p:nvSpPr>
          <p:spPr bwMode="auto">
            <a:xfrm>
              <a:off x="2648" y="3025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2,7</a:t>
              </a:r>
            </a:p>
          </p:txBody>
        </p:sp>
        <p:sp>
          <p:nvSpPr>
            <p:cNvPr id="73805" name="Text Box 67"/>
            <p:cNvSpPr txBox="1">
              <a:spLocks noChangeArrowheads="1"/>
            </p:cNvSpPr>
            <p:nvPr/>
          </p:nvSpPr>
          <p:spPr bwMode="auto">
            <a:xfrm>
              <a:off x="3040" y="2762"/>
              <a:ext cx="22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806" name="Text Box 68"/>
            <p:cNvSpPr txBox="1">
              <a:spLocks noChangeArrowheads="1"/>
            </p:cNvSpPr>
            <p:nvPr/>
          </p:nvSpPr>
          <p:spPr bwMode="auto">
            <a:xfrm>
              <a:off x="2766" y="2492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1,2</a:t>
              </a:r>
            </a:p>
          </p:txBody>
        </p:sp>
        <p:sp>
          <p:nvSpPr>
            <p:cNvPr id="73807" name="Text Box 69"/>
            <p:cNvSpPr txBox="1">
              <a:spLocks noChangeArrowheads="1"/>
            </p:cNvSpPr>
            <p:nvPr/>
          </p:nvSpPr>
          <p:spPr bwMode="auto">
            <a:xfrm>
              <a:off x="3036" y="2492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1,2</a:t>
              </a:r>
            </a:p>
          </p:txBody>
        </p:sp>
        <p:sp>
          <p:nvSpPr>
            <p:cNvPr id="73808" name="Text Box 70"/>
            <p:cNvSpPr txBox="1">
              <a:spLocks noChangeArrowheads="1"/>
            </p:cNvSpPr>
            <p:nvPr/>
          </p:nvSpPr>
          <p:spPr bwMode="auto">
            <a:xfrm>
              <a:off x="2512" y="2648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5</a:t>
              </a:r>
            </a:p>
          </p:txBody>
        </p:sp>
        <p:sp>
          <p:nvSpPr>
            <p:cNvPr id="73809" name="Text Box 71"/>
            <p:cNvSpPr txBox="1">
              <a:spLocks noChangeArrowheads="1"/>
            </p:cNvSpPr>
            <p:nvPr/>
          </p:nvSpPr>
          <p:spPr bwMode="auto">
            <a:xfrm>
              <a:off x="2797" y="2648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6</a:t>
              </a:r>
            </a:p>
          </p:txBody>
        </p:sp>
        <p:sp>
          <p:nvSpPr>
            <p:cNvPr id="73810" name="Text Box 72"/>
            <p:cNvSpPr txBox="1">
              <a:spLocks noChangeArrowheads="1"/>
            </p:cNvSpPr>
            <p:nvPr/>
          </p:nvSpPr>
          <p:spPr bwMode="auto">
            <a:xfrm>
              <a:off x="2116" y="2751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8</a:t>
              </a:r>
            </a:p>
          </p:txBody>
        </p:sp>
        <p:sp>
          <p:nvSpPr>
            <p:cNvPr id="73811" name="Oval 73"/>
            <p:cNvSpPr>
              <a:spLocks noChangeArrowheads="1"/>
            </p:cNvSpPr>
            <p:nvPr/>
          </p:nvSpPr>
          <p:spPr bwMode="auto">
            <a:xfrm rot="-5400000">
              <a:off x="2785" y="2194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12" name="Text Box 74"/>
            <p:cNvSpPr txBox="1">
              <a:spLocks noChangeArrowheads="1"/>
            </p:cNvSpPr>
            <p:nvPr/>
          </p:nvSpPr>
          <p:spPr bwMode="auto">
            <a:xfrm>
              <a:off x="2763" y="2209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813" name="Text Box 75"/>
            <p:cNvSpPr txBox="1">
              <a:spLocks noChangeArrowheads="1"/>
            </p:cNvSpPr>
            <p:nvPr/>
          </p:nvSpPr>
          <p:spPr bwMode="auto">
            <a:xfrm>
              <a:off x="3220" y="2506"/>
              <a:ext cx="18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7</a:t>
              </a:r>
            </a:p>
          </p:txBody>
        </p:sp>
        <p:sp>
          <p:nvSpPr>
            <p:cNvPr id="73814" name="Line 76"/>
            <p:cNvSpPr>
              <a:spLocks noChangeShapeType="1"/>
            </p:cNvSpPr>
            <p:nvPr/>
          </p:nvSpPr>
          <p:spPr bwMode="auto">
            <a:xfrm rot="-5400000">
              <a:off x="2823" y="2426"/>
              <a:ext cx="1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15" name="Oval 77"/>
            <p:cNvSpPr>
              <a:spLocks noChangeArrowheads="1"/>
            </p:cNvSpPr>
            <p:nvPr/>
          </p:nvSpPr>
          <p:spPr bwMode="auto">
            <a:xfrm rot="-5400000">
              <a:off x="3064" y="3012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16" name="Oval 78"/>
            <p:cNvSpPr>
              <a:spLocks noChangeArrowheads="1"/>
            </p:cNvSpPr>
            <p:nvPr/>
          </p:nvSpPr>
          <p:spPr bwMode="auto">
            <a:xfrm rot="-5400000">
              <a:off x="3065" y="2194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17" name="Line 79"/>
            <p:cNvSpPr>
              <a:spLocks noChangeShapeType="1"/>
            </p:cNvSpPr>
            <p:nvPr/>
          </p:nvSpPr>
          <p:spPr bwMode="auto">
            <a:xfrm rot="-5400000">
              <a:off x="3102" y="2427"/>
              <a:ext cx="1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18" name="Line 80"/>
            <p:cNvSpPr>
              <a:spLocks noChangeShapeType="1"/>
            </p:cNvSpPr>
            <p:nvPr/>
          </p:nvSpPr>
          <p:spPr bwMode="auto">
            <a:xfrm rot="-5400000">
              <a:off x="3015" y="2237"/>
              <a:ext cx="0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19" name="Line 81"/>
            <p:cNvSpPr>
              <a:spLocks noChangeShapeType="1"/>
            </p:cNvSpPr>
            <p:nvPr/>
          </p:nvSpPr>
          <p:spPr bwMode="auto">
            <a:xfrm rot="-5400000">
              <a:off x="2959" y="2993"/>
              <a:ext cx="1" cy="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20" name="Text Box 82"/>
            <p:cNvSpPr txBox="1">
              <a:spLocks noChangeArrowheads="1"/>
            </p:cNvSpPr>
            <p:nvPr/>
          </p:nvSpPr>
          <p:spPr bwMode="auto">
            <a:xfrm>
              <a:off x="3036" y="3026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2,2</a:t>
              </a:r>
            </a:p>
          </p:txBody>
        </p:sp>
        <p:sp>
          <p:nvSpPr>
            <p:cNvPr id="73821" name="Text Box 83"/>
            <p:cNvSpPr txBox="1">
              <a:spLocks noChangeArrowheads="1"/>
            </p:cNvSpPr>
            <p:nvPr/>
          </p:nvSpPr>
          <p:spPr bwMode="auto">
            <a:xfrm>
              <a:off x="3042" y="2209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822" name="Text Box 84"/>
            <p:cNvSpPr txBox="1">
              <a:spLocks noChangeArrowheads="1"/>
            </p:cNvSpPr>
            <p:nvPr/>
          </p:nvSpPr>
          <p:spPr bwMode="auto">
            <a:xfrm>
              <a:off x="3220" y="2767"/>
              <a:ext cx="18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9</a:t>
              </a:r>
            </a:p>
          </p:txBody>
        </p:sp>
        <p:sp>
          <p:nvSpPr>
            <p:cNvPr id="73823" name="Text Box 85"/>
            <p:cNvSpPr txBox="1">
              <a:spLocks noChangeArrowheads="1"/>
            </p:cNvSpPr>
            <p:nvPr/>
          </p:nvSpPr>
          <p:spPr bwMode="auto">
            <a:xfrm>
              <a:off x="2222" y="3187"/>
              <a:ext cx="27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10</a:t>
              </a:r>
            </a:p>
          </p:txBody>
        </p:sp>
        <p:sp>
          <p:nvSpPr>
            <p:cNvPr id="73824" name="Oval 86"/>
            <p:cNvSpPr>
              <a:spLocks noChangeArrowheads="1"/>
            </p:cNvSpPr>
            <p:nvPr/>
          </p:nvSpPr>
          <p:spPr bwMode="auto">
            <a:xfrm rot="-5400000">
              <a:off x="2238" y="2195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25" name="Oval 87"/>
            <p:cNvSpPr>
              <a:spLocks noChangeArrowheads="1"/>
            </p:cNvSpPr>
            <p:nvPr/>
          </p:nvSpPr>
          <p:spPr bwMode="auto">
            <a:xfrm rot="-5400000">
              <a:off x="2498" y="2478"/>
              <a:ext cx="181" cy="181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826" name="Line 88"/>
            <p:cNvSpPr>
              <a:spLocks noChangeShapeType="1"/>
            </p:cNvSpPr>
            <p:nvPr/>
          </p:nvSpPr>
          <p:spPr bwMode="auto">
            <a:xfrm rot="5400000">
              <a:off x="2732" y="2516"/>
              <a:ext cx="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27" name="Text Box 89"/>
            <p:cNvSpPr txBox="1">
              <a:spLocks noChangeArrowheads="1"/>
            </p:cNvSpPr>
            <p:nvPr/>
          </p:nvSpPr>
          <p:spPr bwMode="auto">
            <a:xfrm>
              <a:off x="2210" y="2209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828" name="Text Box 90"/>
            <p:cNvSpPr txBox="1">
              <a:spLocks noChangeArrowheads="1"/>
            </p:cNvSpPr>
            <p:nvPr/>
          </p:nvSpPr>
          <p:spPr bwMode="auto">
            <a:xfrm>
              <a:off x="2473" y="2492"/>
              <a:ext cx="22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1,5</a:t>
              </a:r>
            </a:p>
          </p:txBody>
        </p:sp>
        <p:sp>
          <p:nvSpPr>
            <p:cNvPr id="73829" name="Line 91"/>
            <p:cNvSpPr>
              <a:spLocks noChangeShapeType="1"/>
            </p:cNvSpPr>
            <p:nvPr/>
          </p:nvSpPr>
          <p:spPr bwMode="auto">
            <a:xfrm rot="-5400000">
              <a:off x="2273" y="2426"/>
              <a:ext cx="1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830" name="Text Box 92"/>
            <p:cNvSpPr txBox="1">
              <a:spLocks noChangeArrowheads="1"/>
            </p:cNvSpPr>
            <p:nvPr/>
          </p:nvSpPr>
          <p:spPr bwMode="auto">
            <a:xfrm>
              <a:off x="2648" y="3181"/>
              <a:ext cx="27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11</a:t>
              </a:r>
            </a:p>
          </p:txBody>
        </p:sp>
        <p:sp>
          <p:nvSpPr>
            <p:cNvPr id="73831" name="Text Box 93"/>
            <p:cNvSpPr txBox="1">
              <a:spLocks noChangeArrowheads="1"/>
            </p:cNvSpPr>
            <p:nvPr/>
          </p:nvSpPr>
          <p:spPr bwMode="auto">
            <a:xfrm>
              <a:off x="3053" y="3181"/>
              <a:ext cx="27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12</a:t>
              </a:r>
            </a:p>
          </p:txBody>
        </p:sp>
      </p:grpSp>
      <p:grpSp>
        <p:nvGrpSpPr>
          <p:cNvPr id="740446" name="Group 94"/>
          <p:cNvGrpSpPr>
            <a:grpSpLocks/>
          </p:cNvGrpSpPr>
          <p:nvPr/>
        </p:nvGrpSpPr>
        <p:grpSpPr bwMode="auto">
          <a:xfrm>
            <a:off x="6084888" y="3865563"/>
            <a:ext cx="2463800" cy="2233612"/>
            <a:chOff x="3833" y="2435"/>
            <a:chExt cx="1552" cy="1407"/>
          </a:xfrm>
        </p:grpSpPr>
        <p:sp>
          <p:nvSpPr>
            <p:cNvPr id="73735" name="Text Box 95"/>
            <p:cNvSpPr txBox="1">
              <a:spLocks noChangeArrowheads="1"/>
            </p:cNvSpPr>
            <p:nvPr/>
          </p:nvSpPr>
          <p:spPr bwMode="auto">
            <a:xfrm>
              <a:off x="3833" y="3644"/>
              <a:ext cx="1518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7281" tIns="43641" rIns="87281" bIns="43641">
              <a:spAutoFit/>
            </a:bodyPr>
            <a:lstStyle>
              <a:lvl1pPr marL="484188" indent="-484188" defTabSz="871538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71538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71538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71538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de-DE" altLang="de-DE" sz="1500"/>
                <a:t>(3) Wegsuche im Graphen</a:t>
              </a:r>
              <a:endParaRPr lang="en-US" altLang="de-DE" sz="1500"/>
            </a:p>
          </p:txBody>
        </p:sp>
        <p:sp>
          <p:nvSpPr>
            <p:cNvPr id="73736" name="Text Box 96"/>
            <p:cNvSpPr txBox="1">
              <a:spLocks noChangeArrowheads="1"/>
            </p:cNvSpPr>
            <p:nvPr/>
          </p:nvSpPr>
          <p:spPr bwMode="auto">
            <a:xfrm>
              <a:off x="3942" y="2737"/>
              <a:ext cx="203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37" name="Oval 97"/>
            <p:cNvSpPr>
              <a:spLocks noChangeArrowheads="1"/>
            </p:cNvSpPr>
            <p:nvPr/>
          </p:nvSpPr>
          <p:spPr bwMode="auto">
            <a:xfrm rot="-5400000">
              <a:off x="4086" y="3295"/>
              <a:ext cx="192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38" name="Oval 98"/>
            <p:cNvSpPr>
              <a:spLocks noChangeArrowheads="1"/>
            </p:cNvSpPr>
            <p:nvPr/>
          </p:nvSpPr>
          <p:spPr bwMode="auto">
            <a:xfrm rot="-5400000">
              <a:off x="4086" y="3014"/>
              <a:ext cx="192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39" name="Oval 99"/>
            <p:cNvSpPr>
              <a:spLocks noChangeArrowheads="1"/>
            </p:cNvSpPr>
            <p:nvPr/>
          </p:nvSpPr>
          <p:spPr bwMode="auto">
            <a:xfrm rot="-5400000">
              <a:off x="4086" y="2730"/>
              <a:ext cx="191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40" name="Oval 100"/>
            <p:cNvSpPr>
              <a:spLocks noChangeArrowheads="1"/>
            </p:cNvSpPr>
            <p:nvPr/>
          </p:nvSpPr>
          <p:spPr bwMode="auto">
            <a:xfrm rot="-5400000">
              <a:off x="4569" y="3294"/>
              <a:ext cx="192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41" name="Oval 101"/>
            <p:cNvSpPr>
              <a:spLocks noChangeArrowheads="1"/>
            </p:cNvSpPr>
            <p:nvPr/>
          </p:nvSpPr>
          <p:spPr bwMode="auto">
            <a:xfrm rot="-5400000">
              <a:off x="5013" y="3016"/>
              <a:ext cx="191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42" name="Oval 102"/>
            <p:cNvSpPr>
              <a:spLocks noChangeArrowheads="1"/>
            </p:cNvSpPr>
            <p:nvPr/>
          </p:nvSpPr>
          <p:spPr bwMode="auto">
            <a:xfrm rot="-5400000">
              <a:off x="4699" y="2730"/>
              <a:ext cx="191" cy="20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43" name="Oval 103"/>
            <p:cNvSpPr>
              <a:spLocks noChangeArrowheads="1"/>
            </p:cNvSpPr>
            <p:nvPr/>
          </p:nvSpPr>
          <p:spPr bwMode="auto">
            <a:xfrm rot="-5400000">
              <a:off x="5013" y="2730"/>
              <a:ext cx="191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44" name="Line 104"/>
            <p:cNvSpPr>
              <a:spLocks noChangeShapeType="1"/>
            </p:cNvSpPr>
            <p:nvPr/>
          </p:nvSpPr>
          <p:spPr bwMode="auto">
            <a:xfrm rot="5400000" flipH="1">
              <a:off x="4139" y="3256"/>
              <a:ext cx="8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45" name="Line 105"/>
            <p:cNvSpPr>
              <a:spLocks noChangeShapeType="1"/>
            </p:cNvSpPr>
            <p:nvPr/>
          </p:nvSpPr>
          <p:spPr bwMode="auto">
            <a:xfrm rot="5400000" flipH="1">
              <a:off x="4139" y="2969"/>
              <a:ext cx="85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46" name="Line 106"/>
            <p:cNvSpPr>
              <a:spLocks noChangeShapeType="1"/>
            </p:cNvSpPr>
            <p:nvPr/>
          </p:nvSpPr>
          <p:spPr bwMode="auto">
            <a:xfrm rot="5400000" flipH="1">
              <a:off x="5065" y="3256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47" name="Line 107"/>
            <p:cNvSpPr>
              <a:spLocks noChangeShapeType="1"/>
            </p:cNvSpPr>
            <p:nvPr/>
          </p:nvSpPr>
          <p:spPr bwMode="auto">
            <a:xfrm rot="-5400000">
              <a:off x="5067" y="2969"/>
              <a:ext cx="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48" name="Line 108"/>
            <p:cNvSpPr>
              <a:spLocks noChangeShapeType="1"/>
            </p:cNvSpPr>
            <p:nvPr/>
          </p:nvSpPr>
          <p:spPr bwMode="auto">
            <a:xfrm rot="-5400000">
              <a:off x="4423" y="3262"/>
              <a:ext cx="0" cy="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49" name="Line 109"/>
            <p:cNvSpPr>
              <a:spLocks noChangeShapeType="1"/>
            </p:cNvSpPr>
            <p:nvPr/>
          </p:nvSpPr>
          <p:spPr bwMode="auto">
            <a:xfrm rot="-5400000">
              <a:off x="4329" y="2784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50" name="Line 110"/>
            <p:cNvSpPr>
              <a:spLocks noChangeShapeType="1"/>
            </p:cNvSpPr>
            <p:nvPr/>
          </p:nvSpPr>
          <p:spPr bwMode="auto">
            <a:xfrm rot="5400000" flipV="1">
              <a:off x="4952" y="2776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51" name="Text Box 111"/>
            <p:cNvSpPr txBox="1">
              <a:spLocks noChangeArrowheads="1"/>
            </p:cNvSpPr>
            <p:nvPr/>
          </p:nvSpPr>
          <p:spPr bwMode="auto">
            <a:xfrm>
              <a:off x="4051" y="3316"/>
              <a:ext cx="255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2,2</a:t>
              </a:r>
            </a:p>
          </p:txBody>
        </p:sp>
        <p:sp>
          <p:nvSpPr>
            <p:cNvPr id="73752" name="Text Box 112"/>
            <p:cNvSpPr txBox="1">
              <a:spLocks noChangeArrowheads="1"/>
            </p:cNvSpPr>
            <p:nvPr/>
          </p:nvSpPr>
          <p:spPr bwMode="auto">
            <a:xfrm>
              <a:off x="4051" y="3036"/>
              <a:ext cx="255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753" name="Text Box 113"/>
            <p:cNvSpPr txBox="1">
              <a:spLocks noChangeArrowheads="1"/>
            </p:cNvSpPr>
            <p:nvPr/>
          </p:nvSpPr>
          <p:spPr bwMode="auto">
            <a:xfrm>
              <a:off x="4051" y="2750"/>
              <a:ext cx="255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1,2</a:t>
              </a:r>
            </a:p>
          </p:txBody>
        </p:sp>
        <p:sp>
          <p:nvSpPr>
            <p:cNvPr id="73754" name="Text Box 114"/>
            <p:cNvSpPr txBox="1">
              <a:spLocks noChangeArrowheads="1"/>
            </p:cNvSpPr>
            <p:nvPr/>
          </p:nvSpPr>
          <p:spPr bwMode="auto">
            <a:xfrm>
              <a:off x="4539" y="3315"/>
              <a:ext cx="255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2,7</a:t>
              </a:r>
            </a:p>
          </p:txBody>
        </p:sp>
        <p:sp>
          <p:nvSpPr>
            <p:cNvPr id="73755" name="Text Box 115"/>
            <p:cNvSpPr txBox="1">
              <a:spLocks noChangeArrowheads="1"/>
            </p:cNvSpPr>
            <p:nvPr/>
          </p:nvSpPr>
          <p:spPr bwMode="auto">
            <a:xfrm>
              <a:off x="4980" y="3036"/>
              <a:ext cx="255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756" name="Text Box 116"/>
            <p:cNvSpPr txBox="1">
              <a:spLocks noChangeArrowheads="1"/>
            </p:cNvSpPr>
            <p:nvPr/>
          </p:nvSpPr>
          <p:spPr bwMode="auto">
            <a:xfrm>
              <a:off x="4672" y="2750"/>
              <a:ext cx="255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0,1</a:t>
              </a:r>
            </a:p>
          </p:txBody>
        </p:sp>
        <p:sp>
          <p:nvSpPr>
            <p:cNvPr id="73757" name="Text Box 117"/>
            <p:cNvSpPr txBox="1">
              <a:spLocks noChangeArrowheads="1"/>
            </p:cNvSpPr>
            <p:nvPr/>
          </p:nvSpPr>
          <p:spPr bwMode="auto">
            <a:xfrm>
              <a:off x="4975" y="2750"/>
              <a:ext cx="255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1,2</a:t>
              </a:r>
            </a:p>
          </p:txBody>
        </p:sp>
        <p:sp>
          <p:nvSpPr>
            <p:cNvPr id="73758" name="Text Box 118"/>
            <p:cNvSpPr txBox="1">
              <a:spLocks noChangeArrowheads="1"/>
            </p:cNvSpPr>
            <p:nvPr/>
          </p:nvSpPr>
          <p:spPr bwMode="auto">
            <a:xfrm>
              <a:off x="4387" y="2916"/>
              <a:ext cx="203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59" name="Text Box 119"/>
            <p:cNvSpPr txBox="1">
              <a:spLocks noChangeArrowheads="1"/>
            </p:cNvSpPr>
            <p:nvPr/>
          </p:nvSpPr>
          <p:spPr bwMode="auto">
            <a:xfrm>
              <a:off x="4707" y="2916"/>
              <a:ext cx="203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60" name="Text Box 120"/>
            <p:cNvSpPr txBox="1">
              <a:spLocks noChangeArrowheads="1"/>
            </p:cNvSpPr>
            <p:nvPr/>
          </p:nvSpPr>
          <p:spPr bwMode="auto">
            <a:xfrm>
              <a:off x="3942" y="3025"/>
              <a:ext cx="203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61" name="Oval 121"/>
            <p:cNvSpPr>
              <a:spLocks noChangeArrowheads="1"/>
            </p:cNvSpPr>
            <p:nvPr/>
          </p:nvSpPr>
          <p:spPr bwMode="auto">
            <a:xfrm rot="-5400000">
              <a:off x="4699" y="2429"/>
              <a:ext cx="192" cy="20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62" name="Text Box 122"/>
            <p:cNvSpPr txBox="1">
              <a:spLocks noChangeArrowheads="1"/>
            </p:cNvSpPr>
            <p:nvPr/>
          </p:nvSpPr>
          <p:spPr bwMode="auto">
            <a:xfrm>
              <a:off x="4669" y="2451"/>
              <a:ext cx="254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3,1</a:t>
              </a:r>
            </a:p>
          </p:txBody>
        </p:sp>
        <p:sp>
          <p:nvSpPr>
            <p:cNvPr id="73763" name="Text Box 123"/>
            <p:cNvSpPr txBox="1">
              <a:spLocks noChangeArrowheads="1"/>
            </p:cNvSpPr>
            <p:nvPr/>
          </p:nvSpPr>
          <p:spPr bwMode="auto">
            <a:xfrm>
              <a:off x="5182" y="2765"/>
              <a:ext cx="203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64" name="Line 124"/>
            <p:cNvSpPr>
              <a:spLocks noChangeShapeType="1"/>
            </p:cNvSpPr>
            <p:nvPr/>
          </p:nvSpPr>
          <p:spPr bwMode="auto">
            <a:xfrm rot="-5400000">
              <a:off x="4739" y="2681"/>
              <a:ext cx="10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65" name="Oval 125"/>
            <p:cNvSpPr>
              <a:spLocks noChangeArrowheads="1"/>
            </p:cNvSpPr>
            <p:nvPr/>
          </p:nvSpPr>
          <p:spPr bwMode="auto">
            <a:xfrm rot="-5400000">
              <a:off x="5013" y="3295"/>
              <a:ext cx="192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66" name="Oval 126"/>
            <p:cNvSpPr>
              <a:spLocks noChangeArrowheads="1"/>
            </p:cNvSpPr>
            <p:nvPr/>
          </p:nvSpPr>
          <p:spPr bwMode="auto">
            <a:xfrm rot="-5400000">
              <a:off x="5014" y="2429"/>
              <a:ext cx="192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67" name="Line 127"/>
            <p:cNvSpPr>
              <a:spLocks noChangeShapeType="1"/>
            </p:cNvSpPr>
            <p:nvPr/>
          </p:nvSpPr>
          <p:spPr bwMode="auto">
            <a:xfrm rot="-5400000">
              <a:off x="5053" y="2682"/>
              <a:ext cx="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68" name="Line 128"/>
            <p:cNvSpPr>
              <a:spLocks noChangeShapeType="1"/>
            </p:cNvSpPr>
            <p:nvPr/>
          </p:nvSpPr>
          <p:spPr bwMode="auto">
            <a:xfrm rot="-5400000">
              <a:off x="4952" y="2476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69" name="Line 129"/>
            <p:cNvSpPr>
              <a:spLocks noChangeShapeType="1"/>
            </p:cNvSpPr>
            <p:nvPr/>
          </p:nvSpPr>
          <p:spPr bwMode="auto">
            <a:xfrm rot="-5400000">
              <a:off x="4888" y="3274"/>
              <a:ext cx="1" cy="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70" name="Text Box 130"/>
            <p:cNvSpPr txBox="1">
              <a:spLocks noChangeArrowheads="1"/>
            </p:cNvSpPr>
            <p:nvPr/>
          </p:nvSpPr>
          <p:spPr bwMode="auto">
            <a:xfrm>
              <a:off x="4975" y="3316"/>
              <a:ext cx="255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2,2</a:t>
              </a:r>
            </a:p>
          </p:txBody>
        </p:sp>
        <p:sp>
          <p:nvSpPr>
            <p:cNvPr id="73771" name="Text Box 131"/>
            <p:cNvSpPr txBox="1">
              <a:spLocks noChangeArrowheads="1"/>
            </p:cNvSpPr>
            <p:nvPr/>
          </p:nvSpPr>
          <p:spPr bwMode="auto">
            <a:xfrm>
              <a:off x="4982" y="2451"/>
              <a:ext cx="255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772" name="Text Box 132"/>
            <p:cNvSpPr txBox="1">
              <a:spLocks noChangeArrowheads="1"/>
            </p:cNvSpPr>
            <p:nvPr/>
          </p:nvSpPr>
          <p:spPr bwMode="auto">
            <a:xfrm>
              <a:off x="5182" y="3042"/>
              <a:ext cx="203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73" name="Text Box 133"/>
            <p:cNvSpPr txBox="1">
              <a:spLocks noChangeArrowheads="1"/>
            </p:cNvSpPr>
            <p:nvPr/>
          </p:nvSpPr>
          <p:spPr bwMode="auto">
            <a:xfrm>
              <a:off x="4047" y="3486"/>
              <a:ext cx="305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74" name="Oval 134"/>
            <p:cNvSpPr>
              <a:spLocks noChangeArrowheads="1"/>
            </p:cNvSpPr>
            <p:nvPr/>
          </p:nvSpPr>
          <p:spPr bwMode="auto">
            <a:xfrm rot="-5400000">
              <a:off x="4085" y="2430"/>
              <a:ext cx="192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75" name="Oval 135"/>
            <p:cNvSpPr>
              <a:spLocks noChangeArrowheads="1"/>
            </p:cNvSpPr>
            <p:nvPr/>
          </p:nvSpPr>
          <p:spPr bwMode="auto">
            <a:xfrm rot="-5400000">
              <a:off x="4377" y="2730"/>
              <a:ext cx="191" cy="20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3776" name="Line 136"/>
            <p:cNvSpPr>
              <a:spLocks noChangeShapeType="1"/>
            </p:cNvSpPr>
            <p:nvPr/>
          </p:nvSpPr>
          <p:spPr bwMode="auto">
            <a:xfrm rot="5400000">
              <a:off x="4634" y="2772"/>
              <a:ext cx="0" cy="11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77" name="Text Box 137"/>
            <p:cNvSpPr txBox="1">
              <a:spLocks noChangeArrowheads="1"/>
            </p:cNvSpPr>
            <p:nvPr/>
          </p:nvSpPr>
          <p:spPr bwMode="auto">
            <a:xfrm>
              <a:off x="4047" y="2451"/>
              <a:ext cx="255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/>
                <a:t>4,2</a:t>
              </a:r>
            </a:p>
          </p:txBody>
        </p:sp>
        <p:sp>
          <p:nvSpPr>
            <p:cNvPr id="73778" name="Text Box 138"/>
            <p:cNvSpPr txBox="1">
              <a:spLocks noChangeArrowheads="1"/>
            </p:cNvSpPr>
            <p:nvPr/>
          </p:nvSpPr>
          <p:spPr bwMode="auto">
            <a:xfrm>
              <a:off x="4343" y="2750"/>
              <a:ext cx="255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100">
                  <a:solidFill>
                    <a:srgbClr val="CC0000"/>
                  </a:solidFill>
                </a:rPr>
                <a:t>0,4</a:t>
              </a:r>
            </a:p>
          </p:txBody>
        </p:sp>
        <p:sp>
          <p:nvSpPr>
            <p:cNvPr id="73779" name="Line 139"/>
            <p:cNvSpPr>
              <a:spLocks noChangeShapeType="1"/>
            </p:cNvSpPr>
            <p:nvPr/>
          </p:nvSpPr>
          <p:spPr bwMode="auto">
            <a:xfrm rot="-5400000">
              <a:off x="4122" y="2681"/>
              <a:ext cx="1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780" name="Text Box 140"/>
            <p:cNvSpPr txBox="1">
              <a:spLocks noChangeArrowheads="1"/>
            </p:cNvSpPr>
            <p:nvPr/>
          </p:nvSpPr>
          <p:spPr bwMode="auto">
            <a:xfrm>
              <a:off x="4539" y="3480"/>
              <a:ext cx="305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  <p:sp>
          <p:nvSpPr>
            <p:cNvPr id="73781" name="Text Box 141"/>
            <p:cNvSpPr txBox="1">
              <a:spLocks noChangeArrowheads="1"/>
            </p:cNvSpPr>
            <p:nvPr/>
          </p:nvSpPr>
          <p:spPr bwMode="auto">
            <a:xfrm>
              <a:off x="4994" y="3480"/>
              <a:ext cx="305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de-DE" altLang="de-DE" sz="110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4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sp>
        <p:nvSpPr>
          <p:cNvPr id="683011" name="Rectangle 3"/>
          <p:cNvSpPr>
            <a:spLocks noChangeAspect="1" noChangeArrowheads="1"/>
          </p:cNvSpPr>
          <p:nvPr/>
        </p:nvSpPr>
        <p:spPr bwMode="auto">
          <a:xfrm>
            <a:off x="6419850" y="2293938"/>
            <a:ext cx="1955800" cy="19605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3012" name="Rectangle 4"/>
          <p:cNvSpPr>
            <a:spLocks noChangeAspect="1" noChangeArrowheads="1"/>
          </p:cNvSpPr>
          <p:nvPr/>
        </p:nvSpPr>
        <p:spPr bwMode="auto">
          <a:xfrm>
            <a:off x="3671888" y="2265363"/>
            <a:ext cx="1974850" cy="19589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4757" name="Rectangle 5"/>
          <p:cNvSpPr>
            <a:spLocks noChangeAspect="1" noChangeArrowheads="1"/>
          </p:cNvSpPr>
          <p:nvPr/>
        </p:nvSpPr>
        <p:spPr bwMode="auto">
          <a:xfrm>
            <a:off x="800100" y="2246313"/>
            <a:ext cx="1974850" cy="19573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3014" name="Freeform 6"/>
          <p:cNvSpPr>
            <a:spLocks noChangeAspect="1"/>
          </p:cNvSpPr>
          <p:nvPr/>
        </p:nvSpPr>
        <p:spPr bwMode="auto">
          <a:xfrm>
            <a:off x="7234238" y="3389313"/>
            <a:ext cx="130175" cy="496887"/>
          </a:xfrm>
          <a:custGeom>
            <a:avLst/>
            <a:gdLst>
              <a:gd name="T0" fmla="*/ 0 w 130175"/>
              <a:gd name="T1" fmla="*/ 0 h 291"/>
              <a:gd name="T2" fmla="*/ 0 w 130175"/>
              <a:gd name="T3" fmla="*/ 2147483647 h 291"/>
              <a:gd name="T4" fmla="*/ 0 w 130175"/>
              <a:gd name="T5" fmla="*/ 0 h 2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0175" h="291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15" name="Rectangle 7"/>
          <p:cNvSpPr>
            <a:spLocks noChangeAspect="1" noChangeArrowheads="1"/>
          </p:cNvSpPr>
          <p:nvPr/>
        </p:nvSpPr>
        <p:spPr bwMode="auto">
          <a:xfrm>
            <a:off x="6842125" y="3841750"/>
            <a:ext cx="1355725" cy="193675"/>
          </a:xfrm>
          <a:prstGeom prst="rect">
            <a:avLst/>
          </a:prstGeom>
          <a:solidFill>
            <a:srgbClr val="A6A6A6"/>
          </a:solidFill>
          <a:ln w="0">
            <a:solidFill>
              <a:srgbClr val="A6A6A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4760" name="Freeform 8"/>
          <p:cNvSpPr>
            <a:spLocks noChangeAspect="1"/>
          </p:cNvSpPr>
          <p:nvPr/>
        </p:nvSpPr>
        <p:spPr bwMode="auto">
          <a:xfrm>
            <a:off x="1228725" y="2795588"/>
            <a:ext cx="579438" cy="549275"/>
          </a:xfrm>
          <a:custGeom>
            <a:avLst/>
            <a:gdLst>
              <a:gd name="T0" fmla="*/ 0 w 197"/>
              <a:gd name="T1" fmla="*/ 2147483647 h 187"/>
              <a:gd name="T2" fmla="*/ 0 w 197"/>
              <a:gd name="T3" fmla="*/ 0 h 187"/>
              <a:gd name="T4" fmla="*/ 2147483647 w 197"/>
              <a:gd name="T5" fmla="*/ 0 h 187"/>
              <a:gd name="T6" fmla="*/ 2147483647 w 197"/>
              <a:gd name="T7" fmla="*/ 2147483647 h 187"/>
              <a:gd name="T8" fmla="*/ 2147483647 w 197"/>
              <a:gd name="T9" fmla="*/ 2147483647 h 187"/>
              <a:gd name="T10" fmla="*/ 2147483647 w 197"/>
              <a:gd name="T11" fmla="*/ 2147483647 h 187"/>
              <a:gd name="T12" fmla="*/ 2147483647 w 197"/>
              <a:gd name="T13" fmla="*/ 2147483647 h 187"/>
              <a:gd name="T14" fmla="*/ 2147483647 w 197"/>
              <a:gd name="T15" fmla="*/ 2147483647 h 187"/>
              <a:gd name="T16" fmla="*/ 0 w 197"/>
              <a:gd name="T17" fmla="*/ 2147483647 h 187"/>
              <a:gd name="T18" fmla="*/ 0 w 197"/>
              <a:gd name="T19" fmla="*/ 2147483647 h 1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7" h="187">
                <a:moveTo>
                  <a:pt x="0" y="99"/>
                </a:moveTo>
                <a:lnTo>
                  <a:pt x="0" y="0"/>
                </a:lnTo>
                <a:lnTo>
                  <a:pt x="197" y="0"/>
                </a:lnTo>
                <a:lnTo>
                  <a:pt x="197" y="187"/>
                </a:lnTo>
                <a:lnTo>
                  <a:pt x="136" y="187"/>
                </a:lnTo>
                <a:lnTo>
                  <a:pt x="136" y="37"/>
                </a:lnTo>
                <a:lnTo>
                  <a:pt x="59" y="37"/>
                </a:lnTo>
                <a:lnTo>
                  <a:pt x="59" y="99"/>
                </a:lnTo>
                <a:lnTo>
                  <a:pt x="0" y="99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761" name="Freeform 9"/>
          <p:cNvSpPr>
            <a:spLocks noChangeAspect="1"/>
          </p:cNvSpPr>
          <p:nvPr/>
        </p:nvSpPr>
        <p:spPr bwMode="auto">
          <a:xfrm>
            <a:off x="1228725" y="2795588"/>
            <a:ext cx="579438" cy="549275"/>
          </a:xfrm>
          <a:custGeom>
            <a:avLst/>
            <a:gdLst>
              <a:gd name="T0" fmla="*/ 0 w 197"/>
              <a:gd name="T1" fmla="*/ 2147483647 h 187"/>
              <a:gd name="T2" fmla="*/ 0 w 197"/>
              <a:gd name="T3" fmla="*/ 0 h 187"/>
              <a:gd name="T4" fmla="*/ 2147483647 w 197"/>
              <a:gd name="T5" fmla="*/ 0 h 187"/>
              <a:gd name="T6" fmla="*/ 2147483647 w 197"/>
              <a:gd name="T7" fmla="*/ 2147483647 h 187"/>
              <a:gd name="T8" fmla="*/ 2147483647 w 197"/>
              <a:gd name="T9" fmla="*/ 2147483647 h 187"/>
              <a:gd name="T10" fmla="*/ 2147483647 w 197"/>
              <a:gd name="T11" fmla="*/ 2147483647 h 187"/>
              <a:gd name="T12" fmla="*/ 2147483647 w 197"/>
              <a:gd name="T13" fmla="*/ 2147483647 h 187"/>
              <a:gd name="T14" fmla="*/ 2147483647 w 197"/>
              <a:gd name="T15" fmla="*/ 2147483647 h 187"/>
              <a:gd name="T16" fmla="*/ 0 w 197"/>
              <a:gd name="T17" fmla="*/ 2147483647 h 1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7" h="187">
                <a:moveTo>
                  <a:pt x="0" y="99"/>
                </a:moveTo>
                <a:lnTo>
                  <a:pt x="0" y="0"/>
                </a:lnTo>
                <a:lnTo>
                  <a:pt x="197" y="0"/>
                </a:lnTo>
                <a:lnTo>
                  <a:pt x="197" y="187"/>
                </a:lnTo>
                <a:lnTo>
                  <a:pt x="136" y="187"/>
                </a:lnTo>
                <a:lnTo>
                  <a:pt x="136" y="37"/>
                </a:lnTo>
                <a:lnTo>
                  <a:pt x="59" y="37"/>
                </a:lnTo>
                <a:lnTo>
                  <a:pt x="59" y="99"/>
                </a:lnTo>
                <a:lnTo>
                  <a:pt x="0" y="9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762" name="Rectangle 10"/>
          <p:cNvSpPr>
            <a:spLocks noChangeAspect="1" noChangeArrowheads="1"/>
          </p:cNvSpPr>
          <p:nvPr/>
        </p:nvSpPr>
        <p:spPr bwMode="auto">
          <a:xfrm>
            <a:off x="1173163" y="3806825"/>
            <a:ext cx="1401762" cy="203200"/>
          </a:xfrm>
          <a:prstGeom prst="rect">
            <a:avLst/>
          </a:prstGeom>
          <a:solidFill>
            <a:srgbClr val="A6A6A6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4763" name="Freeform 11"/>
          <p:cNvSpPr>
            <a:spLocks noChangeAspect="1"/>
          </p:cNvSpPr>
          <p:nvPr/>
        </p:nvSpPr>
        <p:spPr bwMode="auto">
          <a:xfrm>
            <a:off x="804863" y="2481263"/>
            <a:ext cx="1966912" cy="1587"/>
          </a:xfrm>
          <a:custGeom>
            <a:avLst/>
            <a:gdLst>
              <a:gd name="T0" fmla="*/ 2147483647 w 668"/>
              <a:gd name="T1" fmla="*/ 0 h 1587"/>
              <a:gd name="T2" fmla="*/ 0 w 668"/>
              <a:gd name="T3" fmla="*/ 0 h 1587"/>
              <a:gd name="T4" fmla="*/ 2147483647 w 668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8" h="1587">
                <a:moveTo>
                  <a:pt x="668" y="0"/>
                </a:moveTo>
                <a:lnTo>
                  <a:pt x="0" y="0"/>
                </a:lnTo>
                <a:lnTo>
                  <a:pt x="668" y="0"/>
                </a:lnTo>
                <a:close/>
              </a:path>
            </a:pathLst>
          </a:custGeom>
          <a:solidFill>
            <a:srgbClr val="A6A6A6"/>
          </a:solidFill>
          <a:ln w="635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764" name="Freeform 12"/>
          <p:cNvSpPr>
            <a:spLocks noChangeAspect="1"/>
          </p:cNvSpPr>
          <p:nvPr/>
        </p:nvSpPr>
        <p:spPr bwMode="auto">
          <a:xfrm>
            <a:off x="804863" y="3806825"/>
            <a:ext cx="1966912" cy="3175"/>
          </a:xfrm>
          <a:custGeom>
            <a:avLst/>
            <a:gdLst>
              <a:gd name="T0" fmla="*/ 2147483647 w 668"/>
              <a:gd name="T1" fmla="*/ 0 h 3175"/>
              <a:gd name="T2" fmla="*/ 0 w 668"/>
              <a:gd name="T3" fmla="*/ 0 h 3175"/>
              <a:gd name="T4" fmla="*/ 2147483647 w 668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8" h="3175">
                <a:moveTo>
                  <a:pt x="668" y="0"/>
                </a:moveTo>
                <a:lnTo>
                  <a:pt x="0" y="0"/>
                </a:lnTo>
                <a:lnTo>
                  <a:pt x="668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765" name="Freeform 13"/>
          <p:cNvSpPr>
            <a:spLocks noChangeAspect="1"/>
          </p:cNvSpPr>
          <p:nvPr/>
        </p:nvSpPr>
        <p:spPr bwMode="auto">
          <a:xfrm>
            <a:off x="808038" y="4010025"/>
            <a:ext cx="1966912" cy="3175"/>
          </a:xfrm>
          <a:custGeom>
            <a:avLst/>
            <a:gdLst>
              <a:gd name="T0" fmla="*/ 2147483647 w 668"/>
              <a:gd name="T1" fmla="*/ 0 h 3175"/>
              <a:gd name="T2" fmla="*/ 0 w 668"/>
              <a:gd name="T3" fmla="*/ 0 h 3175"/>
              <a:gd name="T4" fmla="*/ 2147483647 w 668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8" h="3175">
                <a:moveTo>
                  <a:pt x="668" y="0"/>
                </a:moveTo>
                <a:lnTo>
                  <a:pt x="0" y="0"/>
                </a:lnTo>
                <a:lnTo>
                  <a:pt x="668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766" name="Freeform 14"/>
          <p:cNvSpPr>
            <a:spLocks noChangeAspect="1"/>
          </p:cNvSpPr>
          <p:nvPr/>
        </p:nvSpPr>
        <p:spPr bwMode="auto">
          <a:xfrm>
            <a:off x="804863" y="2795588"/>
            <a:ext cx="1190625" cy="3175"/>
          </a:xfrm>
          <a:custGeom>
            <a:avLst/>
            <a:gdLst>
              <a:gd name="T0" fmla="*/ 0 w 404"/>
              <a:gd name="T1" fmla="*/ 0 h 3175"/>
              <a:gd name="T2" fmla="*/ 2147483647 w 404"/>
              <a:gd name="T3" fmla="*/ 0 h 3175"/>
              <a:gd name="T4" fmla="*/ 0 w 404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4" h="3175">
                <a:moveTo>
                  <a:pt x="0" y="0"/>
                </a:moveTo>
                <a:lnTo>
                  <a:pt x="404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767" name="Freeform 15"/>
          <p:cNvSpPr>
            <a:spLocks noChangeAspect="1"/>
          </p:cNvSpPr>
          <p:nvPr/>
        </p:nvSpPr>
        <p:spPr bwMode="auto">
          <a:xfrm>
            <a:off x="804863" y="3086100"/>
            <a:ext cx="825500" cy="3175"/>
          </a:xfrm>
          <a:custGeom>
            <a:avLst/>
            <a:gdLst>
              <a:gd name="T0" fmla="*/ 2147483647 w 280"/>
              <a:gd name="T1" fmla="*/ 0 h 3175"/>
              <a:gd name="T2" fmla="*/ 0 w 280"/>
              <a:gd name="T3" fmla="*/ 0 h 3175"/>
              <a:gd name="T4" fmla="*/ 2147483647 w 280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0" h="3175">
                <a:moveTo>
                  <a:pt x="280" y="0"/>
                </a:moveTo>
                <a:lnTo>
                  <a:pt x="0" y="0"/>
                </a:lnTo>
                <a:lnTo>
                  <a:pt x="28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24" name="Freeform 16"/>
          <p:cNvSpPr>
            <a:spLocks noChangeAspect="1"/>
          </p:cNvSpPr>
          <p:nvPr/>
        </p:nvSpPr>
        <p:spPr bwMode="auto">
          <a:xfrm>
            <a:off x="5446713" y="2262188"/>
            <a:ext cx="1587" cy="1962150"/>
          </a:xfrm>
          <a:custGeom>
            <a:avLst/>
            <a:gdLst>
              <a:gd name="T0" fmla="*/ 0 w 1587"/>
              <a:gd name="T1" fmla="*/ 2147483647 h 667"/>
              <a:gd name="T2" fmla="*/ 0 w 1587"/>
              <a:gd name="T3" fmla="*/ 0 h 667"/>
              <a:gd name="T4" fmla="*/ 0 w 1587"/>
              <a:gd name="T5" fmla="*/ 2147483647 h 6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667">
                <a:moveTo>
                  <a:pt x="0" y="667"/>
                </a:moveTo>
                <a:lnTo>
                  <a:pt x="0" y="0"/>
                </a:lnTo>
                <a:lnTo>
                  <a:pt x="0" y="667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25" name="Line 17"/>
          <p:cNvSpPr>
            <a:spLocks noChangeAspect="1" noChangeShapeType="1"/>
          </p:cNvSpPr>
          <p:nvPr/>
        </p:nvSpPr>
        <p:spPr bwMode="auto">
          <a:xfrm flipV="1">
            <a:off x="4679950" y="2265363"/>
            <a:ext cx="4763" cy="15382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3026" name="Line 18"/>
          <p:cNvSpPr>
            <a:spLocks noChangeAspect="1" noChangeShapeType="1"/>
          </p:cNvSpPr>
          <p:nvPr/>
        </p:nvSpPr>
        <p:spPr bwMode="auto">
          <a:xfrm flipV="1">
            <a:off x="4090988" y="2265363"/>
            <a:ext cx="3175" cy="1960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3027" name="Freeform 19"/>
          <p:cNvSpPr>
            <a:spLocks noChangeAspect="1"/>
          </p:cNvSpPr>
          <p:nvPr/>
        </p:nvSpPr>
        <p:spPr bwMode="auto">
          <a:xfrm>
            <a:off x="4271963" y="3106738"/>
            <a:ext cx="3175" cy="704850"/>
          </a:xfrm>
          <a:custGeom>
            <a:avLst/>
            <a:gdLst>
              <a:gd name="T0" fmla="*/ 0 w 3175"/>
              <a:gd name="T1" fmla="*/ 2147483647 h 240"/>
              <a:gd name="T2" fmla="*/ 0 w 3175"/>
              <a:gd name="T3" fmla="*/ 0 h 240"/>
              <a:gd name="T4" fmla="*/ 0 w 3175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240">
                <a:moveTo>
                  <a:pt x="0" y="240"/>
                </a:moveTo>
                <a:lnTo>
                  <a:pt x="0" y="0"/>
                </a:lnTo>
                <a:lnTo>
                  <a:pt x="0" y="24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28" name="Line 20"/>
          <p:cNvSpPr>
            <a:spLocks noChangeAspect="1" noChangeShapeType="1"/>
          </p:cNvSpPr>
          <p:nvPr/>
        </p:nvSpPr>
        <p:spPr bwMode="auto">
          <a:xfrm flipV="1">
            <a:off x="4487863" y="3371850"/>
            <a:ext cx="1587" cy="4508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3029" name="Freeform 21"/>
          <p:cNvSpPr>
            <a:spLocks noChangeAspect="1"/>
          </p:cNvSpPr>
          <p:nvPr/>
        </p:nvSpPr>
        <p:spPr bwMode="auto">
          <a:xfrm>
            <a:off x="4867275" y="2262188"/>
            <a:ext cx="1588" cy="1549400"/>
          </a:xfrm>
          <a:custGeom>
            <a:avLst/>
            <a:gdLst>
              <a:gd name="T0" fmla="*/ 0 w 1588"/>
              <a:gd name="T1" fmla="*/ 2147483647 h 527"/>
              <a:gd name="T2" fmla="*/ 0 w 1588"/>
              <a:gd name="T3" fmla="*/ 0 h 527"/>
              <a:gd name="T4" fmla="*/ 0 w 1588"/>
              <a:gd name="T5" fmla="*/ 2147483647 h 52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8" h="527">
                <a:moveTo>
                  <a:pt x="0" y="527"/>
                </a:moveTo>
                <a:lnTo>
                  <a:pt x="0" y="0"/>
                </a:lnTo>
                <a:lnTo>
                  <a:pt x="0" y="527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0" name="Freeform 22"/>
          <p:cNvSpPr>
            <a:spLocks noChangeAspect="1"/>
          </p:cNvSpPr>
          <p:nvPr/>
        </p:nvSpPr>
        <p:spPr bwMode="auto">
          <a:xfrm>
            <a:off x="6415088" y="2509838"/>
            <a:ext cx="1960562" cy="3175"/>
          </a:xfrm>
          <a:custGeom>
            <a:avLst/>
            <a:gdLst>
              <a:gd name="T0" fmla="*/ 0 w 667"/>
              <a:gd name="T1" fmla="*/ 0 h 3175"/>
              <a:gd name="T2" fmla="*/ 2147483647 w 667"/>
              <a:gd name="T3" fmla="*/ 0 h 3175"/>
              <a:gd name="T4" fmla="*/ 0 w 66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3175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1" name="Freeform 23"/>
          <p:cNvSpPr>
            <a:spLocks noChangeAspect="1"/>
          </p:cNvSpPr>
          <p:nvPr/>
        </p:nvSpPr>
        <p:spPr bwMode="auto">
          <a:xfrm>
            <a:off x="6415088" y="3398838"/>
            <a:ext cx="1960562" cy="1587"/>
          </a:xfrm>
          <a:custGeom>
            <a:avLst/>
            <a:gdLst>
              <a:gd name="T0" fmla="*/ 0 w 667"/>
              <a:gd name="T1" fmla="*/ 0 h 1587"/>
              <a:gd name="T2" fmla="*/ 2147483647 w 667"/>
              <a:gd name="T3" fmla="*/ 0 h 1587"/>
              <a:gd name="T4" fmla="*/ 0 w 66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1587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2" name="Freeform 24"/>
          <p:cNvSpPr>
            <a:spLocks noChangeAspect="1"/>
          </p:cNvSpPr>
          <p:nvPr/>
        </p:nvSpPr>
        <p:spPr bwMode="auto">
          <a:xfrm>
            <a:off x="6416675" y="4035425"/>
            <a:ext cx="1965325" cy="3175"/>
          </a:xfrm>
          <a:custGeom>
            <a:avLst/>
            <a:gdLst>
              <a:gd name="T0" fmla="*/ 0 w 668"/>
              <a:gd name="T1" fmla="*/ 0 h 3175"/>
              <a:gd name="T2" fmla="*/ 2147483647 w 668"/>
              <a:gd name="T3" fmla="*/ 0 h 3175"/>
              <a:gd name="T4" fmla="*/ 0 w 668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8" h="3175">
                <a:moveTo>
                  <a:pt x="0" y="0"/>
                </a:moveTo>
                <a:lnTo>
                  <a:pt x="668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3" name="Freeform 25"/>
          <p:cNvSpPr>
            <a:spLocks noChangeAspect="1"/>
          </p:cNvSpPr>
          <p:nvPr/>
        </p:nvSpPr>
        <p:spPr bwMode="auto">
          <a:xfrm>
            <a:off x="6415088" y="3841750"/>
            <a:ext cx="1960562" cy="4763"/>
          </a:xfrm>
          <a:custGeom>
            <a:avLst/>
            <a:gdLst>
              <a:gd name="T0" fmla="*/ 0 w 667"/>
              <a:gd name="T1" fmla="*/ 0 h 4763"/>
              <a:gd name="T2" fmla="*/ 2147483647 w 667"/>
              <a:gd name="T3" fmla="*/ 0 h 4763"/>
              <a:gd name="T4" fmla="*/ 0 w 667"/>
              <a:gd name="T5" fmla="*/ 0 h 476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4763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4" name="Freeform 26"/>
          <p:cNvSpPr>
            <a:spLocks noChangeAspect="1"/>
          </p:cNvSpPr>
          <p:nvPr/>
        </p:nvSpPr>
        <p:spPr bwMode="auto">
          <a:xfrm>
            <a:off x="8197850" y="2282825"/>
            <a:ext cx="1588" cy="1965325"/>
          </a:xfrm>
          <a:custGeom>
            <a:avLst/>
            <a:gdLst>
              <a:gd name="T0" fmla="*/ 0 w 1588"/>
              <a:gd name="T1" fmla="*/ 2147483647 h 668"/>
              <a:gd name="T2" fmla="*/ 0 w 1588"/>
              <a:gd name="T3" fmla="*/ 0 h 668"/>
              <a:gd name="T4" fmla="*/ 0 w 1588"/>
              <a:gd name="T5" fmla="*/ 2147483647 h 6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8" h="668">
                <a:moveTo>
                  <a:pt x="0" y="668"/>
                </a:moveTo>
                <a:lnTo>
                  <a:pt x="0" y="0"/>
                </a:lnTo>
                <a:lnTo>
                  <a:pt x="0" y="668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5" name="Line 27"/>
          <p:cNvSpPr>
            <a:spLocks noChangeAspect="1" noChangeShapeType="1"/>
          </p:cNvSpPr>
          <p:nvPr/>
        </p:nvSpPr>
        <p:spPr bwMode="auto">
          <a:xfrm flipV="1">
            <a:off x="6838950" y="2289175"/>
            <a:ext cx="3175" cy="1957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3036" name="Freeform 28"/>
          <p:cNvSpPr>
            <a:spLocks noChangeAspect="1"/>
          </p:cNvSpPr>
          <p:nvPr/>
        </p:nvSpPr>
        <p:spPr bwMode="auto">
          <a:xfrm>
            <a:off x="7607300" y="2289175"/>
            <a:ext cx="4763" cy="220663"/>
          </a:xfrm>
          <a:custGeom>
            <a:avLst/>
            <a:gdLst>
              <a:gd name="T0" fmla="*/ 0 w 4763"/>
              <a:gd name="T1" fmla="*/ 2147483647 h 75"/>
              <a:gd name="T2" fmla="*/ 0 w 4763"/>
              <a:gd name="T3" fmla="*/ 0 h 75"/>
              <a:gd name="T4" fmla="*/ 0 w 4763"/>
              <a:gd name="T5" fmla="*/ 2147483647 h 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763" h="75">
                <a:moveTo>
                  <a:pt x="0" y="75"/>
                </a:moveTo>
                <a:lnTo>
                  <a:pt x="0" y="0"/>
                </a:lnTo>
                <a:lnTo>
                  <a:pt x="0" y="7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7" name="Line 29"/>
          <p:cNvSpPr>
            <a:spLocks noChangeAspect="1" noChangeShapeType="1"/>
          </p:cNvSpPr>
          <p:nvPr/>
        </p:nvSpPr>
        <p:spPr bwMode="auto">
          <a:xfrm>
            <a:off x="6415088" y="3124200"/>
            <a:ext cx="874712" cy="79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3038" name="Freeform 30"/>
          <p:cNvSpPr>
            <a:spLocks noChangeAspect="1"/>
          </p:cNvSpPr>
          <p:nvPr/>
        </p:nvSpPr>
        <p:spPr bwMode="auto">
          <a:xfrm>
            <a:off x="7618413" y="2936875"/>
            <a:ext cx="3175" cy="909638"/>
          </a:xfrm>
          <a:custGeom>
            <a:avLst/>
            <a:gdLst>
              <a:gd name="T0" fmla="*/ 0 w 3175"/>
              <a:gd name="T1" fmla="*/ 0 h 309"/>
              <a:gd name="T2" fmla="*/ 0 w 3175"/>
              <a:gd name="T3" fmla="*/ 2147483647 h 309"/>
              <a:gd name="T4" fmla="*/ 0 w 3175"/>
              <a:gd name="T5" fmla="*/ 0 h 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309">
                <a:moveTo>
                  <a:pt x="0" y="0"/>
                </a:moveTo>
                <a:lnTo>
                  <a:pt x="0" y="3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39" name="Freeform 31"/>
          <p:cNvSpPr>
            <a:spLocks noChangeAspect="1"/>
          </p:cNvSpPr>
          <p:nvPr/>
        </p:nvSpPr>
        <p:spPr bwMode="auto">
          <a:xfrm>
            <a:off x="6838950" y="2846388"/>
            <a:ext cx="587375" cy="552450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w 200"/>
              <a:gd name="T19" fmla="*/ 2147483647 h 18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  <a:lnTo>
                  <a:pt x="0" y="99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40" name="Freeform 32"/>
          <p:cNvSpPr>
            <a:spLocks noChangeAspect="1"/>
          </p:cNvSpPr>
          <p:nvPr/>
        </p:nvSpPr>
        <p:spPr bwMode="auto">
          <a:xfrm>
            <a:off x="6838950" y="2846388"/>
            <a:ext cx="587375" cy="552450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3041" name="Freeform 33"/>
          <p:cNvSpPr>
            <a:spLocks noChangeAspect="1"/>
          </p:cNvSpPr>
          <p:nvPr/>
        </p:nvSpPr>
        <p:spPr bwMode="auto">
          <a:xfrm>
            <a:off x="6415088" y="2846388"/>
            <a:ext cx="1196975" cy="1587"/>
          </a:xfrm>
          <a:custGeom>
            <a:avLst/>
            <a:gdLst>
              <a:gd name="T0" fmla="*/ 0 w 407"/>
              <a:gd name="T1" fmla="*/ 0 h 1587"/>
              <a:gd name="T2" fmla="*/ 2147483647 w 407"/>
              <a:gd name="T3" fmla="*/ 0 h 1587"/>
              <a:gd name="T4" fmla="*/ 0 w 40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7" h="1587">
                <a:moveTo>
                  <a:pt x="0" y="0"/>
                </a:moveTo>
                <a:lnTo>
                  <a:pt x="4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42" name="Freeform 34"/>
          <p:cNvSpPr>
            <a:spLocks noChangeAspect="1"/>
          </p:cNvSpPr>
          <p:nvPr/>
        </p:nvSpPr>
        <p:spPr bwMode="auto">
          <a:xfrm>
            <a:off x="7015163" y="3130550"/>
            <a:ext cx="4762" cy="704850"/>
          </a:xfrm>
          <a:custGeom>
            <a:avLst/>
            <a:gdLst>
              <a:gd name="T0" fmla="*/ 2147483647 w 2"/>
              <a:gd name="T1" fmla="*/ 2147483647 h 240"/>
              <a:gd name="T2" fmla="*/ 0 w 2"/>
              <a:gd name="T3" fmla="*/ 0 h 240"/>
              <a:gd name="T4" fmla="*/ 2147483647 w 2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240">
                <a:moveTo>
                  <a:pt x="2" y="240"/>
                </a:moveTo>
                <a:lnTo>
                  <a:pt x="0" y="0"/>
                </a:lnTo>
                <a:lnTo>
                  <a:pt x="2" y="24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787" name="Rectangle 35"/>
          <p:cNvSpPr>
            <a:spLocks noChangeAspect="1" noChangeArrowheads="1"/>
          </p:cNvSpPr>
          <p:nvPr/>
        </p:nvSpPr>
        <p:spPr bwMode="auto">
          <a:xfrm>
            <a:off x="1995488" y="2482850"/>
            <a:ext cx="576262" cy="869950"/>
          </a:xfrm>
          <a:prstGeom prst="rect">
            <a:avLst/>
          </a:prstGeom>
          <a:solidFill>
            <a:srgbClr val="B2B2B2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3044" name="Rectangle 36"/>
          <p:cNvSpPr>
            <a:spLocks noChangeAspect="1" noChangeArrowheads="1"/>
          </p:cNvSpPr>
          <p:nvPr/>
        </p:nvSpPr>
        <p:spPr bwMode="auto">
          <a:xfrm>
            <a:off x="4867275" y="2505075"/>
            <a:ext cx="579438" cy="863600"/>
          </a:xfrm>
          <a:prstGeom prst="rect">
            <a:avLst/>
          </a:prstGeom>
          <a:solidFill>
            <a:srgbClr val="B2B2B2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4789" name="Text Box 37"/>
          <p:cNvSpPr txBox="1">
            <a:spLocks noChangeAspect="1" noChangeArrowheads="1"/>
          </p:cNvSpPr>
          <p:nvPr/>
        </p:nvSpPr>
        <p:spPr bwMode="auto">
          <a:xfrm>
            <a:off x="684213" y="4313238"/>
            <a:ext cx="22701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Horizontale Zellenkanten</a:t>
            </a:r>
            <a:endParaRPr lang="en-US" altLang="de-DE" sz="1500"/>
          </a:p>
        </p:txBody>
      </p:sp>
      <p:sp>
        <p:nvSpPr>
          <p:cNvPr id="683046" name="Text Box 38"/>
          <p:cNvSpPr txBox="1">
            <a:spLocks noChangeAspect="1" noChangeArrowheads="1"/>
          </p:cNvSpPr>
          <p:nvPr/>
        </p:nvSpPr>
        <p:spPr bwMode="auto">
          <a:xfrm>
            <a:off x="3587750" y="4313238"/>
            <a:ext cx="2052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Vertikale Zellenkanten</a:t>
            </a:r>
            <a:endParaRPr lang="en-US" altLang="de-DE" sz="1500"/>
          </a:p>
        </p:txBody>
      </p:sp>
      <p:sp>
        <p:nvSpPr>
          <p:cNvPr id="683047" name="Text Box 39"/>
          <p:cNvSpPr txBox="1">
            <a:spLocks noChangeAspect="1" noChangeArrowheads="1"/>
          </p:cNvSpPr>
          <p:nvPr/>
        </p:nvSpPr>
        <p:spPr bwMode="auto">
          <a:xfrm>
            <a:off x="6172200" y="4313238"/>
            <a:ext cx="28702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Zweidimensionales</a:t>
            </a:r>
            <a:r>
              <a:rPr lang="de-DE" altLang="de-DE" sz="1300"/>
              <a:t> </a:t>
            </a:r>
            <a:r>
              <a:rPr lang="de-DE" altLang="de-DE" sz="1500"/>
              <a:t>Kanalmodell</a:t>
            </a:r>
            <a:endParaRPr lang="en-US" altLang="de-DE" sz="1500"/>
          </a:p>
        </p:txBody>
      </p:sp>
      <p:sp>
        <p:nvSpPr>
          <p:cNvPr id="74792" name="Line 40"/>
          <p:cNvSpPr>
            <a:spLocks noChangeShapeType="1"/>
          </p:cNvSpPr>
          <p:nvPr/>
        </p:nvSpPr>
        <p:spPr bwMode="auto">
          <a:xfrm flipV="1">
            <a:off x="800100" y="3349625"/>
            <a:ext cx="1971675" cy="31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/>
          <a:lstStyle/>
          <a:p>
            <a:endParaRPr lang="de-DE"/>
          </a:p>
        </p:txBody>
      </p:sp>
      <p:sp>
        <p:nvSpPr>
          <p:cNvPr id="683049" name="Line 41"/>
          <p:cNvSpPr>
            <a:spLocks noChangeAspect="1" noChangeShapeType="1"/>
          </p:cNvSpPr>
          <p:nvPr/>
        </p:nvSpPr>
        <p:spPr bwMode="auto">
          <a:xfrm flipV="1">
            <a:off x="7421563" y="2297113"/>
            <a:ext cx="4762" cy="15382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3050" name="Rectangle 42"/>
          <p:cNvSpPr>
            <a:spLocks noChangeAspect="1" noChangeArrowheads="1"/>
          </p:cNvSpPr>
          <p:nvPr/>
        </p:nvSpPr>
        <p:spPr bwMode="auto">
          <a:xfrm>
            <a:off x="4092575" y="3811588"/>
            <a:ext cx="1354138" cy="200025"/>
          </a:xfrm>
          <a:prstGeom prst="rect">
            <a:avLst/>
          </a:prstGeom>
          <a:solidFill>
            <a:srgbClr val="A6A6A6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3051" name="Freeform 43"/>
          <p:cNvSpPr>
            <a:spLocks noChangeAspect="1"/>
          </p:cNvSpPr>
          <p:nvPr/>
        </p:nvSpPr>
        <p:spPr bwMode="auto">
          <a:xfrm>
            <a:off x="4092575" y="2819400"/>
            <a:ext cx="587375" cy="552450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0" h="188">
                <a:moveTo>
                  <a:pt x="0" y="98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5" y="188"/>
                </a:lnTo>
                <a:lnTo>
                  <a:pt x="135" y="37"/>
                </a:lnTo>
                <a:lnTo>
                  <a:pt x="61" y="37"/>
                </a:lnTo>
                <a:lnTo>
                  <a:pt x="61" y="98"/>
                </a:lnTo>
                <a:lnTo>
                  <a:pt x="0" y="98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83052" name="Rectangle 44"/>
          <p:cNvSpPr>
            <a:spLocks noChangeAspect="1" noChangeArrowheads="1"/>
          </p:cNvSpPr>
          <p:nvPr/>
        </p:nvSpPr>
        <p:spPr bwMode="auto">
          <a:xfrm>
            <a:off x="7612063" y="2513013"/>
            <a:ext cx="587375" cy="887412"/>
          </a:xfrm>
          <a:prstGeom prst="rect">
            <a:avLst/>
          </a:prstGeom>
          <a:solidFill>
            <a:srgbClr val="B2B2B2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4797" name="Rectangle 45"/>
          <p:cNvSpPr>
            <a:spLocks noChangeArrowheads="1"/>
          </p:cNvSpPr>
          <p:nvPr/>
        </p:nvSpPr>
        <p:spPr bwMode="auto">
          <a:xfrm>
            <a:off x="635000" y="1289050"/>
            <a:ext cx="2424113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Verdrahtungsregionen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8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8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8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8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8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8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8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8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8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8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8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8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8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8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8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8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8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8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8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8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8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8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animBg="1"/>
      <p:bldP spid="683012" grpId="0" animBg="1"/>
      <p:bldP spid="683014" grpId="0" animBg="1"/>
      <p:bldP spid="683015" grpId="0" animBg="1"/>
      <p:bldP spid="683024" grpId="0" animBg="1"/>
      <p:bldP spid="683025" grpId="0" animBg="1"/>
      <p:bldP spid="683026" grpId="0" animBg="1"/>
      <p:bldP spid="683027" grpId="0" animBg="1"/>
      <p:bldP spid="683028" grpId="0" animBg="1"/>
      <p:bldP spid="683029" grpId="0" animBg="1"/>
      <p:bldP spid="683030" grpId="0" animBg="1"/>
      <p:bldP spid="683031" grpId="0" animBg="1"/>
      <p:bldP spid="683032" grpId="0" animBg="1"/>
      <p:bldP spid="683033" grpId="0" animBg="1"/>
      <p:bldP spid="683034" grpId="0" animBg="1"/>
      <p:bldP spid="683035" grpId="0" animBg="1"/>
      <p:bldP spid="683036" grpId="0" animBg="1"/>
      <p:bldP spid="683037" grpId="0" animBg="1"/>
      <p:bldP spid="683038" grpId="0" animBg="1"/>
      <p:bldP spid="683039" grpId="0" animBg="1"/>
      <p:bldP spid="683040" grpId="0" animBg="1"/>
      <p:bldP spid="683041" grpId="0" animBg="1"/>
      <p:bldP spid="683042" grpId="0" animBg="1"/>
      <p:bldP spid="683044" grpId="0" animBg="1"/>
      <p:bldP spid="683046" grpId="0"/>
      <p:bldP spid="683047" grpId="0"/>
      <p:bldP spid="683049" grpId="0" animBg="1"/>
      <p:bldP spid="683050" grpId="0" animBg="1"/>
      <p:bldP spid="683051" grpId="0" animBg="1"/>
      <p:bldP spid="68305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sp>
        <p:nvSpPr>
          <p:cNvPr id="75779" name="Rectangle 3"/>
          <p:cNvSpPr>
            <a:spLocks noChangeAspect="1" noChangeArrowheads="1"/>
          </p:cNvSpPr>
          <p:nvPr/>
        </p:nvSpPr>
        <p:spPr bwMode="auto">
          <a:xfrm>
            <a:off x="1130300" y="3086100"/>
            <a:ext cx="2214563" cy="22240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036" name="Line 4"/>
          <p:cNvSpPr>
            <a:spLocks noChangeAspect="1" noChangeShapeType="1"/>
          </p:cNvSpPr>
          <p:nvPr/>
        </p:nvSpPr>
        <p:spPr bwMode="auto">
          <a:xfrm>
            <a:off x="8224838" y="2838450"/>
            <a:ext cx="0" cy="256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37" name="Line 5"/>
          <p:cNvSpPr>
            <a:spLocks noChangeAspect="1" noChangeShapeType="1"/>
          </p:cNvSpPr>
          <p:nvPr/>
        </p:nvSpPr>
        <p:spPr bwMode="auto">
          <a:xfrm>
            <a:off x="7016750" y="2838450"/>
            <a:ext cx="0" cy="181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84038" name="Line 6"/>
          <p:cNvSpPr>
            <a:spLocks noChangeAspect="1" noChangeShapeType="1"/>
          </p:cNvSpPr>
          <p:nvPr/>
        </p:nvSpPr>
        <p:spPr bwMode="auto">
          <a:xfrm>
            <a:off x="5935663" y="2833688"/>
            <a:ext cx="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39" name="Line 7"/>
          <p:cNvSpPr>
            <a:spLocks noChangeAspect="1" noChangeShapeType="1"/>
          </p:cNvSpPr>
          <p:nvPr/>
        </p:nvSpPr>
        <p:spPr bwMode="auto">
          <a:xfrm>
            <a:off x="5922963" y="3751263"/>
            <a:ext cx="0" cy="906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40" name="Line 8"/>
          <p:cNvSpPr>
            <a:spLocks noChangeAspect="1" noChangeShapeType="1"/>
          </p:cNvSpPr>
          <p:nvPr/>
        </p:nvSpPr>
        <p:spPr bwMode="auto">
          <a:xfrm>
            <a:off x="5456238" y="4197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41" name="Line 9"/>
          <p:cNvSpPr>
            <a:spLocks noChangeAspect="1" noChangeShapeType="1"/>
          </p:cNvSpPr>
          <p:nvPr/>
        </p:nvSpPr>
        <p:spPr bwMode="auto">
          <a:xfrm>
            <a:off x="4891088" y="5480050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42" name="Line 10"/>
          <p:cNvSpPr>
            <a:spLocks noChangeAspect="1" noChangeShapeType="1"/>
          </p:cNvSpPr>
          <p:nvPr/>
        </p:nvSpPr>
        <p:spPr bwMode="auto">
          <a:xfrm>
            <a:off x="4891088" y="4610100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43" name="Line 11"/>
          <p:cNvSpPr>
            <a:spLocks noChangeAspect="1" noChangeShapeType="1"/>
          </p:cNvSpPr>
          <p:nvPr/>
        </p:nvSpPr>
        <p:spPr bwMode="auto">
          <a:xfrm>
            <a:off x="4897438" y="4165600"/>
            <a:ext cx="1058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44" name="Line 12"/>
          <p:cNvSpPr>
            <a:spLocks noChangeAspect="1" noChangeShapeType="1"/>
          </p:cNvSpPr>
          <p:nvPr/>
        </p:nvSpPr>
        <p:spPr bwMode="auto">
          <a:xfrm>
            <a:off x="4903788" y="3292475"/>
            <a:ext cx="211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45" name="Line 13"/>
          <p:cNvSpPr>
            <a:spLocks noChangeAspect="1" noChangeShapeType="1"/>
          </p:cNvSpPr>
          <p:nvPr/>
        </p:nvSpPr>
        <p:spPr bwMode="auto">
          <a:xfrm>
            <a:off x="4891088" y="2873375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684046" name="Line 14"/>
          <p:cNvSpPr>
            <a:spLocks noChangeAspect="1" noChangeShapeType="1"/>
          </p:cNvSpPr>
          <p:nvPr/>
        </p:nvSpPr>
        <p:spPr bwMode="auto">
          <a:xfrm>
            <a:off x="4903788" y="2838450"/>
            <a:ext cx="0" cy="256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5791" name="Freeform 15"/>
          <p:cNvSpPr>
            <a:spLocks noChangeAspect="1"/>
          </p:cNvSpPr>
          <p:nvPr/>
        </p:nvSpPr>
        <p:spPr bwMode="auto">
          <a:xfrm>
            <a:off x="2060575" y="4335463"/>
            <a:ext cx="146050" cy="560387"/>
          </a:xfrm>
          <a:custGeom>
            <a:avLst/>
            <a:gdLst>
              <a:gd name="T0" fmla="*/ 0 w 146050"/>
              <a:gd name="T1" fmla="*/ 0 h 291"/>
              <a:gd name="T2" fmla="*/ 0 w 146050"/>
              <a:gd name="T3" fmla="*/ 2147483647 h 291"/>
              <a:gd name="T4" fmla="*/ 0 w 146050"/>
              <a:gd name="T5" fmla="*/ 0 h 2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6050" h="291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792" name="Rectangle 16"/>
          <p:cNvSpPr>
            <a:spLocks noChangeAspect="1" noChangeArrowheads="1"/>
          </p:cNvSpPr>
          <p:nvPr/>
        </p:nvSpPr>
        <p:spPr bwMode="auto">
          <a:xfrm>
            <a:off x="1608138" y="4848225"/>
            <a:ext cx="1539875" cy="217488"/>
          </a:xfrm>
          <a:prstGeom prst="rect">
            <a:avLst/>
          </a:prstGeom>
          <a:solidFill>
            <a:srgbClr val="A6A6A6"/>
          </a:solidFill>
          <a:ln w="0">
            <a:solidFill>
              <a:srgbClr val="A6A6A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5793" name="Freeform 17"/>
          <p:cNvSpPr>
            <a:spLocks noChangeAspect="1"/>
          </p:cNvSpPr>
          <p:nvPr/>
        </p:nvSpPr>
        <p:spPr bwMode="auto">
          <a:xfrm>
            <a:off x="1130300" y="4344988"/>
            <a:ext cx="2220913" cy="3175"/>
          </a:xfrm>
          <a:custGeom>
            <a:avLst/>
            <a:gdLst>
              <a:gd name="T0" fmla="*/ 0 w 667"/>
              <a:gd name="T1" fmla="*/ 0 h 3175"/>
              <a:gd name="T2" fmla="*/ 2147483647 w 667"/>
              <a:gd name="T3" fmla="*/ 0 h 3175"/>
              <a:gd name="T4" fmla="*/ 0 w 66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3175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794" name="Freeform 18"/>
          <p:cNvSpPr>
            <a:spLocks noChangeAspect="1"/>
          </p:cNvSpPr>
          <p:nvPr/>
        </p:nvSpPr>
        <p:spPr bwMode="auto">
          <a:xfrm>
            <a:off x="3148013" y="3082925"/>
            <a:ext cx="3175" cy="2224088"/>
          </a:xfrm>
          <a:custGeom>
            <a:avLst/>
            <a:gdLst>
              <a:gd name="T0" fmla="*/ 0 w 3175"/>
              <a:gd name="T1" fmla="*/ 2147483647 h 668"/>
              <a:gd name="T2" fmla="*/ 0 w 3175"/>
              <a:gd name="T3" fmla="*/ 0 h 668"/>
              <a:gd name="T4" fmla="*/ 0 w 3175"/>
              <a:gd name="T5" fmla="*/ 2147483647 h 6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668">
                <a:moveTo>
                  <a:pt x="0" y="668"/>
                </a:moveTo>
                <a:lnTo>
                  <a:pt x="0" y="0"/>
                </a:lnTo>
                <a:lnTo>
                  <a:pt x="0" y="668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795" name="Line 19"/>
          <p:cNvSpPr>
            <a:spLocks noChangeAspect="1" noChangeShapeType="1"/>
          </p:cNvSpPr>
          <p:nvPr/>
        </p:nvSpPr>
        <p:spPr bwMode="auto">
          <a:xfrm flipV="1">
            <a:off x="3148013" y="3082925"/>
            <a:ext cx="3175" cy="22240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796" name="Line 20"/>
          <p:cNvSpPr>
            <a:spLocks noChangeAspect="1" noChangeShapeType="1"/>
          </p:cNvSpPr>
          <p:nvPr/>
        </p:nvSpPr>
        <p:spPr bwMode="auto">
          <a:xfrm flipV="1">
            <a:off x="1608138" y="3089275"/>
            <a:ext cx="3175" cy="2214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797" name="Line 21"/>
          <p:cNvSpPr>
            <a:spLocks noChangeAspect="1" noChangeShapeType="1"/>
          </p:cNvSpPr>
          <p:nvPr/>
        </p:nvSpPr>
        <p:spPr bwMode="auto">
          <a:xfrm>
            <a:off x="1135063" y="4040188"/>
            <a:ext cx="987425" cy="79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798" name="Freeform 22"/>
          <p:cNvSpPr>
            <a:spLocks noChangeAspect="1"/>
          </p:cNvSpPr>
          <p:nvPr/>
        </p:nvSpPr>
        <p:spPr bwMode="auto">
          <a:xfrm>
            <a:off x="1611313" y="3717925"/>
            <a:ext cx="663575" cy="627063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w 200"/>
              <a:gd name="T19" fmla="*/ 2147483647 h 18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  <a:lnTo>
                  <a:pt x="0" y="99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799" name="Freeform 23"/>
          <p:cNvSpPr>
            <a:spLocks noChangeAspect="1"/>
          </p:cNvSpPr>
          <p:nvPr/>
        </p:nvSpPr>
        <p:spPr bwMode="auto">
          <a:xfrm>
            <a:off x="1611313" y="3717925"/>
            <a:ext cx="663575" cy="627063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800" name="Freeform 24"/>
          <p:cNvSpPr>
            <a:spLocks noChangeAspect="1"/>
          </p:cNvSpPr>
          <p:nvPr/>
        </p:nvSpPr>
        <p:spPr bwMode="auto">
          <a:xfrm>
            <a:off x="1130300" y="3717925"/>
            <a:ext cx="1355725" cy="3175"/>
          </a:xfrm>
          <a:custGeom>
            <a:avLst/>
            <a:gdLst>
              <a:gd name="T0" fmla="*/ 0 w 407"/>
              <a:gd name="T1" fmla="*/ 0 h 3175"/>
              <a:gd name="T2" fmla="*/ 2147483647 w 407"/>
              <a:gd name="T3" fmla="*/ 0 h 3175"/>
              <a:gd name="T4" fmla="*/ 0 w 40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7" h="3175">
                <a:moveTo>
                  <a:pt x="0" y="0"/>
                </a:moveTo>
                <a:lnTo>
                  <a:pt x="4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01" name="Freeform 25"/>
          <p:cNvSpPr>
            <a:spLocks noChangeAspect="1"/>
          </p:cNvSpPr>
          <p:nvPr/>
        </p:nvSpPr>
        <p:spPr bwMode="auto">
          <a:xfrm>
            <a:off x="2274888" y="3089275"/>
            <a:ext cx="149225" cy="1751013"/>
          </a:xfrm>
          <a:custGeom>
            <a:avLst/>
            <a:gdLst>
              <a:gd name="T0" fmla="*/ 0 w 149225"/>
              <a:gd name="T1" fmla="*/ 0 h 423"/>
              <a:gd name="T2" fmla="*/ 0 w 149225"/>
              <a:gd name="T3" fmla="*/ 2147483647 h 423"/>
              <a:gd name="T4" fmla="*/ 0 w 149225"/>
              <a:gd name="T5" fmla="*/ 0 h 42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9225" h="423">
                <a:moveTo>
                  <a:pt x="0" y="0"/>
                </a:moveTo>
                <a:lnTo>
                  <a:pt x="0" y="4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02" name="Freeform 26"/>
          <p:cNvSpPr>
            <a:spLocks noChangeAspect="1"/>
          </p:cNvSpPr>
          <p:nvPr/>
        </p:nvSpPr>
        <p:spPr bwMode="auto">
          <a:xfrm>
            <a:off x="1809750" y="4040188"/>
            <a:ext cx="6350" cy="800100"/>
          </a:xfrm>
          <a:custGeom>
            <a:avLst/>
            <a:gdLst>
              <a:gd name="T0" fmla="*/ 2147483647 w 2"/>
              <a:gd name="T1" fmla="*/ 2147483647 h 240"/>
              <a:gd name="T2" fmla="*/ 0 w 2"/>
              <a:gd name="T3" fmla="*/ 0 h 240"/>
              <a:gd name="T4" fmla="*/ 2147483647 w 2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240">
                <a:moveTo>
                  <a:pt x="2" y="240"/>
                </a:moveTo>
                <a:lnTo>
                  <a:pt x="0" y="0"/>
                </a:lnTo>
                <a:lnTo>
                  <a:pt x="2" y="24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03" name="Line 27"/>
          <p:cNvSpPr>
            <a:spLocks noChangeAspect="1" noChangeShapeType="1"/>
          </p:cNvSpPr>
          <p:nvPr/>
        </p:nvSpPr>
        <p:spPr bwMode="auto">
          <a:xfrm flipH="1" flipV="1">
            <a:off x="1809750" y="4040188"/>
            <a:ext cx="6350" cy="800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804" name="Text Box 28"/>
          <p:cNvSpPr txBox="1">
            <a:spLocks noChangeAspect="1" noChangeArrowheads="1"/>
          </p:cNvSpPr>
          <p:nvPr/>
        </p:nvSpPr>
        <p:spPr bwMode="auto">
          <a:xfrm>
            <a:off x="1206500" y="3370263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</a:t>
            </a:r>
            <a:endParaRPr lang="en-US" altLang="de-DE" sz="1500"/>
          </a:p>
        </p:txBody>
      </p:sp>
      <p:sp>
        <p:nvSpPr>
          <p:cNvPr id="75805" name="Text Box 29"/>
          <p:cNvSpPr txBox="1">
            <a:spLocks noChangeAspect="1" noChangeArrowheads="1"/>
          </p:cNvSpPr>
          <p:nvPr/>
        </p:nvSpPr>
        <p:spPr bwMode="auto">
          <a:xfrm>
            <a:off x="1200150" y="371951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3</a:t>
            </a:r>
            <a:endParaRPr lang="en-US" altLang="de-DE" sz="1500"/>
          </a:p>
        </p:txBody>
      </p:sp>
      <p:sp>
        <p:nvSpPr>
          <p:cNvPr id="75806" name="Text Box 30"/>
          <p:cNvSpPr txBox="1">
            <a:spLocks noChangeAspect="1" noChangeArrowheads="1"/>
          </p:cNvSpPr>
          <p:nvPr/>
        </p:nvSpPr>
        <p:spPr bwMode="auto">
          <a:xfrm>
            <a:off x="1212850" y="4059238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4</a:t>
            </a:r>
            <a:endParaRPr lang="en-US" altLang="de-DE" sz="1500"/>
          </a:p>
        </p:txBody>
      </p:sp>
      <p:sp>
        <p:nvSpPr>
          <p:cNvPr id="75807" name="Text Box 31"/>
          <p:cNvSpPr txBox="1">
            <a:spLocks noChangeAspect="1" noChangeArrowheads="1"/>
          </p:cNvSpPr>
          <p:nvPr/>
        </p:nvSpPr>
        <p:spPr bwMode="auto">
          <a:xfrm>
            <a:off x="1200150" y="4465638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5</a:t>
            </a:r>
            <a:endParaRPr lang="en-US" altLang="de-DE" sz="1500"/>
          </a:p>
        </p:txBody>
      </p:sp>
      <p:sp>
        <p:nvSpPr>
          <p:cNvPr id="75808" name="Text Box 32"/>
          <p:cNvSpPr txBox="1">
            <a:spLocks noChangeAspect="1" noChangeArrowheads="1"/>
          </p:cNvSpPr>
          <p:nvPr/>
        </p:nvSpPr>
        <p:spPr bwMode="auto">
          <a:xfrm>
            <a:off x="1200150" y="4811713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6</a:t>
            </a:r>
            <a:endParaRPr lang="en-US" altLang="de-DE" sz="1500"/>
          </a:p>
        </p:txBody>
      </p:sp>
      <p:sp>
        <p:nvSpPr>
          <p:cNvPr id="75809" name="Text Box 33"/>
          <p:cNvSpPr txBox="1">
            <a:spLocks noChangeAspect="1" noChangeArrowheads="1"/>
          </p:cNvSpPr>
          <p:nvPr/>
        </p:nvSpPr>
        <p:spPr bwMode="auto">
          <a:xfrm>
            <a:off x="1206500" y="5030788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7</a:t>
            </a:r>
            <a:endParaRPr lang="en-US" altLang="de-DE" sz="1500"/>
          </a:p>
        </p:txBody>
      </p:sp>
      <p:sp>
        <p:nvSpPr>
          <p:cNvPr id="75810" name="Text Box 34"/>
          <p:cNvSpPr txBox="1">
            <a:spLocks noChangeAspect="1" noChangeArrowheads="1"/>
          </p:cNvSpPr>
          <p:nvPr/>
        </p:nvSpPr>
        <p:spPr bwMode="auto">
          <a:xfrm>
            <a:off x="1817688" y="3074988"/>
            <a:ext cx="3000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8</a:t>
            </a:r>
            <a:endParaRPr lang="en-US" altLang="de-DE" sz="1500"/>
          </a:p>
        </p:txBody>
      </p:sp>
      <p:sp>
        <p:nvSpPr>
          <p:cNvPr id="75811" name="Text Box 35"/>
          <p:cNvSpPr txBox="1">
            <a:spLocks noChangeAspect="1" noChangeArrowheads="1"/>
          </p:cNvSpPr>
          <p:nvPr/>
        </p:nvSpPr>
        <p:spPr bwMode="auto">
          <a:xfrm>
            <a:off x="1817688" y="3379788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9</a:t>
            </a:r>
            <a:endParaRPr lang="en-US" altLang="de-DE" sz="1500"/>
          </a:p>
        </p:txBody>
      </p:sp>
      <p:sp>
        <p:nvSpPr>
          <p:cNvPr id="75812" name="Text Box 36"/>
          <p:cNvSpPr txBox="1">
            <a:spLocks noChangeAspect="1" noChangeArrowheads="1"/>
          </p:cNvSpPr>
          <p:nvPr/>
        </p:nvSpPr>
        <p:spPr bwMode="auto">
          <a:xfrm>
            <a:off x="1731963" y="3784600"/>
            <a:ext cx="4048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10</a:t>
            </a:r>
            <a:endParaRPr lang="en-US" altLang="de-DE" sz="1500"/>
          </a:p>
        </p:txBody>
      </p:sp>
      <p:sp>
        <p:nvSpPr>
          <p:cNvPr id="75813" name="Text Box 37"/>
          <p:cNvSpPr txBox="1">
            <a:spLocks noChangeAspect="1" noChangeArrowheads="1"/>
          </p:cNvSpPr>
          <p:nvPr/>
        </p:nvSpPr>
        <p:spPr bwMode="auto">
          <a:xfrm>
            <a:off x="1503363" y="404812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11</a:t>
            </a:r>
            <a:endParaRPr lang="en-US" altLang="de-DE" sz="1500"/>
          </a:p>
        </p:txBody>
      </p:sp>
      <p:sp>
        <p:nvSpPr>
          <p:cNvPr id="75814" name="Text Box 38"/>
          <p:cNvSpPr txBox="1">
            <a:spLocks noChangeAspect="1" noChangeArrowheads="1"/>
          </p:cNvSpPr>
          <p:nvPr/>
        </p:nvSpPr>
        <p:spPr bwMode="auto">
          <a:xfrm>
            <a:off x="1719263" y="40481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12</a:t>
            </a:r>
            <a:endParaRPr lang="en-US" altLang="de-DE" sz="1500"/>
          </a:p>
        </p:txBody>
      </p:sp>
      <p:sp>
        <p:nvSpPr>
          <p:cNvPr id="75815" name="Text Box 39"/>
          <p:cNvSpPr txBox="1">
            <a:spLocks noChangeAspect="1" noChangeArrowheads="1"/>
          </p:cNvSpPr>
          <p:nvPr/>
        </p:nvSpPr>
        <p:spPr bwMode="auto">
          <a:xfrm>
            <a:off x="1493838" y="446087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13</a:t>
            </a:r>
            <a:endParaRPr lang="en-US" altLang="de-DE" sz="1500"/>
          </a:p>
        </p:txBody>
      </p:sp>
      <p:sp>
        <p:nvSpPr>
          <p:cNvPr id="75816" name="Text Box 40"/>
          <p:cNvSpPr txBox="1">
            <a:spLocks noChangeAspect="1" noChangeArrowheads="1"/>
          </p:cNvSpPr>
          <p:nvPr/>
        </p:nvSpPr>
        <p:spPr bwMode="auto">
          <a:xfrm>
            <a:off x="1731963" y="4454525"/>
            <a:ext cx="4048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14</a:t>
            </a:r>
            <a:endParaRPr lang="en-US" altLang="de-DE" sz="1500"/>
          </a:p>
        </p:txBody>
      </p:sp>
      <p:sp>
        <p:nvSpPr>
          <p:cNvPr id="75817" name="Text Box 41"/>
          <p:cNvSpPr txBox="1">
            <a:spLocks noChangeAspect="1" noChangeArrowheads="1"/>
          </p:cNvSpPr>
          <p:nvPr/>
        </p:nvSpPr>
        <p:spPr bwMode="auto">
          <a:xfrm>
            <a:off x="1962150" y="4454525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15</a:t>
            </a:r>
            <a:endParaRPr lang="en-US" altLang="de-DE" sz="1500"/>
          </a:p>
        </p:txBody>
      </p:sp>
      <p:sp>
        <p:nvSpPr>
          <p:cNvPr id="75818" name="Text Box 42"/>
          <p:cNvSpPr txBox="1">
            <a:spLocks noChangeAspect="1" noChangeArrowheads="1"/>
          </p:cNvSpPr>
          <p:nvPr/>
        </p:nvSpPr>
        <p:spPr bwMode="auto">
          <a:xfrm>
            <a:off x="1971675" y="5048250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16</a:t>
            </a:r>
            <a:endParaRPr lang="en-US" altLang="de-DE" sz="1500"/>
          </a:p>
        </p:txBody>
      </p:sp>
      <p:sp>
        <p:nvSpPr>
          <p:cNvPr id="75819" name="Text Box 43"/>
          <p:cNvSpPr txBox="1">
            <a:spLocks noChangeAspect="1" noChangeArrowheads="1"/>
          </p:cNvSpPr>
          <p:nvPr/>
        </p:nvSpPr>
        <p:spPr bwMode="auto">
          <a:xfrm>
            <a:off x="2184400" y="3087688"/>
            <a:ext cx="401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17</a:t>
            </a:r>
            <a:endParaRPr lang="en-US" altLang="de-DE" sz="1500"/>
          </a:p>
        </p:txBody>
      </p:sp>
      <p:sp>
        <p:nvSpPr>
          <p:cNvPr id="75820" name="Text Box 44"/>
          <p:cNvSpPr txBox="1">
            <a:spLocks noChangeAspect="1" noChangeArrowheads="1"/>
          </p:cNvSpPr>
          <p:nvPr/>
        </p:nvSpPr>
        <p:spPr bwMode="auto">
          <a:xfrm>
            <a:off x="2159000" y="3379788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18</a:t>
            </a:r>
            <a:endParaRPr lang="en-US" altLang="de-DE" sz="1500"/>
          </a:p>
        </p:txBody>
      </p:sp>
      <p:sp>
        <p:nvSpPr>
          <p:cNvPr id="75821" name="Text Box 45"/>
          <p:cNvSpPr txBox="1">
            <a:spLocks noChangeAspect="1" noChangeArrowheads="1"/>
          </p:cNvSpPr>
          <p:nvPr/>
        </p:nvSpPr>
        <p:spPr bwMode="auto">
          <a:xfrm>
            <a:off x="2166938" y="3836988"/>
            <a:ext cx="401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19</a:t>
            </a:r>
            <a:endParaRPr lang="en-US" altLang="de-DE" sz="1500"/>
          </a:p>
        </p:txBody>
      </p:sp>
      <p:sp>
        <p:nvSpPr>
          <p:cNvPr id="75822" name="Text Box 46"/>
          <p:cNvSpPr txBox="1">
            <a:spLocks noChangeAspect="1" noChangeArrowheads="1"/>
          </p:cNvSpPr>
          <p:nvPr/>
        </p:nvSpPr>
        <p:spPr bwMode="auto">
          <a:xfrm>
            <a:off x="2198688" y="44545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20</a:t>
            </a:r>
            <a:endParaRPr lang="en-US" altLang="de-DE" sz="1500"/>
          </a:p>
        </p:txBody>
      </p:sp>
      <p:sp>
        <p:nvSpPr>
          <p:cNvPr id="75823" name="Text Box 47"/>
          <p:cNvSpPr txBox="1">
            <a:spLocks noChangeAspect="1" noChangeArrowheads="1"/>
          </p:cNvSpPr>
          <p:nvPr/>
        </p:nvSpPr>
        <p:spPr bwMode="auto">
          <a:xfrm>
            <a:off x="2592388" y="3081338"/>
            <a:ext cx="4048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21</a:t>
            </a:r>
            <a:endParaRPr lang="en-US" altLang="de-DE" sz="1500"/>
          </a:p>
        </p:txBody>
      </p:sp>
      <p:sp>
        <p:nvSpPr>
          <p:cNvPr id="75824" name="Text Box 48"/>
          <p:cNvSpPr txBox="1">
            <a:spLocks noChangeAspect="1" noChangeArrowheads="1"/>
          </p:cNvSpPr>
          <p:nvPr/>
        </p:nvSpPr>
        <p:spPr bwMode="auto">
          <a:xfrm>
            <a:off x="2590800" y="444817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22</a:t>
            </a:r>
            <a:endParaRPr lang="en-US" altLang="de-DE" sz="1500"/>
          </a:p>
        </p:txBody>
      </p:sp>
      <p:sp>
        <p:nvSpPr>
          <p:cNvPr id="75825" name="Text Box 49"/>
          <p:cNvSpPr txBox="1">
            <a:spLocks noChangeAspect="1" noChangeArrowheads="1"/>
          </p:cNvSpPr>
          <p:nvPr/>
        </p:nvSpPr>
        <p:spPr bwMode="auto">
          <a:xfrm>
            <a:off x="3044825" y="3081338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23</a:t>
            </a:r>
            <a:endParaRPr lang="en-US" altLang="de-DE" sz="1500"/>
          </a:p>
        </p:txBody>
      </p:sp>
      <p:sp>
        <p:nvSpPr>
          <p:cNvPr id="75826" name="Text Box 50"/>
          <p:cNvSpPr txBox="1">
            <a:spLocks noChangeAspect="1" noChangeArrowheads="1"/>
          </p:cNvSpPr>
          <p:nvPr/>
        </p:nvSpPr>
        <p:spPr bwMode="auto">
          <a:xfrm>
            <a:off x="3038475" y="366712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24</a:t>
            </a:r>
            <a:endParaRPr lang="en-US" altLang="de-DE" sz="1500"/>
          </a:p>
        </p:txBody>
      </p:sp>
      <p:sp>
        <p:nvSpPr>
          <p:cNvPr id="75827" name="Text Box 51"/>
          <p:cNvSpPr txBox="1">
            <a:spLocks noChangeAspect="1" noChangeArrowheads="1"/>
          </p:cNvSpPr>
          <p:nvPr/>
        </p:nvSpPr>
        <p:spPr bwMode="auto">
          <a:xfrm>
            <a:off x="3049588" y="4451350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25</a:t>
            </a:r>
            <a:endParaRPr lang="en-US" altLang="de-DE" sz="1500"/>
          </a:p>
        </p:txBody>
      </p:sp>
      <p:sp>
        <p:nvSpPr>
          <p:cNvPr id="75828" name="Text Box 52"/>
          <p:cNvSpPr txBox="1">
            <a:spLocks noChangeAspect="1" noChangeArrowheads="1"/>
          </p:cNvSpPr>
          <p:nvPr/>
        </p:nvSpPr>
        <p:spPr bwMode="auto">
          <a:xfrm>
            <a:off x="3051175" y="4810125"/>
            <a:ext cx="4048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26</a:t>
            </a:r>
            <a:endParaRPr lang="en-US" altLang="de-DE" sz="1500"/>
          </a:p>
        </p:txBody>
      </p:sp>
      <p:sp>
        <p:nvSpPr>
          <p:cNvPr id="75829" name="Text Box 53"/>
          <p:cNvSpPr txBox="1">
            <a:spLocks noChangeAspect="1" noChangeArrowheads="1"/>
          </p:cNvSpPr>
          <p:nvPr/>
        </p:nvSpPr>
        <p:spPr bwMode="auto">
          <a:xfrm>
            <a:off x="3038475" y="503872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27</a:t>
            </a:r>
            <a:endParaRPr lang="en-US" altLang="de-DE" sz="1500"/>
          </a:p>
        </p:txBody>
      </p:sp>
      <p:sp>
        <p:nvSpPr>
          <p:cNvPr id="684086" name="Text Box 54"/>
          <p:cNvSpPr txBox="1">
            <a:spLocks noChangeAspect="1" noChangeArrowheads="1"/>
          </p:cNvSpPr>
          <p:nvPr/>
        </p:nvSpPr>
        <p:spPr bwMode="auto">
          <a:xfrm>
            <a:off x="4527550" y="2616200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</a:t>
            </a:r>
            <a:endParaRPr lang="en-US" altLang="de-DE" sz="1500"/>
          </a:p>
        </p:txBody>
      </p:sp>
      <p:sp>
        <p:nvSpPr>
          <p:cNvPr id="684087" name="Text Box 55"/>
          <p:cNvSpPr txBox="1">
            <a:spLocks noChangeAspect="1" noChangeArrowheads="1"/>
          </p:cNvSpPr>
          <p:nvPr/>
        </p:nvSpPr>
        <p:spPr bwMode="auto">
          <a:xfrm>
            <a:off x="4530725" y="3038475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</a:t>
            </a:r>
            <a:endParaRPr lang="en-US" altLang="de-DE" sz="1500"/>
          </a:p>
        </p:txBody>
      </p:sp>
      <p:sp>
        <p:nvSpPr>
          <p:cNvPr id="684088" name="Text Box 56"/>
          <p:cNvSpPr txBox="1">
            <a:spLocks noChangeAspect="1" noChangeArrowheads="1"/>
          </p:cNvSpPr>
          <p:nvPr/>
        </p:nvSpPr>
        <p:spPr bwMode="auto">
          <a:xfrm>
            <a:off x="4533900" y="3430588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3</a:t>
            </a:r>
            <a:endParaRPr lang="en-US" altLang="de-DE" sz="1500"/>
          </a:p>
        </p:txBody>
      </p:sp>
      <p:sp>
        <p:nvSpPr>
          <p:cNvPr id="684089" name="Text Box 57"/>
          <p:cNvSpPr txBox="1">
            <a:spLocks noChangeAspect="1" noChangeArrowheads="1"/>
          </p:cNvSpPr>
          <p:nvPr/>
        </p:nvSpPr>
        <p:spPr bwMode="auto">
          <a:xfrm>
            <a:off x="4541838" y="3921125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4</a:t>
            </a:r>
            <a:endParaRPr lang="en-US" altLang="de-DE" sz="1500"/>
          </a:p>
        </p:txBody>
      </p:sp>
      <p:sp>
        <p:nvSpPr>
          <p:cNvPr id="684090" name="Text Box 58"/>
          <p:cNvSpPr txBox="1">
            <a:spLocks noChangeAspect="1" noChangeArrowheads="1"/>
          </p:cNvSpPr>
          <p:nvPr/>
        </p:nvSpPr>
        <p:spPr bwMode="auto">
          <a:xfrm>
            <a:off x="4527550" y="4354513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5</a:t>
            </a:r>
            <a:endParaRPr lang="en-US" altLang="de-DE" sz="1500"/>
          </a:p>
        </p:txBody>
      </p:sp>
      <p:sp>
        <p:nvSpPr>
          <p:cNvPr id="684091" name="Text Box 59"/>
          <p:cNvSpPr txBox="1">
            <a:spLocks noChangeAspect="1" noChangeArrowheads="1"/>
          </p:cNvSpPr>
          <p:nvPr/>
        </p:nvSpPr>
        <p:spPr bwMode="auto">
          <a:xfrm>
            <a:off x="4533900" y="4751388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6</a:t>
            </a:r>
            <a:endParaRPr lang="en-US" altLang="de-DE" sz="1500"/>
          </a:p>
        </p:txBody>
      </p:sp>
      <p:sp>
        <p:nvSpPr>
          <p:cNvPr id="684092" name="Text Box 60"/>
          <p:cNvSpPr txBox="1">
            <a:spLocks noChangeAspect="1" noChangeArrowheads="1"/>
          </p:cNvSpPr>
          <p:nvPr/>
        </p:nvSpPr>
        <p:spPr bwMode="auto">
          <a:xfrm>
            <a:off x="4540250" y="5191125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7</a:t>
            </a:r>
            <a:endParaRPr lang="en-US" altLang="de-DE" sz="1500"/>
          </a:p>
        </p:txBody>
      </p:sp>
      <p:sp>
        <p:nvSpPr>
          <p:cNvPr id="684093" name="Text Box 61"/>
          <p:cNvSpPr txBox="1">
            <a:spLocks noChangeAspect="1" noChangeArrowheads="1"/>
          </p:cNvSpPr>
          <p:nvPr/>
        </p:nvSpPr>
        <p:spPr bwMode="auto">
          <a:xfrm>
            <a:off x="5586413" y="26019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8</a:t>
            </a:r>
            <a:endParaRPr lang="en-US" altLang="de-DE" sz="1500"/>
          </a:p>
        </p:txBody>
      </p:sp>
      <p:sp>
        <p:nvSpPr>
          <p:cNvPr id="684094" name="Text Box 62"/>
          <p:cNvSpPr txBox="1">
            <a:spLocks noChangeAspect="1" noChangeArrowheads="1"/>
          </p:cNvSpPr>
          <p:nvPr/>
        </p:nvSpPr>
        <p:spPr bwMode="auto">
          <a:xfrm>
            <a:off x="5576888" y="2998788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9</a:t>
            </a:r>
            <a:endParaRPr lang="en-US" altLang="de-DE" sz="1500"/>
          </a:p>
        </p:txBody>
      </p:sp>
      <p:sp>
        <p:nvSpPr>
          <p:cNvPr id="684095" name="Text Box 63"/>
          <p:cNvSpPr txBox="1">
            <a:spLocks noChangeAspect="1" noChangeArrowheads="1"/>
          </p:cNvSpPr>
          <p:nvPr/>
        </p:nvSpPr>
        <p:spPr bwMode="auto">
          <a:xfrm>
            <a:off x="5476875" y="3455988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10</a:t>
            </a:r>
            <a:endParaRPr lang="en-US" altLang="de-DE" sz="1500"/>
          </a:p>
        </p:txBody>
      </p:sp>
      <p:sp>
        <p:nvSpPr>
          <p:cNvPr id="684096" name="Text Box 64"/>
          <p:cNvSpPr txBox="1">
            <a:spLocks noChangeAspect="1" noChangeArrowheads="1"/>
          </p:cNvSpPr>
          <p:nvPr/>
        </p:nvSpPr>
        <p:spPr bwMode="auto">
          <a:xfrm>
            <a:off x="5024438" y="3836988"/>
            <a:ext cx="40322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11</a:t>
            </a:r>
            <a:endParaRPr lang="en-US" altLang="de-DE" sz="1500"/>
          </a:p>
        </p:txBody>
      </p:sp>
      <p:sp>
        <p:nvSpPr>
          <p:cNvPr id="684097" name="Text Box 65"/>
          <p:cNvSpPr txBox="1">
            <a:spLocks noChangeAspect="1" noChangeArrowheads="1"/>
          </p:cNvSpPr>
          <p:nvPr/>
        </p:nvSpPr>
        <p:spPr bwMode="auto">
          <a:xfrm>
            <a:off x="5476875" y="38195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12</a:t>
            </a:r>
            <a:endParaRPr lang="en-US" altLang="de-DE" sz="1500"/>
          </a:p>
        </p:txBody>
      </p:sp>
      <p:sp>
        <p:nvSpPr>
          <p:cNvPr id="684098" name="Text Box 66"/>
          <p:cNvSpPr txBox="1">
            <a:spLocks noChangeAspect="1" noChangeArrowheads="1"/>
          </p:cNvSpPr>
          <p:nvPr/>
        </p:nvSpPr>
        <p:spPr bwMode="auto">
          <a:xfrm>
            <a:off x="5013325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13</a:t>
            </a:r>
            <a:endParaRPr lang="en-US" altLang="de-DE" sz="1500"/>
          </a:p>
        </p:txBody>
      </p:sp>
      <p:sp>
        <p:nvSpPr>
          <p:cNvPr id="684099" name="Text Box 67"/>
          <p:cNvSpPr txBox="1">
            <a:spLocks noChangeAspect="1" noChangeArrowheads="1"/>
          </p:cNvSpPr>
          <p:nvPr/>
        </p:nvSpPr>
        <p:spPr bwMode="auto">
          <a:xfrm>
            <a:off x="5505450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14</a:t>
            </a:r>
            <a:endParaRPr lang="en-US" altLang="de-DE" sz="1500"/>
          </a:p>
        </p:txBody>
      </p:sp>
      <p:sp>
        <p:nvSpPr>
          <p:cNvPr id="684100" name="Text Box 68"/>
          <p:cNvSpPr txBox="1">
            <a:spLocks noChangeAspect="1" noChangeArrowheads="1"/>
          </p:cNvSpPr>
          <p:nvPr/>
        </p:nvSpPr>
        <p:spPr bwMode="auto">
          <a:xfrm>
            <a:off x="6038850" y="4219575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15</a:t>
            </a:r>
            <a:endParaRPr lang="en-US" altLang="de-DE" sz="1500"/>
          </a:p>
        </p:txBody>
      </p:sp>
      <p:sp>
        <p:nvSpPr>
          <p:cNvPr id="684101" name="Text Box 69"/>
          <p:cNvSpPr txBox="1">
            <a:spLocks noChangeAspect="1" noChangeArrowheads="1"/>
          </p:cNvSpPr>
          <p:nvPr/>
        </p:nvSpPr>
        <p:spPr bwMode="auto">
          <a:xfrm>
            <a:off x="5935663" y="51657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16</a:t>
            </a:r>
            <a:endParaRPr lang="en-US" altLang="de-DE" sz="1500"/>
          </a:p>
        </p:txBody>
      </p:sp>
      <p:sp>
        <p:nvSpPr>
          <p:cNvPr id="684102" name="Text Box 70"/>
          <p:cNvSpPr txBox="1">
            <a:spLocks noChangeAspect="1" noChangeArrowheads="1"/>
          </p:cNvSpPr>
          <p:nvPr/>
        </p:nvSpPr>
        <p:spPr bwMode="auto">
          <a:xfrm>
            <a:off x="6527800" y="2616200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17</a:t>
            </a:r>
            <a:endParaRPr lang="en-US" altLang="de-DE" sz="1500"/>
          </a:p>
        </p:txBody>
      </p:sp>
      <p:sp>
        <p:nvSpPr>
          <p:cNvPr id="684103" name="Text Box 71"/>
          <p:cNvSpPr txBox="1">
            <a:spLocks noChangeAspect="1" noChangeArrowheads="1"/>
          </p:cNvSpPr>
          <p:nvPr/>
        </p:nvSpPr>
        <p:spPr bwMode="auto">
          <a:xfrm>
            <a:off x="6516688" y="3038475"/>
            <a:ext cx="401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18</a:t>
            </a:r>
            <a:endParaRPr lang="en-US" altLang="de-DE" sz="1500"/>
          </a:p>
        </p:txBody>
      </p:sp>
      <p:sp>
        <p:nvSpPr>
          <p:cNvPr id="684104" name="Text Box 72"/>
          <p:cNvSpPr txBox="1">
            <a:spLocks noChangeAspect="1" noChangeArrowheads="1"/>
          </p:cNvSpPr>
          <p:nvPr/>
        </p:nvSpPr>
        <p:spPr bwMode="auto">
          <a:xfrm>
            <a:off x="6519863" y="359092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19</a:t>
            </a:r>
            <a:endParaRPr lang="en-US" altLang="de-DE" sz="1500"/>
          </a:p>
        </p:txBody>
      </p:sp>
      <p:sp>
        <p:nvSpPr>
          <p:cNvPr id="684105" name="Text Box 73"/>
          <p:cNvSpPr txBox="1">
            <a:spLocks noChangeAspect="1" noChangeArrowheads="1"/>
          </p:cNvSpPr>
          <p:nvPr/>
        </p:nvSpPr>
        <p:spPr bwMode="auto">
          <a:xfrm>
            <a:off x="6586538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20</a:t>
            </a:r>
            <a:endParaRPr lang="en-US" altLang="de-DE" sz="1500"/>
          </a:p>
        </p:txBody>
      </p:sp>
      <p:sp>
        <p:nvSpPr>
          <p:cNvPr id="684106" name="Text Box 74"/>
          <p:cNvSpPr txBox="1">
            <a:spLocks noChangeAspect="1" noChangeArrowheads="1"/>
          </p:cNvSpPr>
          <p:nvPr/>
        </p:nvSpPr>
        <p:spPr bwMode="auto">
          <a:xfrm>
            <a:off x="7148513" y="2616200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21</a:t>
            </a:r>
            <a:endParaRPr lang="en-US" altLang="de-DE" sz="1500"/>
          </a:p>
        </p:txBody>
      </p:sp>
      <p:sp>
        <p:nvSpPr>
          <p:cNvPr id="684107" name="Text Box 75"/>
          <p:cNvSpPr txBox="1">
            <a:spLocks noChangeAspect="1" noChangeArrowheads="1"/>
          </p:cNvSpPr>
          <p:nvPr/>
        </p:nvSpPr>
        <p:spPr bwMode="auto">
          <a:xfrm>
            <a:off x="7118350" y="429577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22</a:t>
            </a:r>
            <a:endParaRPr lang="en-US" altLang="de-DE" sz="1500"/>
          </a:p>
        </p:txBody>
      </p:sp>
      <p:sp>
        <p:nvSpPr>
          <p:cNvPr id="684108" name="Text Box 76"/>
          <p:cNvSpPr txBox="1">
            <a:spLocks noChangeAspect="1" noChangeArrowheads="1"/>
          </p:cNvSpPr>
          <p:nvPr/>
        </p:nvSpPr>
        <p:spPr bwMode="auto">
          <a:xfrm>
            <a:off x="7720013" y="2608263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23</a:t>
            </a:r>
            <a:endParaRPr lang="en-US" altLang="de-DE" sz="1500"/>
          </a:p>
        </p:txBody>
      </p:sp>
      <p:sp>
        <p:nvSpPr>
          <p:cNvPr id="684109" name="Text Box 77"/>
          <p:cNvSpPr txBox="1">
            <a:spLocks noChangeAspect="1" noChangeArrowheads="1"/>
          </p:cNvSpPr>
          <p:nvPr/>
        </p:nvSpPr>
        <p:spPr bwMode="auto">
          <a:xfrm>
            <a:off x="7720013" y="35909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24</a:t>
            </a:r>
            <a:endParaRPr lang="en-US" altLang="de-DE" sz="1500"/>
          </a:p>
        </p:txBody>
      </p:sp>
      <p:sp>
        <p:nvSpPr>
          <p:cNvPr id="684110" name="Text Box 78"/>
          <p:cNvSpPr txBox="1">
            <a:spLocks noChangeAspect="1" noChangeArrowheads="1"/>
          </p:cNvSpPr>
          <p:nvPr/>
        </p:nvSpPr>
        <p:spPr bwMode="auto">
          <a:xfrm>
            <a:off x="7720013" y="429577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25</a:t>
            </a:r>
            <a:endParaRPr lang="en-US" altLang="de-DE" sz="1500"/>
          </a:p>
        </p:txBody>
      </p:sp>
      <p:sp>
        <p:nvSpPr>
          <p:cNvPr id="684111" name="Text Box 79"/>
          <p:cNvSpPr txBox="1">
            <a:spLocks noChangeAspect="1" noChangeArrowheads="1"/>
          </p:cNvSpPr>
          <p:nvPr/>
        </p:nvSpPr>
        <p:spPr bwMode="auto">
          <a:xfrm>
            <a:off x="7734300" y="47593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26</a:t>
            </a:r>
            <a:endParaRPr lang="en-US" altLang="de-DE" sz="1500"/>
          </a:p>
        </p:txBody>
      </p:sp>
      <p:sp>
        <p:nvSpPr>
          <p:cNvPr id="684112" name="Text Box 80"/>
          <p:cNvSpPr txBox="1">
            <a:spLocks noChangeAspect="1" noChangeArrowheads="1"/>
          </p:cNvSpPr>
          <p:nvPr/>
        </p:nvSpPr>
        <p:spPr bwMode="auto">
          <a:xfrm>
            <a:off x="7772400" y="5156200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27</a:t>
            </a:r>
            <a:endParaRPr lang="en-US" altLang="de-DE" sz="1500"/>
          </a:p>
        </p:txBody>
      </p:sp>
      <p:sp>
        <p:nvSpPr>
          <p:cNvPr id="684113" name="Oval 81"/>
          <p:cNvSpPr>
            <a:spLocks noChangeAspect="1" noChangeArrowheads="1"/>
          </p:cNvSpPr>
          <p:nvPr/>
        </p:nvSpPr>
        <p:spPr bwMode="auto">
          <a:xfrm>
            <a:off x="4764088" y="2725738"/>
            <a:ext cx="300037" cy="303212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14" name="Oval 82"/>
          <p:cNvSpPr>
            <a:spLocks noChangeAspect="1" noChangeArrowheads="1"/>
          </p:cNvSpPr>
          <p:nvPr/>
        </p:nvSpPr>
        <p:spPr bwMode="auto">
          <a:xfrm>
            <a:off x="4764088" y="315595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15" name="Oval 83"/>
          <p:cNvSpPr>
            <a:spLocks noChangeAspect="1" noChangeArrowheads="1"/>
          </p:cNvSpPr>
          <p:nvPr/>
        </p:nvSpPr>
        <p:spPr bwMode="auto">
          <a:xfrm>
            <a:off x="4764088" y="3584575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16" name="Oval 84"/>
          <p:cNvSpPr>
            <a:spLocks noChangeAspect="1" noChangeArrowheads="1"/>
          </p:cNvSpPr>
          <p:nvPr/>
        </p:nvSpPr>
        <p:spPr bwMode="auto">
          <a:xfrm>
            <a:off x="4764088" y="4017963"/>
            <a:ext cx="300037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17" name="Oval 85"/>
          <p:cNvSpPr>
            <a:spLocks noChangeAspect="1" noChangeArrowheads="1"/>
          </p:cNvSpPr>
          <p:nvPr/>
        </p:nvSpPr>
        <p:spPr bwMode="auto">
          <a:xfrm>
            <a:off x="4764088" y="4448175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18" name="Oval 86"/>
          <p:cNvSpPr>
            <a:spLocks noChangeAspect="1" noChangeArrowheads="1"/>
          </p:cNvSpPr>
          <p:nvPr/>
        </p:nvSpPr>
        <p:spPr bwMode="auto">
          <a:xfrm>
            <a:off x="4764088" y="487680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19" name="Oval 87"/>
          <p:cNvSpPr>
            <a:spLocks noChangeAspect="1" noChangeArrowheads="1"/>
          </p:cNvSpPr>
          <p:nvPr/>
        </p:nvSpPr>
        <p:spPr bwMode="auto">
          <a:xfrm>
            <a:off x="4764088" y="5310188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0" name="Oval 88"/>
          <p:cNvSpPr>
            <a:spLocks noChangeAspect="1" noChangeArrowheads="1"/>
          </p:cNvSpPr>
          <p:nvPr/>
        </p:nvSpPr>
        <p:spPr bwMode="auto">
          <a:xfrm>
            <a:off x="5297488" y="4005263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1" name="Oval 89"/>
          <p:cNvSpPr>
            <a:spLocks noChangeAspect="1" noChangeArrowheads="1"/>
          </p:cNvSpPr>
          <p:nvPr/>
        </p:nvSpPr>
        <p:spPr bwMode="auto">
          <a:xfrm>
            <a:off x="5297488" y="4457700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2" name="Oval 90"/>
          <p:cNvSpPr>
            <a:spLocks noChangeAspect="1" noChangeArrowheads="1"/>
          </p:cNvSpPr>
          <p:nvPr/>
        </p:nvSpPr>
        <p:spPr bwMode="auto">
          <a:xfrm>
            <a:off x="5786438" y="27130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3" name="Oval 91"/>
          <p:cNvSpPr>
            <a:spLocks noChangeAspect="1" noChangeArrowheads="1"/>
          </p:cNvSpPr>
          <p:nvPr/>
        </p:nvSpPr>
        <p:spPr bwMode="auto">
          <a:xfrm>
            <a:off x="5786438" y="313372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4" name="Oval 92"/>
          <p:cNvSpPr>
            <a:spLocks noChangeAspect="1" noChangeArrowheads="1"/>
          </p:cNvSpPr>
          <p:nvPr/>
        </p:nvSpPr>
        <p:spPr bwMode="auto">
          <a:xfrm>
            <a:off x="5786438" y="3584575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5" name="Oval 93"/>
          <p:cNvSpPr>
            <a:spLocks noChangeAspect="1" noChangeArrowheads="1"/>
          </p:cNvSpPr>
          <p:nvPr/>
        </p:nvSpPr>
        <p:spPr bwMode="auto">
          <a:xfrm>
            <a:off x="5780088" y="400208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6" name="Oval 94"/>
          <p:cNvSpPr>
            <a:spLocks noChangeAspect="1" noChangeArrowheads="1"/>
          </p:cNvSpPr>
          <p:nvPr/>
        </p:nvSpPr>
        <p:spPr bwMode="auto">
          <a:xfrm>
            <a:off x="5780088" y="4445000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7" name="Oval 95"/>
          <p:cNvSpPr>
            <a:spLocks noChangeAspect="1" noChangeArrowheads="1"/>
          </p:cNvSpPr>
          <p:nvPr/>
        </p:nvSpPr>
        <p:spPr bwMode="auto">
          <a:xfrm>
            <a:off x="6257925" y="4457700"/>
            <a:ext cx="300038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8" name="Oval 96"/>
          <p:cNvSpPr>
            <a:spLocks noChangeAspect="1" noChangeArrowheads="1"/>
          </p:cNvSpPr>
          <p:nvPr/>
        </p:nvSpPr>
        <p:spPr bwMode="auto">
          <a:xfrm>
            <a:off x="6862763" y="2725738"/>
            <a:ext cx="300037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29" name="Oval 97"/>
          <p:cNvSpPr>
            <a:spLocks noChangeAspect="1" noChangeArrowheads="1"/>
          </p:cNvSpPr>
          <p:nvPr/>
        </p:nvSpPr>
        <p:spPr bwMode="auto">
          <a:xfrm>
            <a:off x="6862763" y="315595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0" name="Oval 98"/>
          <p:cNvSpPr>
            <a:spLocks noChangeAspect="1" noChangeArrowheads="1"/>
          </p:cNvSpPr>
          <p:nvPr/>
        </p:nvSpPr>
        <p:spPr bwMode="auto">
          <a:xfrm>
            <a:off x="6862763" y="3584575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1" name="Oval 99"/>
          <p:cNvSpPr>
            <a:spLocks noChangeAspect="1" noChangeArrowheads="1"/>
          </p:cNvSpPr>
          <p:nvPr/>
        </p:nvSpPr>
        <p:spPr bwMode="auto">
          <a:xfrm>
            <a:off x="6862763" y="4448175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2" name="Oval 100"/>
          <p:cNvSpPr>
            <a:spLocks noChangeAspect="1" noChangeArrowheads="1"/>
          </p:cNvSpPr>
          <p:nvPr/>
        </p:nvSpPr>
        <p:spPr bwMode="auto">
          <a:xfrm>
            <a:off x="8072438" y="27257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3" name="Oval 101"/>
          <p:cNvSpPr>
            <a:spLocks noChangeAspect="1" noChangeArrowheads="1"/>
          </p:cNvSpPr>
          <p:nvPr/>
        </p:nvSpPr>
        <p:spPr bwMode="auto">
          <a:xfrm>
            <a:off x="8072438" y="3584575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4" name="Oval 102"/>
          <p:cNvSpPr>
            <a:spLocks noChangeAspect="1" noChangeArrowheads="1"/>
          </p:cNvSpPr>
          <p:nvPr/>
        </p:nvSpPr>
        <p:spPr bwMode="auto">
          <a:xfrm>
            <a:off x="8072438" y="444817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5" name="Oval 103"/>
          <p:cNvSpPr>
            <a:spLocks noChangeAspect="1" noChangeArrowheads="1"/>
          </p:cNvSpPr>
          <p:nvPr/>
        </p:nvSpPr>
        <p:spPr bwMode="auto">
          <a:xfrm>
            <a:off x="8072438" y="4876800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6" name="Oval 104"/>
          <p:cNvSpPr>
            <a:spLocks noChangeAspect="1" noChangeArrowheads="1"/>
          </p:cNvSpPr>
          <p:nvPr/>
        </p:nvSpPr>
        <p:spPr bwMode="auto">
          <a:xfrm>
            <a:off x="8072438" y="5310188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7" name="Oval 105"/>
          <p:cNvSpPr>
            <a:spLocks noChangeAspect="1" noChangeArrowheads="1"/>
          </p:cNvSpPr>
          <p:nvPr/>
        </p:nvSpPr>
        <p:spPr bwMode="auto">
          <a:xfrm>
            <a:off x="7473950" y="27257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8" name="Oval 106"/>
          <p:cNvSpPr>
            <a:spLocks noChangeAspect="1" noChangeArrowheads="1"/>
          </p:cNvSpPr>
          <p:nvPr/>
        </p:nvSpPr>
        <p:spPr bwMode="auto">
          <a:xfrm>
            <a:off x="7473950" y="444817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39" name="Oval 107"/>
          <p:cNvSpPr>
            <a:spLocks noChangeAspect="1" noChangeArrowheads="1"/>
          </p:cNvSpPr>
          <p:nvPr/>
        </p:nvSpPr>
        <p:spPr bwMode="auto">
          <a:xfrm>
            <a:off x="6261100" y="5310188"/>
            <a:ext cx="300038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4140" name="AutoShape 108"/>
          <p:cNvSpPr>
            <a:spLocks noChangeAspect="1" noChangeArrowheads="1"/>
          </p:cNvSpPr>
          <p:nvPr/>
        </p:nvSpPr>
        <p:spPr bwMode="auto">
          <a:xfrm>
            <a:off x="3697288" y="3744913"/>
            <a:ext cx="452437" cy="906462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5885" name="Rectangle 109"/>
          <p:cNvSpPr>
            <a:spLocks noChangeAspect="1" noChangeArrowheads="1"/>
          </p:cNvSpPr>
          <p:nvPr/>
        </p:nvSpPr>
        <p:spPr bwMode="auto">
          <a:xfrm>
            <a:off x="2486025" y="3340100"/>
            <a:ext cx="661988" cy="10048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5886" name="Freeform 110"/>
          <p:cNvSpPr>
            <a:spLocks noChangeAspect="1"/>
          </p:cNvSpPr>
          <p:nvPr/>
        </p:nvSpPr>
        <p:spPr bwMode="auto">
          <a:xfrm>
            <a:off x="2482850" y="3089275"/>
            <a:ext cx="3175" cy="250825"/>
          </a:xfrm>
          <a:custGeom>
            <a:avLst/>
            <a:gdLst>
              <a:gd name="T0" fmla="*/ 0 w 3175"/>
              <a:gd name="T1" fmla="*/ 2147483647 h 75"/>
              <a:gd name="T2" fmla="*/ 0 w 3175"/>
              <a:gd name="T3" fmla="*/ 0 h 75"/>
              <a:gd name="T4" fmla="*/ 0 w 3175"/>
              <a:gd name="T5" fmla="*/ 2147483647 h 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75">
                <a:moveTo>
                  <a:pt x="0" y="75"/>
                </a:moveTo>
                <a:lnTo>
                  <a:pt x="0" y="0"/>
                </a:lnTo>
                <a:lnTo>
                  <a:pt x="0" y="7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87" name="Freeform 111"/>
          <p:cNvSpPr>
            <a:spLocks noChangeAspect="1"/>
          </p:cNvSpPr>
          <p:nvPr/>
        </p:nvSpPr>
        <p:spPr bwMode="auto">
          <a:xfrm>
            <a:off x="2482850" y="3292475"/>
            <a:ext cx="158750" cy="1558925"/>
          </a:xfrm>
          <a:custGeom>
            <a:avLst/>
            <a:gdLst>
              <a:gd name="T0" fmla="*/ 0 w 158750"/>
              <a:gd name="T1" fmla="*/ 0 h 309"/>
              <a:gd name="T2" fmla="*/ 0 w 158750"/>
              <a:gd name="T3" fmla="*/ 2147483647 h 309"/>
              <a:gd name="T4" fmla="*/ 0 w 158750"/>
              <a:gd name="T5" fmla="*/ 0 h 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50" h="309">
                <a:moveTo>
                  <a:pt x="0" y="0"/>
                </a:moveTo>
                <a:lnTo>
                  <a:pt x="0" y="3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88" name="Text Box 112"/>
          <p:cNvSpPr txBox="1">
            <a:spLocks noChangeAspect="1" noChangeArrowheads="1"/>
          </p:cNvSpPr>
          <p:nvPr/>
        </p:nvSpPr>
        <p:spPr bwMode="auto">
          <a:xfrm>
            <a:off x="1187450" y="3054350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</a:t>
            </a:r>
            <a:endParaRPr lang="en-US" altLang="de-DE" sz="1500"/>
          </a:p>
        </p:txBody>
      </p:sp>
      <p:sp>
        <p:nvSpPr>
          <p:cNvPr id="75889" name="Freeform 113"/>
          <p:cNvSpPr>
            <a:spLocks noChangeAspect="1"/>
          </p:cNvSpPr>
          <p:nvPr/>
        </p:nvSpPr>
        <p:spPr bwMode="auto">
          <a:xfrm>
            <a:off x="1130300" y="3340100"/>
            <a:ext cx="2220913" cy="1588"/>
          </a:xfrm>
          <a:custGeom>
            <a:avLst/>
            <a:gdLst>
              <a:gd name="T0" fmla="*/ 0 w 667"/>
              <a:gd name="T1" fmla="*/ 0 h 1588"/>
              <a:gd name="T2" fmla="*/ 2147483647 w 667"/>
              <a:gd name="T3" fmla="*/ 0 h 1588"/>
              <a:gd name="T4" fmla="*/ 0 w 667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1588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90" name="Freeform 114"/>
          <p:cNvSpPr>
            <a:spLocks noChangeAspect="1"/>
          </p:cNvSpPr>
          <p:nvPr/>
        </p:nvSpPr>
        <p:spPr bwMode="auto">
          <a:xfrm>
            <a:off x="1135063" y="5065713"/>
            <a:ext cx="2222500" cy="3175"/>
          </a:xfrm>
          <a:custGeom>
            <a:avLst/>
            <a:gdLst>
              <a:gd name="T0" fmla="*/ 0 w 668"/>
              <a:gd name="T1" fmla="*/ 0 h 3175"/>
              <a:gd name="T2" fmla="*/ 2147483647 w 668"/>
              <a:gd name="T3" fmla="*/ 0 h 3175"/>
              <a:gd name="T4" fmla="*/ 0 w 668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8" h="3175">
                <a:moveTo>
                  <a:pt x="0" y="0"/>
                </a:moveTo>
                <a:lnTo>
                  <a:pt x="668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91" name="Freeform 115"/>
          <p:cNvSpPr>
            <a:spLocks noChangeAspect="1"/>
          </p:cNvSpPr>
          <p:nvPr/>
        </p:nvSpPr>
        <p:spPr bwMode="auto">
          <a:xfrm>
            <a:off x="1130300" y="4848225"/>
            <a:ext cx="2220913" cy="3175"/>
          </a:xfrm>
          <a:custGeom>
            <a:avLst/>
            <a:gdLst>
              <a:gd name="T0" fmla="*/ 0 w 667"/>
              <a:gd name="T1" fmla="*/ 0 h 3175"/>
              <a:gd name="T2" fmla="*/ 2147483647 w 667"/>
              <a:gd name="T3" fmla="*/ 0 h 3175"/>
              <a:gd name="T4" fmla="*/ 0 w 66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3175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892" name="Rectangle 116"/>
          <p:cNvSpPr>
            <a:spLocks noChangeArrowheads="1"/>
          </p:cNvSpPr>
          <p:nvPr/>
        </p:nvSpPr>
        <p:spPr bwMode="auto">
          <a:xfrm>
            <a:off x="611188" y="1289050"/>
            <a:ext cx="2182812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/>
              <a:t>Graphendarstellung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8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8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8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8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8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8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8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8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8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8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8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8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8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8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8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8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8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8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8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8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8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8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8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8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8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8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8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68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8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8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8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8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68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68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68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68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8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68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8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68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68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68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68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68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8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68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68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68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68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68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68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8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68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8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68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68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68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68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68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6" grpId="0" animBg="1"/>
      <p:bldP spid="684037" grpId="0" animBg="1"/>
      <p:bldP spid="684038" grpId="0" animBg="1"/>
      <p:bldP spid="684039" grpId="0" animBg="1"/>
      <p:bldP spid="684040" grpId="0" animBg="1"/>
      <p:bldP spid="684041" grpId="0" animBg="1"/>
      <p:bldP spid="684042" grpId="0" animBg="1"/>
      <p:bldP spid="684043" grpId="0" animBg="1"/>
      <p:bldP spid="684044" grpId="0" animBg="1"/>
      <p:bldP spid="684045" grpId="0" animBg="1"/>
      <p:bldP spid="684046" grpId="0" animBg="1"/>
      <p:bldP spid="684086" grpId="0"/>
      <p:bldP spid="684087" grpId="0"/>
      <p:bldP spid="684088" grpId="0"/>
      <p:bldP spid="684089" grpId="0"/>
      <p:bldP spid="684090" grpId="0"/>
      <p:bldP spid="684091" grpId="0"/>
      <p:bldP spid="684092" grpId="0"/>
      <p:bldP spid="684093" grpId="0"/>
      <p:bldP spid="684094" grpId="0"/>
      <p:bldP spid="684095" grpId="0"/>
      <p:bldP spid="684096" grpId="0"/>
      <p:bldP spid="684097" grpId="0"/>
      <p:bldP spid="684098" grpId="0"/>
      <p:bldP spid="684099" grpId="0"/>
      <p:bldP spid="684100" grpId="0"/>
      <p:bldP spid="684101" grpId="0"/>
      <p:bldP spid="684102" grpId="0"/>
      <p:bldP spid="684103" grpId="0"/>
      <p:bldP spid="684104" grpId="0"/>
      <p:bldP spid="684105" grpId="0"/>
      <p:bldP spid="684106" grpId="0"/>
      <p:bldP spid="684107" grpId="0"/>
      <p:bldP spid="684108" grpId="0"/>
      <p:bldP spid="684109" grpId="0"/>
      <p:bldP spid="684110" grpId="0"/>
      <p:bldP spid="684111" grpId="0"/>
      <p:bldP spid="684112" grpId="0"/>
      <p:bldP spid="684113" grpId="0" animBg="1"/>
      <p:bldP spid="684114" grpId="0" animBg="1"/>
      <p:bldP spid="684115" grpId="0" animBg="1"/>
      <p:bldP spid="684116" grpId="0" animBg="1"/>
      <p:bldP spid="684117" grpId="0" animBg="1"/>
      <p:bldP spid="684118" grpId="0" animBg="1"/>
      <p:bldP spid="684119" grpId="0" animBg="1"/>
      <p:bldP spid="684120" grpId="0" animBg="1"/>
      <p:bldP spid="684121" grpId="0" animBg="1"/>
      <p:bldP spid="684122" grpId="0" animBg="1"/>
      <p:bldP spid="684123" grpId="0" animBg="1"/>
      <p:bldP spid="684124" grpId="0" animBg="1"/>
      <p:bldP spid="684125" grpId="0" animBg="1"/>
      <p:bldP spid="684126" grpId="0" animBg="1"/>
      <p:bldP spid="684127" grpId="0" animBg="1"/>
      <p:bldP spid="684128" grpId="0" animBg="1"/>
      <p:bldP spid="684129" grpId="0" animBg="1"/>
      <p:bldP spid="684130" grpId="0" animBg="1"/>
      <p:bldP spid="684131" grpId="0" animBg="1"/>
      <p:bldP spid="684132" grpId="0" animBg="1"/>
      <p:bldP spid="684133" grpId="0" animBg="1"/>
      <p:bldP spid="684134" grpId="0" animBg="1"/>
      <p:bldP spid="684135" grpId="0" animBg="1"/>
      <p:bldP spid="684136" grpId="0" animBg="1"/>
      <p:bldP spid="684137" grpId="0" animBg="1"/>
      <p:bldP spid="684138" grpId="0" animBg="1"/>
      <p:bldP spid="684139" grpId="0" animBg="1"/>
      <p:bldP spid="684140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sp>
        <p:nvSpPr>
          <p:cNvPr id="76803" name="Rectangle 3"/>
          <p:cNvSpPr>
            <a:spLocks noChangeAspect="1" noChangeArrowheads="1"/>
          </p:cNvSpPr>
          <p:nvPr/>
        </p:nvSpPr>
        <p:spPr bwMode="auto">
          <a:xfrm>
            <a:off x="1130300" y="3086100"/>
            <a:ext cx="2214563" cy="22240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04" name="Line 4"/>
          <p:cNvSpPr>
            <a:spLocks noChangeAspect="1" noChangeShapeType="1"/>
          </p:cNvSpPr>
          <p:nvPr/>
        </p:nvSpPr>
        <p:spPr bwMode="auto">
          <a:xfrm>
            <a:off x="8224838" y="2838450"/>
            <a:ext cx="0" cy="256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05" name="Line 5"/>
          <p:cNvSpPr>
            <a:spLocks noChangeAspect="1" noChangeShapeType="1"/>
          </p:cNvSpPr>
          <p:nvPr/>
        </p:nvSpPr>
        <p:spPr bwMode="auto">
          <a:xfrm>
            <a:off x="7016750" y="2838450"/>
            <a:ext cx="0" cy="181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6806" name="Line 6"/>
          <p:cNvSpPr>
            <a:spLocks noChangeAspect="1" noChangeShapeType="1"/>
          </p:cNvSpPr>
          <p:nvPr/>
        </p:nvSpPr>
        <p:spPr bwMode="auto">
          <a:xfrm>
            <a:off x="5935663" y="2833688"/>
            <a:ext cx="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07" name="Line 7"/>
          <p:cNvSpPr>
            <a:spLocks noChangeAspect="1" noChangeShapeType="1"/>
          </p:cNvSpPr>
          <p:nvPr/>
        </p:nvSpPr>
        <p:spPr bwMode="auto">
          <a:xfrm>
            <a:off x="5922963" y="3751263"/>
            <a:ext cx="0" cy="906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08" name="Line 8"/>
          <p:cNvSpPr>
            <a:spLocks noChangeAspect="1" noChangeShapeType="1"/>
          </p:cNvSpPr>
          <p:nvPr/>
        </p:nvSpPr>
        <p:spPr bwMode="auto">
          <a:xfrm>
            <a:off x="5456238" y="4197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09" name="Line 9"/>
          <p:cNvSpPr>
            <a:spLocks noChangeAspect="1" noChangeShapeType="1"/>
          </p:cNvSpPr>
          <p:nvPr/>
        </p:nvSpPr>
        <p:spPr bwMode="auto">
          <a:xfrm>
            <a:off x="4891088" y="5480050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10" name="Line 10"/>
          <p:cNvSpPr>
            <a:spLocks noChangeAspect="1" noChangeShapeType="1"/>
          </p:cNvSpPr>
          <p:nvPr/>
        </p:nvSpPr>
        <p:spPr bwMode="auto">
          <a:xfrm>
            <a:off x="4891088" y="4610100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11" name="Line 11"/>
          <p:cNvSpPr>
            <a:spLocks noChangeAspect="1" noChangeShapeType="1"/>
          </p:cNvSpPr>
          <p:nvPr/>
        </p:nvSpPr>
        <p:spPr bwMode="auto">
          <a:xfrm>
            <a:off x="4897438" y="4165600"/>
            <a:ext cx="1058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12" name="Line 12"/>
          <p:cNvSpPr>
            <a:spLocks noChangeAspect="1" noChangeShapeType="1"/>
          </p:cNvSpPr>
          <p:nvPr/>
        </p:nvSpPr>
        <p:spPr bwMode="auto">
          <a:xfrm>
            <a:off x="4903788" y="3292475"/>
            <a:ext cx="211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13" name="Line 13"/>
          <p:cNvSpPr>
            <a:spLocks noChangeAspect="1" noChangeShapeType="1"/>
          </p:cNvSpPr>
          <p:nvPr/>
        </p:nvSpPr>
        <p:spPr bwMode="auto">
          <a:xfrm>
            <a:off x="4891088" y="2873375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14" name="Line 14"/>
          <p:cNvSpPr>
            <a:spLocks noChangeAspect="1" noChangeShapeType="1"/>
          </p:cNvSpPr>
          <p:nvPr/>
        </p:nvSpPr>
        <p:spPr bwMode="auto">
          <a:xfrm>
            <a:off x="4903788" y="2838450"/>
            <a:ext cx="0" cy="256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6815" name="Freeform 15"/>
          <p:cNvSpPr>
            <a:spLocks noChangeAspect="1"/>
          </p:cNvSpPr>
          <p:nvPr/>
        </p:nvSpPr>
        <p:spPr bwMode="auto">
          <a:xfrm>
            <a:off x="2060575" y="4335463"/>
            <a:ext cx="146050" cy="560387"/>
          </a:xfrm>
          <a:custGeom>
            <a:avLst/>
            <a:gdLst>
              <a:gd name="T0" fmla="*/ 0 w 146050"/>
              <a:gd name="T1" fmla="*/ 0 h 291"/>
              <a:gd name="T2" fmla="*/ 0 w 146050"/>
              <a:gd name="T3" fmla="*/ 2147483647 h 291"/>
              <a:gd name="T4" fmla="*/ 0 w 146050"/>
              <a:gd name="T5" fmla="*/ 0 h 2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6050" h="291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816" name="Rectangle 16"/>
          <p:cNvSpPr>
            <a:spLocks noChangeAspect="1" noChangeArrowheads="1"/>
          </p:cNvSpPr>
          <p:nvPr/>
        </p:nvSpPr>
        <p:spPr bwMode="auto">
          <a:xfrm>
            <a:off x="1608138" y="4848225"/>
            <a:ext cx="1539875" cy="217488"/>
          </a:xfrm>
          <a:prstGeom prst="rect">
            <a:avLst/>
          </a:prstGeom>
          <a:solidFill>
            <a:srgbClr val="A6A6A6"/>
          </a:solidFill>
          <a:ln w="0">
            <a:solidFill>
              <a:srgbClr val="A6A6A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17" name="Line 17"/>
          <p:cNvSpPr>
            <a:spLocks noChangeAspect="1" noChangeShapeType="1"/>
          </p:cNvSpPr>
          <p:nvPr/>
        </p:nvSpPr>
        <p:spPr bwMode="auto">
          <a:xfrm flipV="1">
            <a:off x="1608138" y="3089275"/>
            <a:ext cx="3175" cy="2214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8" name="Line 18"/>
          <p:cNvSpPr>
            <a:spLocks noChangeAspect="1" noChangeShapeType="1"/>
          </p:cNvSpPr>
          <p:nvPr/>
        </p:nvSpPr>
        <p:spPr bwMode="auto">
          <a:xfrm>
            <a:off x="1135063" y="4040188"/>
            <a:ext cx="987425" cy="79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9" name="Freeform 19"/>
          <p:cNvSpPr>
            <a:spLocks noChangeAspect="1"/>
          </p:cNvSpPr>
          <p:nvPr/>
        </p:nvSpPr>
        <p:spPr bwMode="auto">
          <a:xfrm>
            <a:off x="1611313" y="3717925"/>
            <a:ext cx="663575" cy="627063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w 200"/>
              <a:gd name="T19" fmla="*/ 2147483647 h 18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  <a:lnTo>
                  <a:pt x="0" y="99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820" name="Freeform 20"/>
          <p:cNvSpPr>
            <a:spLocks noChangeAspect="1"/>
          </p:cNvSpPr>
          <p:nvPr/>
        </p:nvSpPr>
        <p:spPr bwMode="auto">
          <a:xfrm>
            <a:off x="1611313" y="3717925"/>
            <a:ext cx="663575" cy="627063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21" name="Freeform 21"/>
          <p:cNvSpPr>
            <a:spLocks noChangeAspect="1"/>
          </p:cNvSpPr>
          <p:nvPr/>
        </p:nvSpPr>
        <p:spPr bwMode="auto">
          <a:xfrm>
            <a:off x="1130300" y="3717925"/>
            <a:ext cx="1355725" cy="3175"/>
          </a:xfrm>
          <a:custGeom>
            <a:avLst/>
            <a:gdLst>
              <a:gd name="T0" fmla="*/ 0 w 407"/>
              <a:gd name="T1" fmla="*/ 0 h 3175"/>
              <a:gd name="T2" fmla="*/ 2147483647 w 407"/>
              <a:gd name="T3" fmla="*/ 0 h 3175"/>
              <a:gd name="T4" fmla="*/ 0 w 40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7" h="3175">
                <a:moveTo>
                  <a:pt x="0" y="0"/>
                </a:moveTo>
                <a:lnTo>
                  <a:pt x="4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822" name="Freeform 22"/>
          <p:cNvSpPr>
            <a:spLocks noChangeAspect="1"/>
          </p:cNvSpPr>
          <p:nvPr/>
        </p:nvSpPr>
        <p:spPr bwMode="auto">
          <a:xfrm>
            <a:off x="2274888" y="3089275"/>
            <a:ext cx="149225" cy="1751013"/>
          </a:xfrm>
          <a:custGeom>
            <a:avLst/>
            <a:gdLst>
              <a:gd name="T0" fmla="*/ 0 w 149225"/>
              <a:gd name="T1" fmla="*/ 0 h 423"/>
              <a:gd name="T2" fmla="*/ 0 w 149225"/>
              <a:gd name="T3" fmla="*/ 2147483647 h 423"/>
              <a:gd name="T4" fmla="*/ 0 w 149225"/>
              <a:gd name="T5" fmla="*/ 0 h 42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9225" h="423">
                <a:moveTo>
                  <a:pt x="0" y="0"/>
                </a:moveTo>
                <a:lnTo>
                  <a:pt x="0" y="4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823" name="Freeform 23"/>
          <p:cNvSpPr>
            <a:spLocks noChangeAspect="1"/>
          </p:cNvSpPr>
          <p:nvPr/>
        </p:nvSpPr>
        <p:spPr bwMode="auto">
          <a:xfrm>
            <a:off x="1809750" y="4040188"/>
            <a:ext cx="6350" cy="800100"/>
          </a:xfrm>
          <a:custGeom>
            <a:avLst/>
            <a:gdLst>
              <a:gd name="T0" fmla="*/ 2147483647 w 2"/>
              <a:gd name="T1" fmla="*/ 2147483647 h 240"/>
              <a:gd name="T2" fmla="*/ 0 w 2"/>
              <a:gd name="T3" fmla="*/ 0 h 240"/>
              <a:gd name="T4" fmla="*/ 2147483647 w 2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240">
                <a:moveTo>
                  <a:pt x="2" y="240"/>
                </a:moveTo>
                <a:lnTo>
                  <a:pt x="0" y="0"/>
                </a:lnTo>
                <a:lnTo>
                  <a:pt x="2" y="24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824" name="Line 24"/>
          <p:cNvSpPr>
            <a:spLocks noChangeAspect="1" noChangeShapeType="1"/>
          </p:cNvSpPr>
          <p:nvPr/>
        </p:nvSpPr>
        <p:spPr bwMode="auto">
          <a:xfrm flipH="1" flipV="1">
            <a:off x="1809750" y="4040188"/>
            <a:ext cx="6350" cy="800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25" name="Text Box 25"/>
          <p:cNvSpPr txBox="1">
            <a:spLocks noChangeAspect="1" noChangeArrowheads="1"/>
          </p:cNvSpPr>
          <p:nvPr/>
        </p:nvSpPr>
        <p:spPr bwMode="auto">
          <a:xfrm>
            <a:off x="1206500" y="3370263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</a:t>
            </a:r>
            <a:endParaRPr lang="en-US" altLang="de-DE" sz="1500"/>
          </a:p>
        </p:txBody>
      </p:sp>
      <p:sp>
        <p:nvSpPr>
          <p:cNvPr id="76826" name="Text Box 26"/>
          <p:cNvSpPr txBox="1">
            <a:spLocks noChangeAspect="1" noChangeArrowheads="1"/>
          </p:cNvSpPr>
          <p:nvPr/>
        </p:nvSpPr>
        <p:spPr bwMode="auto">
          <a:xfrm>
            <a:off x="1200150" y="371951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3</a:t>
            </a:r>
            <a:endParaRPr lang="en-US" altLang="de-DE" sz="1500"/>
          </a:p>
        </p:txBody>
      </p:sp>
      <p:sp>
        <p:nvSpPr>
          <p:cNvPr id="76827" name="Text Box 27"/>
          <p:cNvSpPr txBox="1">
            <a:spLocks noChangeAspect="1" noChangeArrowheads="1"/>
          </p:cNvSpPr>
          <p:nvPr/>
        </p:nvSpPr>
        <p:spPr bwMode="auto">
          <a:xfrm>
            <a:off x="1212850" y="4059238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4</a:t>
            </a:r>
            <a:endParaRPr lang="en-US" altLang="de-DE" sz="1500"/>
          </a:p>
        </p:txBody>
      </p:sp>
      <p:sp>
        <p:nvSpPr>
          <p:cNvPr id="76828" name="Text Box 28"/>
          <p:cNvSpPr txBox="1">
            <a:spLocks noChangeAspect="1" noChangeArrowheads="1"/>
          </p:cNvSpPr>
          <p:nvPr/>
        </p:nvSpPr>
        <p:spPr bwMode="auto">
          <a:xfrm>
            <a:off x="1200150" y="4465638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5</a:t>
            </a:r>
            <a:endParaRPr lang="en-US" altLang="de-DE" sz="1500"/>
          </a:p>
        </p:txBody>
      </p:sp>
      <p:sp>
        <p:nvSpPr>
          <p:cNvPr id="76829" name="Text Box 29"/>
          <p:cNvSpPr txBox="1">
            <a:spLocks noChangeAspect="1" noChangeArrowheads="1"/>
          </p:cNvSpPr>
          <p:nvPr/>
        </p:nvSpPr>
        <p:spPr bwMode="auto">
          <a:xfrm>
            <a:off x="1200150" y="4811713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6</a:t>
            </a:r>
            <a:endParaRPr lang="en-US" altLang="de-DE" sz="1500"/>
          </a:p>
        </p:txBody>
      </p:sp>
      <p:sp>
        <p:nvSpPr>
          <p:cNvPr id="76830" name="Text Box 30"/>
          <p:cNvSpPr txBox="1">
            <a:spLocks noChangeAspect="1" noChangeArrowheads="1"/>
          </p:cNvSpPr>
          <p:nvPr/>
        </p:nvSpPr>
        <p:spPr bwMode="auto">
          <a:xfrm>
            <a:off x="1206500" y="5030788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7</a:t>
            </a:r>
            <a:endParaRPr lang="en-US" altLang="de-DE" sz="1500"/>
          </a:p>
        </p:txBody>
      </p:sp>
      <p:sp>
        <p:nvSpPr>
          <p:cNvPr id="76831" name="Text Box 31"/>
          <p:cNvSpPr txBox="1">
            <a:spLocks noChangeAspect="1" noChangeArrowheads="1"/>
          </p:cNvSpPr>
          <p:nvPr/>
        </p:nvSpPr>
        <p:spPr bwMode="auto">
          <a:xfrm>
            <a:off x="1817688" y="3074988"/>
            <a:ext cx="3000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8</a:t>
            </a:r>
            <a:endParaRPr lang="en-US" altLang="de-DE" sz="1500"/>
          </a:p>
        </p:txBody>
      </p:sp>
      <p:sp>
        <p:nvSpPr>
          <p:cNvPr id="76832" name="Text Box 32"/>
          <p:cNvSpPr txBox="1">
            <a:spLocks noChangeAspect="1" noChangeArrowheads="1"/>
          </p:cNvSpPr>
          <p:nvPr/>
        </p:nvSpPr>
        <p:spPr bwMode="auto">
          <a:xfrm>
            <a:off x="1817688" y="3379788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9</a:t>
            </a:r>
            <a:endParaRPr lang="en-US" altLang="de-DE" sz="1500"/>
          </a:p>
        </p:txBody>
      </p:sp>
      <p:sp>
        <p:nvSpPr>
          <p:cNvPr id="76833" name="Text Box 33"/>
          <p:cNvSpPr txBox="1">
            <a:spLocks noChangeAspect="1" noChangeArrowheads="1"/>
          </p:cNvSpPr>
          <p:nvPr/>
        </p:nvSpPr>
        <p:spPr bwMode="auto">
          <a:xfrm>
            <a:off x="1731963" y="3784600"/>
            <a:ext cx="4048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10</a:t>
            </a:r>
            <a:endParaRPr lang="en-US" altLang="de-DE" sz="1500"/>
          </a:p>
        </p:txBody>
      </p:sp>
      <p:sp>
        <p:nvSpPr>
          <p:cNvPr id="76834" name="Text Box 34"/>
          <p:cNvSpPr txBox="1">
            <a:spLocks noChangeAspect="1" noChangeArrowheads="1"/>
          </p:cNvSpPr>
          <p:nvPr/>
        </p:nvSpPr>
        <p:spPr bwMode="auto">
          <a:xfrm>
            <a:off x="1503363" y="404812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11</a:t>
            </a:r>
            <a:endParaRPr lang="en-US" altLang="de-DE" sz="1500"/>
          </a:p>
        </p:txBody>
      </p:sp>
      <p:sp>
        <p:nvSpPr>
          <p:cNvPr id="76835" name="Text Box 35"/>
          <p:cNvSpPr txBox="1">
            <a:spLocks noChangeAspect="1" noChangeArrowheads="1"/>
          </p:cNvSpPr>
          <p:nvPr/>
        </p:nvSpPr>
        <p:spPr bwMode="auto">
          <a:xfrm>
            <a:off x="1719263" y="40481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12</a:t>
            </a:r>
            <a:endParaRPr lang="en-US" altLang="de-DE" sz="1500"/>
          </a:p>
        </p:txBody>
      </p:sp>
      <p:sp>
        <p:nvSpPr>
          <p:cNvPr id="76836" name="Text Box 36"/>
          <p:cNvSpPr txBox="1">
            <a:spLocks noChangeAspect="1" noChangeArrowheads="1"/>
          </p:cNvSpPr>
          <p:nvPr/>
        </p:nvSpPr>
        <p:spPr bwMode="auto">
          <a:xfrm>
            <a:off x="1493838" y="446087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13</a:t>
            </a:r>
            <a:endParaRPr lang="en-US" altLang="de-DE" sz="1500"/>
          </a:p>
        </p:txBody>
      </p:sp>
      <p:sp>
        <p:nvSpPr>
          <p:cNvPr id="76837" name="Text Box 37"/>
          <p:cNvSpPr txBox="1">
            <a:spLocks noChangeAspect="1" noChangeArrowheads="1"/>
          </p:cNvSpPr>
          <p:nvPr/>
        </p:nvSpPr>
        <p:spPr bwMode="auto">
          <a:xfrm>
            <a:off x="1731963" y="4454525"/>
            <a:ext cx="4048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14</a:t>
            </a:r>
            <a:endParaRPr lang="en-US" altLang="de-DE" sz="1500"/>
          </a:p>
        </p:txBody>
      </p:sp>
      <p:sp>
        <p:nvSpPr>
          <p:cNvPr id="76838" name="Text Box 38"/>
          <p:cNvSpPr txBox="1">
            <a:spLocks noChangeAspect="1" noChangeArrowheads="1"/>
          </p:cNvSpPr>
          <p:nvPr/>
        </p:nvSpPr>
        <p:spPr bwMode="auto">
          <a:xfrm>
            <a:off x="1962150" y="4454525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15</a:t>
            </a:r>
            <a:endParaRPr lang="en-US" altLang="de-DE" sz="1500"/>
          </a:p>
        </p:txBody>
      </p:sp>
      <p:sp>
        <p:nvSpPr>
          <p:cNvPr id="76839" name="Text Box 39"/>
          <p:cNvSpPr txBox="1">
            <a:spLocks noChangeAspect="1" noChangeArrowheads="1"/>
          </p:cNvSpPr>
          <p:nvPr/>
        </p:nvSpPr>
        <p:spPr bwMode="auto">
          <a:xfrm>
            <a:off x="1971675" y="5048250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16</a:t>
            </a:r>
            <a:endParaRPr lang="en-US" altLang="de-DE" sz="1500"/>
          </a:p>
        </p:txBody>
      </p:sp>
      <p:sp>
        <p:nvSpPr>
          <p:cNvPr id="76840" name="Text Box 40"/>
          <p:cNvSpPr txBox="1">
            <a:spLocks noChangeAspect="1" noChangeArrowheads="1"/>
          </p:cNvSpPr>
          <p:nvPr/>
        </p:nvSpPr>
        <p:spPr bwMode="auto">
          <a:xfrm>
            <a:off x="2184400" y="3087688"/>
            <a:ext cx="401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17</a:t>
            </a:r>
            <a:endParaRPr lang="en-US" altLang="de-DE" sz="1500"/>
          </a:p>
        </p:txBody>
      </p:sp>
      <p:sp>
        <p:nvSpPr>
          <p:cNvPr id="76841" name="Text Box 41"/>
          <p:cNvSpPr txBox="1">
            <a:spLocks noChangeAspect="1" noChangeArrowheads="1"/>
          </p:cNvSpPr>
          <p:nvPr/>
        </p:nvSpPr>
        <p:spPr bwMode="auto">
          <a:xfrm>
            <a:off x="2159000" y="3379788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18</a:t>
            </a:r>
            <a:endParaRPr lang="en-US" altLang="de-DE" sz="1500"/>
          </a:p>
        </p:txBody>
      </p:sp>
      <p:sp>
        <p:nvSpPr>
          <p:cNvPr id="76842" name="Text Box 42"/>
          <p:cNvSpPr txBox="1">
            <a:spLocks noChangeAspect="1" noChangeArrowheads="1"/>
          </p:cNvSpPr>
          <p:nvPr/>
        </p:nvSpPr>
        <p:spPr bwMode="auto">
          <a:xfrm>
            <a:off x="2166938" y="3836988"/>
            <a:ext cx="401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19</a:t>
            </a:r>
            <a:endParaRPr lang="en-US" altLang="de-DE" sz="1500"/>
          </a:p>
        </p:txBody>
      </p:sp>
      <p:sp>
        <p:nvSpPr>
          <p:cNvPr id="76843" name="Text Box 43"/>
          <p:cNvSpPr txBox="1">
            <a:spLocks noChangeAspect="1" noChangeArrowheads="1"/>
          </p:cNvSpPr>
          <p:nvPr/>
        </p:nvSpPr>
        <p:spPr bwMode="auto">
          <a:xfrm>
            <a:off x="2198688" y="44545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20</a:t>
            </a:r>
            <a:endParaRPr lang="en-US" altLang="de-DE" sz="1500"/>
          </a:p>
        </p:txBody>
      </p:sp>
      <p:sp>
        <p:nvSpPr>
          <p:cNvPr id="76844" name="Text Box 44"/>
          <p:cNvSpPr txBox="1">
            <a:spLocks noChangeAspect="1" noChangeArrowheads="1"/>
          </p:cNvSpPr>
          <p:nvPr/>
        </p:nvSpPr>
        <p:spPr bwMode="auto">
          <a:xfrm>
            <a:off x="2592388" y="3081338"/>
            <a:ext cx="4048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21</a:t>
            </a:r>
            <a:endParaRPr lang="en-US" altLang="de-DE" sz="1500"/>
          </a:p>
        </p:txBody>
      </p:sp>
      <p:sp>
        <p:nvSpPr>
          <p:cNvPr id="76845" name="Text Box 45"/>
          <p:cNvSpPr txBox="1">
            <a:spLocks noChangeAspect="1" noChangeArrowheads="1"/>
          </p:cNvSpPr>
          <p:nvPr/>
        </p:nvSpPr>
        <p:spPr bwMode="auto">
          <a:xfrm>
            <a:off x="2590800" y="444817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22</a:t>
            </a:r>
            <a:endParaRPr lang="en-US" altLang="de-DE" sz="1500"/>
          </a:p>
        </p:txBody>
      </p:sp>
      <p:sp>
        <p:nvSpPr>
          <p:cNvPr id="76846" name="Text Box 46"/>
          <p:cNvSpPr txBox="1">
            <a:spLocks noChangeAspect="1" noChangeArrowheads="1"/>
          </p:cNvSpPr>
          <p:nvPr/>
        </p:nvSpPr>
        <p:spPr bwMode="auto">
          <a:xfrm>
            <a:off x="3044825" y="3081338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23</a:t>
            </a:r>
            <a:endParaRPr lang="en-US" altLang="de-DE" sz="1500"/>
          </a:p>
        </p:txBody>
      </p:sp>
      <p:sp>
        <p:nvSpPr>
          <p:cNvPr id="76847" name="Text Box 47"/>
          <p:cNvSpPr txBox="1">
            <a:spLocks noChangeAspect="1" noChangeArrowheads="1"/>
          </p:cNvSpPr>
          <p:nvPr/>
        </p:nvSpPr>
        <p:spPr bwMode="auto">
          <a:xfrm>
            <a:off x="3038475" y="366712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24</a:t>
            </a:r>
            <a:endParaRPr lang="en-US" altLang="de-DE" sz="1500"/>
          </a:p>
        </p:txBody>
      </p:sp>
      <p:sp>
        <p:nvSpPr>
          <p:cNvPr id="76848" name="Text Box 48"/>
          <p:cNvSpPr txBox="1">
            <a:spLocks noChangeAspect="1" noChangeArrowheads="1"/>
          </p:cNvSpPr>
          <p:nvPr/>
        </p:nvSpPr>
        <p:spPr bwMode="auto">
          <a:xfrm>
            <a:off x="3049588" y="4451350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25</a:t>
            </a:r>
            <a:endParaRPr lang="en-US" altLang="de-DE" sz="1500"/>
          </a:p>
        </p:txBody>
      </p:sp>
      <p:sp>
        <p:nvSpPr>
          <p:cNvPr id="76849" name="Text Box 49"/>
          <p:cNvSpPr txBox="1">
            <a:spLocks noChangeAspect="1" noChangeArrowheads="1"/>
          </p:cNvSpPr>
          <p:nvPr/>
        </p:nvSpPr>
        <p:spPr bwMode="auto">
          <a:xfrm>
            <a:off x="3051175" y="4810125"/>
            <a:ext cx="4048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26</a:t>
            </a:r>
            <a:endParaRPr lang="en-US" altLang="de-DE" sz="1500"/>
          </a:p>
        </p:txBody>
      </p:sp>
      <p:sp>
        <p:nvSpPr>
          <p:cNvPr id="76850" name="Text Box 50"/>
          <p:cNvSpPr txBox="1">
            <a:spLocks noChangeAspect="1" noChangeArrowheads="1"/>
          </p:cNvSpPr>
          <p:nvPr/>
        </p:nvSpPr>
        <p:spPr bwMode="auto">
          <a:xfrm>
            <a:off x="3038475" y="503872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27</a:t>
            </a:r>
            <a:endParaRPr lang="en-US" altLang="de-DE" sz="1500"/>
          </a:p>
        </p:txBody>
      </p:sp>
      <p:sp>
        <p:nvSpPr>
          <p:cNvPr id="76851" name="Text Box 51"/>
          <p:cNvSpPr txBox="1">
            <a:spLocks noChangeAspect="1" noChangeArrowheads="1"/>
          </p:cNvSpPr>
          <p:nvPr/>
        </p:nvSpPr>
        <p:spPr bwMode="auto">
          <a:xfrm>
            <a:off x="4527550" y="2616200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</a:t>
            </a:r>
            <a:endParaRPr lang="en-US" altLang="de-DE" sz="1500"/>
          </a:p>
        </p:txBody>
      </p:sp>
      <p:sp>
        <p:nvSpPr>
          <p:cNvPr id="76852" name="Text Box 52"/>
          <p:cNvSpPr txBox="1">
            <a:spLocks noChangeAspect="1" noChangeArrowheads="1"/>
          </p:cNvSpPr>
          <p:nvPr/>
        </p:nvSpPr>
        <p:spPr bwMode="auto">
          <a:xfrm>
            <a:off x="4530725" y="3038475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</a:t>
            </a:r>
            <a:endParaRPr lang="en-US" altLang="de-DE" sz="1500"/>
          </a:p>
        </p:txBody>
      </p:sp>
      <p:sp>
        <p:nvSpPr>
          <p:cNvPr id="76853" name="Text Box 53"/>
          <p:cNvSpPr txBox="1">
            <a:spLocks noChangeAspect="1" noChangeArrowheads="1"/>
          </p:cNvSpPr>
          <p:nvPr/>
        </p:nvSpPr>
        <p:spPr bwMode="auto">
          <a:xfrm>
            <a:off x="4533900" y="3430588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3</a:t>
            </a:r>
            <a:endParaRPr lang="en-US" altLang="de-DE" sz="1500"/>
          </a:p>
        </p:txBody>
      </p:sp>
      <p:sp>
        <p:nvSpPr>
          <p:cNvPr id="76854" name="Text Box 54"/>
          <p:cNvSpPr txBox="1">
            <a:spLocks noChangeAspect="1" noChangeArrowheads="1"/>
          </p:cNvSpPr>
          <p:nvPr/>
        </p:nvSpPr>
        <p:spPr bwMode="auto">
          <a:xfrm>
            <a:off x="4541838" y="3921125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4</a:t>
            </a:r>
            <a:endParaRPr lang="en-US" altLang="de-DE" sz="1500"/>
          </a:p>
        </p:txBody>
      </p:sp>
      <p:sp>
        <p:nvSpPr>
          <p:cNvPr id="76855" name="Text Box 55"/>
          <p:cNvSpPr txBox="1">
            <a:spLocks noChangeAspect="1" noChangeArrowheads="1"/>
          </p:cNvSpPr>
          <p:nvPr/>
        </p:nvSpPr>
        <p:spPr bwMode="auto">
          <a:xfrm>
            <a:off x="4527550" y="4354513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5</a:t>
            </a:r>
            <a:endParaRPr lang="en-US" altLang="de-DE" sz="1500"/>
          </a:p>
        </p:txBody>
      </p:sp>
      <p:sp>
        <p:nvSpPr>
          <p:cNvPr id="76856" name="Text Box 56"/>
          <p:cNvSpPr txBox="1">
            <a:spLocks noChangeAspect="1" noChangeArrowheads="1"/>
          </p:cNvSpPr>
          <p:nvPr/>
        </p:nvSpPr>
        <p:spPr bwMode="auto">
          <a:xfrm>
            <a:off x="4533900" y="4751388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6</a:t>
            </a:r>
            <a:endParaRPr lang="en-US" altLang="de-DE" sz="1500"/>
          </a:p>
        </p:txBody>
      </p:sp>
      <p:sp>
        <p:nvSpPr>
          <p:cNvPr id="76857" name="Text Box 57"/>
          <p:cNvSpPr txBox="1">
            <a:spLocks noChangeAspect="1" noChangeArrowheads="1"/>
          </p:cNvSpPr>
          <p:nvPr/>
        </p:nvSpPr>
        <p:spPr bwMode="auto">
          <a:xfrm>
            <a:off x="4540250" y="5191125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7</a:t>
            </a:r>
            <a:endParaRPr lang="en-US" altLang="de-DE" sz="1500"/>
          </a:p>
        </p:txBody>
      </p:sp>
      <p:sp>
        <p:nvSpPr>
          <p:cNvPr id="76858" name="Text Box 58"/>
          <p:cNvSpPr txBox="1">
            <a:spLocks noChangeAspect="1" noChangeArrowheads="1"/>
          </p:cNvSpPr>
          <p:nvPr/>
        </p:nvSpPr>
        <p:spPr bwMode="auto">
          <a:xfrm>
            <a:off x="5586413" y="26019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8</a:t>
            </a:r>
            <a:endParaRPr lang="en-US" altLang="de-DE" sz="1500"/>
          </a:p>
        </p:txBody>
      </p:sp>
      <p:sp>
        <p:nvSpPr>
          <p:cNvPr id="76859" name="Text Box 59"/>
          <p:cNvSpPr txBox="1">
            <a:spLocks noChangeAspect="1" noChangeArrowheads="1"/>
          </p:cNvSpPr>
          <p:nvPr/>
        </p:nvSpPr>
        <p:spPr bwMode="auto">
          <a:xfrm>
            <a:off x="5576888" y="2998788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9</a:t>
            </a:r>
            <a:endParaRPr lang="en-US" altLang="de-DE" sz="1500"/>
          </a:p>
        </p:txBody>
      </p:sp>
      <p:sp>
        <p:nvSpPr>
          <p:cNvPr id="76860" name="Text Box 60"/>
          <p:cNvSpPr txBox="1">
            <a:spLocks noChangeAspect="1" noChangeArrowheads="1"/>
          </p:cNvSpPr>
          <p:nvPr/>
        </p:nvSpPr>
        <p:spPr bwMode="auto">
          <a:xfrm>
            <a:off x="5476875" y="3455988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10</a:t>
            </a:r>
            <a:endParaRPr lang="en-US" altLang="de-DE" sz="1500"/>
          </a:p>
        </p:txBody>
      </p:sp>
      <p:sp>
        <p:nvSpPr>
          <p:cNvPr id="76861" name="Text Box 61"/>
          <p:cNvSpPr txBox="1">
            <a:spLocks noChangeAspect="1" noChangeArrowheads="1"/>
          </p:cNvSpPr>
          <p:nvPr/>
        </p:nvSpPr>
        <p:spPr bwMode="auto">
          <a:xfrm>
            <a:off x="5024438" y="3836988"/>
            <a:ext cx="40322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11</a:t>
            </a:r>
            <a:endParaRPr lang="en-US" altLang="de-DE" sz="1500"/>
          </a:p>
        </p:txBody>
      </p:sp>
      <p:sp>
        <p:nvSpPr>
          <p:cNvPr id="76862" name="Text Box 62"/>
          <p:cNvSpPr txBox="1">
            <a:spLocks noChangeAspect="1" noChangeArrowheads="1"/>
          </p:cNvSpPr>
          <p:nvPr/>
        </p:nvSpPr>
        <p:spPr bwMode="auto">
          <a:xfrm>
            <a:off x="5476875" y="38195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12</a:t>
            </a:r>
            <a:endParaRPr lang="en-US" altLang="de-DE" sz="1500"/>
          </a:p>
        </p:txBody>
      </p:sp>
      <p:sp>
        <p:nvSpPr>
          <p:cNvPr id="76863" name="Text Box 63"/>
          <p:cNvSpPr txBox="1">
            <a:spLocks noChangeAspect="1" noChangeArrowheads="1"/>
          </p:cNvSpPr>
          <p:nvPr/>
        </p:nvSpPr>
        <p:spPr bwMode="auto">
          <a:xfrm>
            <a:off x="5013325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13</a:t>
            </a:r>
            <a:endParaRPr lang="en-US" altLang="de-DE" sz="1500"/>
          </a:p>
        </p:txBody>
      </p:sp>
      <p:sp>
        <p:nvSpPr>
          <p:cNvPr id="76864" name="Text Box 64"/>
          <p:cNvSpPr txBox="1">
            <a:spLocks noChangeAspect="1" noChangeArrowheads="1"/>
          </p:cNvSpPr>
          <p:nvPr/>
        </p:nvSpPr>
        <p:spPr bwMode="auto">
          <a:xfrm>
            <a:off x="5505450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14</a:t>
            </a:r>
            <a:endParaRPr lang="en-US" altLang="de-DE" sz="1500"/>
          </a:p>
        </p:txBody>
      </p:sp>
      <p:sp>
        <p:nvSpPr>
          <p:cNvPr id="76865" name="Text Box 65"/>
          <p:cNvSpPr txBox="1">
            <a:spLocks noChangeAspect="1" noChangeArrowheads="1"/>
          </p:cNvSpPr>
          <p:nvPr/>
        </p:nvSpPr>
        <p:spPr bwMode="auto">
          <a:xfrm>
            <a:off x="6038850" y="4219575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15</a:t>
            </a:r>
            <a:endParaRPr lang="en-US" altLang="de-DE" sz="1500"/>
          </a:p>
        </p:txBody>
      </p:sp>
      <p:sp>
        <p:nvSpPr>
          <p:cNvPr id="76866" name="Text Box 66"/>
          <p:cNvSpPr txBox="1">
            <a:spLocks noChangeAspect="1" noChangeArrowheads="1"/>
          </p:cNvSpPr>
          <p:nvPr/>
        </p:nvSpPr>
        <p:spPr bwMode="auto">
          <a:xfrm>
            <a:off x="5935663" y="51657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16</a:t>
            </a:r>
            <a:endParaRPr lang="en-US" altLang="de-DE" sz="1500"/>
          </a:p>
        </p:txBody>
      </p:sp>
      <p:sp>
        <p:nvSpPr>
          <p:cNvPr id="76867" name="Text Box 67"/>
          <p:cNvSpPr txBox="1">
            <a:spLocks noChangeAspect="1" noChangeArrowheads="1"/>
          </p:cNvSpPr>
          <p:nvPr/>
        </p:nvSpPr>
        <p:spPr bwMode="auto">
          <a:xfrm>
            <a:off x="6527800" y="2616200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17</a:t>
            </a:r>
            <a:endParaRPr lang="en-US" altLang="de-DE" sz="1500"/>
          </a:p>
        </p:txBody>
      </p:sp>
      <p:sp>
        <p:nvSpPr>
          <p:cNvPr id="76868" name="Text Box 68"/>
          <p:cNvSpPr txBox="1">
            <a:spLocks noChangeAspect="1" noChangeArrowheads="1"/>
          </p:cNvSpPr>
          <p:nvPr/>
        </p:nvSpPr>
        <p:spPr bwMode="auto">
          <a:xfrm>
            <a:off x="6516688" y="3038475"/>
            <a:ext cx="401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18</a:t>
            </a:r>
            <a:endParaRPr lang="en-US" altLang="de-DE" sz="1500"/>
          </a:p>
        </p:txBody>
      </p:sp>
      <p:sp>
        <p:nvSpPr>
          <p:cNvPr id="76869" name="Text Box 69"/>
          <p:cNvSpPr txBox="1">
            <a:spLocks noChangeAspect="1" noChangeArrowheads="1"/>
          </p:cNvSpPr>
          <p:nvPr/>
        </p:nvSpPr>
        <p:spPr bwMode="auto">
          <a:xfrm>
            <a:off x="6519863" y="359092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19</a:t>
            </a:r>
            <a:endParaRPr lang="en-US" altLang="de-DE" sz="1500"/>
          </a:p>
        </p:txBody>
      </p:sp>
      <p:sp>
        <p:nvSpPr>
          <p:cNvPr id="76870" name="Text Box 70"/>
          <p:cNvSpPr txBox="1">
            <a:spLocks noChangeAspect="1" noChangeArrowheads="1"/>
          </p:cNvSpPr>
          <p:nvPr/>
        </p:nvSpPr>
        <p:spPr bwMode="auto">
          <a:xfrm>
            <a:off x="6586538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20</a:t>
            </a:r>
            <a:endParaRPr lang="en-US" altLang="de-DE" sz="1500"/>
          </a:p>
        </p:txBody>
      </p:sp>
      <p:sp>
        <p:nvSpPr>
          <p:cNvPr id="76871" name="Text Box 71"/>
          <p:cNvSpPr txBox="1">
            <a:spLocks noChangeAspect="1" noChangeArrowheads="1"/>
          </p:cNvSpPr>
          <p:nvPr/>
        </p:nvSpPr>
        <p:spPr bwMode="auto">
          <a:xfrm>
            <a:off x="7148513" y="2616200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21</a:t>
            </a:r>
            <a:endParaRPr lang="en-US" altLang="de-DE" sz="1500"/>
          </a:p>
        </p:txBody>
      </p:sp>
      <p:sp>
        <p:nvSpPr>
          <p:cNvPr id="76872" name="Text Box 72"/>
          <p:cNvSpPr txBox="1">
            <a:spLocks noChangeAspect="1" noChangeArrowheads="1"/>
          </p:cNvSpPr>
          <p:nvPr/>
        </p:nvSpPr>
        <p:spPr bwMode="auto">
          <a:xfrm>
            <a:off x="7118350" y="429577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22</a:t>
            </a:r>
            <a:endParaRPr lang="en-US" altLang="de-DE" sz="1500"/>
          </a:p>
        </p:txBody>
      </p:sp>
      <p:sp>
        <p:nvSpPr>
          <p:cNvPr id="76873" name="Text Box 73"/>
          <p:cNvSpPr txBox="1">
            <a:spLocks noChangeAspect="1" noChangeArrowheads="1"/>
          </p:cNvSpPr>
          <p:nvPr/>
        </p:nvSpPr>
        <p:spPr bwMode="auto">
          <a:xfrm>
            <a:off x="7720013" y="2608263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23</a:t>
            </a:r>
            <a:endParaRPr lang="en-US" altLang="de-DE" sz="1500"/>
          </a:p>
        </p:txBody>
      </p:sp>
      <p:sp>
        <p:nvSpPr>
          <p:cNvPr id="76874" name="Text Box 74"/>
          <p:cNvSpPr txBox="1">
            <a:spLocks noChangeAspect="1" noChangeArrowheads="1"/>
          </p:cNvSpPr>
          <p:nvPr/>
        </p:nvSpPr>
        <p:spPr bwMode="auto">
          <a:xfrm>
            <a:off x="7720013" y="35909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24</a:t>
            </a:r>
            <a:endParaRPr lang="en-US" altLang="de-DE" sz="1500"/>
          </a:p>
        </p:txBody>
      </p:sp>
      <p:sp>
        <p:nvSpPr>
          <p:cNvPr id="76875" name="Text Box 75"/>
          <p:cNvSpPr txBox="1">
            <a:spLocks noChangeAspect="1" noChangeArrowheads="1"/>
          </p:cNvSpPr>
          <p:nvPr/>
        </p:nvSpPr>
        <p:spPr bwMode="auto">
          <a:xfrm>
            <a:off x="7720013" y="429577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25</a:t>
            </a:r>
            <a:endParaRPr lang="en-US" altLang="de-DE" sz="1500"/>
          </a:p>
        </p:txBody>
      </p:sp>
      <p:sp>
        <p:nvSpPr>
          <p:cNvPr id="76876" name="Text Box 76"/>
          <p:cNvSpPr txBox="1">
            <a:spLocks noChangeAspect="1" noChangeArrowheads="1"/>
          </p:cNvSpPr>
          <p:nvPr/>
        </p:nvSpPr>
        <p:spPr bwMode="auto">
          <a:xfrm>
            <a:off x="7734300" y="47593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26</a:t>
            </a:r>
            <a:endParaRPr lang="en-US" altLang="de-DE" sz="1500"/>
          </a:p>
        </p:txBody>
      </p:sp>
      <p:sp>
        <p:nvSpPr>
          <p:cNvPr id="76877" name="Text Box 77"/>
          <p:cNvSpPr txBox="1">
            <a:spLocks noChangeAspect="1" noChangeArrowheads="1"/>
          </p:cNvSpPr>
          <p:nvPr/>
        </p:nvSpPr>
        <p:spPr bwMode="auto">
          <a:xfrm>
            <a:off x="7772400" y="5156200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27</a:t>
            </a:r>
            <a:endParaRPr lang="en-US" altLang="de-DE" sz="1500"/>
          </a:p>
        </p:txBody>
      </p:sp>
      <p:sp>
        <p:nvSpPr>
          <p:cNvPr id="76878" name="Oval 78"/>
          <p:cNvSpPr>
            <a:spLocks noChangeAspect="1" noChangeArrowheads="1"/>
          </p:cNvSpPr>
          <p:nvPr/>
        </p:nvSpPr>
        <p:spPr bwMode="auto">
          <a:xfrm>
            <a:off x="4764088" y="2725738"/>
            <a:ext cx="300037" cy="303212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79" name="Text Box 79"/>
          <p:cNvSpPr txBox="1">
            <a:spLocks noChangeAspect="1" noChangeArrowheads="1"/>
          </p:cNvSpPr>
          <p:nvPr/>
        </p:nvSpPr>
        <p:spPr bwMode="auto">
          <a:xfrm>
            <a:off x="4687888" y="2732088"/>
            <a:ext cx="427943" cy="297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 dirty="0">
                <a:solidFill>
                  <a:srgbClr val="CC0000"/>
                </a:solidFill>
              </a:rPr>
              <a:t>1</a:t>
            </a:r>
            <a:r>
              <a:rPr lang="de-DE" altLang="de-DE" sz="1300" dirty="0"/>
              <a:t>,</a:t>
            </a:r>
            <a:r>
              <a:rPr lang="de-DE" altLang="de-DE" sz="1300" dirty="0">
                <a:solidFill>
                  <a:srgbClr val="00B050"/>
                </a:solidFill>
              </a:rPr>
              <a:t>2</a:t>
            </a:r>
            <a:endParaRPr lang="en-US" altLang="de-DE" sz="1300" dirty="0">
              <a:solidFill>
                <a:srgbClr val="00B050"/>
              </a:solidFill>
            </a:endParaRPr>
          </a:p>
        </p:txBody>
      </p:sp>
      <p:sp>
        <p:nvSpPr>
          <p:cNvPr id="76880" name="Oval 80"/>
          <p:cNvSpPr>
            <a:spLocks noChangeAspect="1" noChangeArrowheads="1"/>
          </p:cNvSpPr>
          <p:nvPr/>
        </p:nvSpPr>
        <p:spPr bwMode="auto">
          <a:xfrm>
            <a:off x="4764088" y="315595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1" name="Oval 81"/>
          <p:cNvSpPr>
            <a:spLocks noChangeAspect="1" noChangeArrowheads="1"/>
          </p:cNvSpPr>
          <p:nvPr/>
        </p:nvSpPr>
        <p:spPr bwMode="auto">
          <a:xfrm>
            <a:off x="4764088" y="3584575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2" name="Oval 82"/>
          <p:cNvSpPr>
            <a:spLocks noChangeAspect="1" noChangeArrowheads="1"/>
          </p:cNvSpPr>
          <p:nvPr/>
        </p:nvSpPr>
        <p:spPr bwMode="auto">
          <a:xfrm>
            <a:off x="4764088" y="4017963"/>
            <a:ext cx="300037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3" name="Oval 83"/>
          <p:cNvSpPr>
            <a:spLocks noChangeAspect="1" noChangeArrowheads="1"/>
          </p:cNvSpPr>
          <p:nvPr/>
        </p:nvSpPr>
        <p:spPr bwMode="auto">
          <a:xfrm>
            <a:off x="4764088" y="4448175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4" name="Oval 84"/>
          <p:cNvSpPr>
            <a:spLocks noChangeAspect="1" noChangeArrowheads="1"/>
          </p:cNvSpPr>
          <p:nvPr/>
        </p:nvSpPr>
        <p:spPr bwMode="auto">
          <a:xfrm>
            <a:off x="4764088" y="487680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5" name="Oval 85"/>
          <p:cNvSpPr>
            <a:spLocks noChangeAspect="1" noChangeArrowheads="1"/>
          </p:cNvSpPr>
          <p:nvPr/>
        </p:nvSpPr>
        <p:spPr bwMode="auto">
          <a:xfrm>
            <a:off x="4764088" y="5310188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6" name="Oval 86"/>
          <p:cNvSpPr>
            <a:spLocks noChangeAspect="1" noChangeArrowheads="1"/>
          </p:cNvSpPr>
          <p:nvPr/>
        </p:nvSpPr>
        <p:spPr bwMode="auto">
          <a:xfrm>
            <a:off x="5297488" y="4005263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7" name="Oval 87"/>
          <p:cNvSpPr>
            <a:spLocks noChangeAspect="1" noChangeArrowheads="1"/>
          </p:cNvSpPr>
          <p:nvPr/>
        </p:nvSpPr>
        <p:spPr bwMode="auto">
          <a:xfrm>
            <a:off x="5297488" y="4457700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8" name="Oval 88"/>
          <p:cNvSpPr>
            <a:spLocks noChangeAspect="1" noChangeArrowheads="1"/>
          </p:cNvSpPr>
          <p:nvPr/>
        </p:nvSpPr>
        <p:spPr bwMode="auto">
          <a:xfrm>
            <a:off x="5786438" y="27130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89" name="Oval 89"/>
          <p:cNvSpPr>
            <a:spLocks noChangeAspect="1" noChangeArrowheads="1"/>
          </p:cNvSpPr>
          <p:nvPr/>
        </p:nvSpPr>
        <p:spPr bwMode="auto">
          <a:xfrm>
            <a:off x="5786438" y="313372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0" name="Oval 90"/>
          <p:cNvSpPr>
            <a:spLocks noChangeAspect="1" noChangeArrowheads="1"/>
          </p:cNvSpPr>
          <p:nvPr/>
        </p:nvSpPr>
        <p:spPr bwMode="auto">
          <a:xfrm>
            <a:off x="5786438" y="3584575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1" name="Oval 91"/>
          <p:cNvSpPr>
            <a:spLocks noChangeAspect="1" noChangeArrowheads="1"/>
          </p:cNvSpPr>
          <p:nvPr/>
        </p:nvSpPr>
        <p:spPr bwMode="auto">
          <a:xfrm>
            <a:off x="5780088" y="400208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2" name="Oval 92"/>
          <p:cNvSpPr>
            <a:spLocks noChangeAspect="1" noChangeArrowheads="1"/>
          </p:cNvSpPr>
          <p:nvPr/>
        </p:nvSpPr>
        <p:spPr bwMode="auto">
          <a:xfrm>
            <a:off x="5780088" y="4445000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3" name="Oval 93"/>
          <p:cNvSpPr>
            <a:spLocks noChangeAspect="1" noChangeArrowheads="1"/>
          </p:cNvSpPr>
          <p:nvPr/>
        </p:nvSpPr>
        <p:spPr bwMode="auto">
          <a:xfrm>
            <a:off x="6257925" y="4457700"/>
            <a:ext cx="300038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4" name="Oval 94"/>
          <p:cNvSpPr>
            <a:spLocks noChangeAspect="1" noChangeArrowheads="1"/>
          </p:cNvSpPr>
          <p:nvPr/>
        </p:nvSpPr>
        <p:spPr bwMode="auto">
          <a:xfrm>
            <a:off x="6862763" y="2725738"/>
            <a:ext cx="300037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5" name="Oval 95"/>
          <p:cNvSpPr>
            <a:spLocks noChangeAspect="1" noChangeArrowheads="1"/>
          </p:cNvSpPr>
          <p:nvPr/>
        </p:nvSpPr>
        <p:spPr bwMode="auto">
          <a:xfrm>
            <a:off x="6862763" y="315595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6" name="Oval 96"/>
          <p:cNvSpPr>
            <a:spLocks noChangeAspect="1" noChangeArrowheads="1"/>
          </p:cNvSpPr>
          <p:nvPr/>
        </p:nvSpPr>
        <p:spPr bwMode="auto">
          <a:xfrm>
            <a:off x="6862763" y="3584575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7" name="Oval 97"/>
          <p:cNvSpPr>
            <a:spLocks noChangeAspect="1" noChangeArrowheads="1"/>
          </p:cNvSpPr>
          <p:nvPr/>
        </p:nvSpPr>
        <p:spPr bwMode="auto">
          <a:xfrm>
            <a:off x="6862763" y="4448175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8" name="Oval 98"/>
          <p:cNvSpPr>
            <a:spLocks noChangeAspect="1" noChangeArrowheads="1"/>
          </p:cNvSpPr>
          <p:nvPr/>
        </p:nvSpPr>
        <p:spPr bwMode="auto">
          <a:xfrm>
            <a:off x="8072438" y="27257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899" name="Oval 99"/>
          <p:cNvSpPr>
            <a:spLocks noChangeAspect="1" noChangeArrowheads="1"/>
          </p:cNvSpPr>
          <p:nvPr/>
        </p:nvSpPr>
        <p:spPr bwMode="auto">
          <a:xfrm>
            <a:off x="8072438" y="3584575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00" name="Oval 100"/>
          <p:cNvSpPr>
            <a:spLocks noChangeAspect="1" noChangeArrowheads="1"/>
          </p:cNvSpPr>
          <p:nvPr/>
        </p:nvSpPr>
        <p:spPr bwMode="auto">
          <a:xfrm>
            <a:off x="8072438" y="444817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01" name="Oval 101"/>
          <p:cNvSpPr>
            <a:spLocks noChangeAspect="1" noChangeArrowheads="1"/>
          </p:cNvSpPr>
          <p:nvPr/>
        </p:nvSpPr>
        <p:spPr bwMode="auto">
          <a:xfrm>
            <a:off x="8072438" y="4876800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02" name="Oval 102"/>
          <p:cNvSpPr>
            <a:spLocks noChangeAspect="1" noChangeArrowheads="1"/>
          </p:cNvSpPr>
          <p:nvPr/>
        </p:nvSpPr>
        <p:spPr bwMode="auto">
          <a:xfrm>
            <a:off x="8072438" y="5310188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03" name="Oval 103"/>
          <p:cNvSpPr>
            <a:spLocks noChangeAspect="1" noChangeArrowheads="1"/>
          </p:cNvSpPr>
          <p:nvPr/>
        </p:nvSpPr>
        <p:spPr bwMode="auto">
          <a:xfrm>
            <a:off x="7473950" y="27257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04" name="Oval 104"/>
          <p:cNvSpPr>
            <a:spLocks noChangeAspect="1" noChangeArrowheads="1"/>
          </p:cNvSpPr>
          <p:nvPr/>
        </p:nvSpPr>
        <p:spPr bwMode="auto">
          <a:xfrm>
            <a:off x="7473950" y="444817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05" name="Oval 105"/>
          <p:cNvSpPr>
            <a:spLocks noChangeAspect="1" noChangeArrowheads="1"/>
          </p:cNvSpPr>
          <p:nvPr/>
        </p:nvSpPr>
        <p:spPr bwMode="auto">
          <a:xfrm>
            <a:off x="6261100" y="5310188"/>
            <a:ext cx="300038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5162" name="Line 106"/>
          <p:cNvSpPr>
            <a:spLocks noChangeAspect="1" noChangeShapeType="1"/>
          </p:cNvSpPr>
          <p:nvPr/>
        </p:nvSpPr>
        <p:spPr bwMode="auto">
          <a:xfrm>
            <a:off x="1144588" y="2960688"/>
            <a:ext cx="454025" cy="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907" name="Line 107"/>
          <p:cNvSpPr>
            <a:spLocks noChangeAspect="1" noChangeShapeType="1"/>
          </p:cNvSpPr>
          <p:nvPr/>
        </p:nvSpPr>
        <p:spPr bwMode="auto">
          <a:xfrm>
            <a:off x="952500" y="3065463"/>
            <a:ext cx="0" cy="3032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908" name="Text Box 108"/>
          <p:cNvSpPr txBox="1">
            <a:spLocks noChangeAspect="1" noChangeArrowheads="1"/>
          </p:cNvSpPr>
          <p:nvPr/>
        </p:nvSpPr>
        <p:spPr bwMode="auto">
          <a:xfrm>
            <a:off x="582613" y="1065213"/>
            <a:ext cx="2854325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>
                <a:solidFill>
                  <a:srgbClr val="CC0000"/>
                </a:solidFill>
              </a:rPr>
              <a:t>Horizontale Aufnahmekapazität </a:t>
            </a:r>
            <a:br>
              <a:rPr lang="de-DE" altLang="de-DE" sz="1500">
                <a:solidFill>
                  <a:srgbClr val="CC0000"/>
                </a:solidFill>
              </a:rPr>
            </a:br>
            <a:r>
              <a:rPr lang="de-DE" altLang="de-DE" sz="1500">
                <a:solidFill>
                  <a:srgbClr val="CC0000"/>
                </a:solidFill>
              </a:rPr>
              <a:t>der Region 1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685165" name="Text Box 109"/>
          <p:cNvSpPr txBox="1">
            <a:spLocks noChangeAspect="1" noChangeArrowheads="1"/>
          </p:cNvSpPr>
          <p:nvPr/>
        </p:nvSpPr>
        <p:spPr bwMode="auto">
          <a:xfrm>
            <a:off x="3943350" y="1065213"/>
            <a:ext cx="2679713" cy="55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dirty="0">
                <a:solidFill>
                  <a:srgbClr val="00B050"/>
                </a:solidFill>
              </a:rPr>
              <a:t>Vertikale Aufnahmekapazität </a:t>
            </a:r>
            <a:br>
              <a:rPr lang="de-DE" altLang="de-DE" sz="1500" dirty="0">
                <a:solidFill>
                  <a:srgbClr val="00B050"/>
                </a:solidFill>
              </a:rPr>
            </a:br>
            <a:r>
              <a:rPr lang="de-DE" altLang="de-DE" sz="1500" dirty="0">
                <a:solidFill>
                  <a:srgbClr val="00B050"/>
                </a:solidFill>
              </a:rPr>
              <a:t>der Region 1</a:t>
            </a:r>
            <a:endParaRPr lang="en-US" altLang="de-DE" sz="1500" dirty="0">
              <a:solidFill>
                <a:srgbClr val="00B050"/>
              </a:solidFill>
            </a:endParaRPr>
          </a:p>
        </p:txBody>
      </p:sp>
      <p:sp>
        <p:nvSpPr>
          <p:cNvPr id="76910" name="Freeform 110"/>
          <p:cNvSpPr>
            <a:spLocks noChangeAspect="1"/>
          </p:cNvSpPr>
          <p:nvPr/>
        </p:nvSpPr>
        <p:spPr bwMode="auto">
          <a:xfrm>
            <a:off x="227013" y="1781175"/>
            <a:ext cx="515937" cy="1358900"/>
          </a:xfrm>
          <a:custGeom>
            <a:avLst/>
            <a:gdLst>
              <a:gd name="T0" fmla="*/ 2147483647 w 348"/>
              <a:gd name="T1" fmla="*/ 0 h 362"/>
              <a:gd name="T2" fmla="*/ 2147483647 w 348"/>
              <a:gd name="T3" fmla="*/ 2147483647 h 362"/>
              <a:gd name="T4" fmla="*/ 2147483647 w 348"/>
              <a:gd name="T5" fmla="*/ 2147483647 h 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48" h="362">
                <a:moveTo>
                  <a:pt x="348" y="0"/>
                </a:moveTo>
                <a:cubicBezTo>
                  <a:pt x="204" y="60"/>
                  <a:pt x="60" y="121"/>
                  <a:pt x="30" y="181"/>
                </a:cubicBezTo>
                <a:cubicBezTo>
                  <a:pt x="0" y="241"/>
                  <a:pt x="83" y="301"/>
                  <a:pt x="167" y="362"/>
                </a:cubicBezTo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85167" name="Text Box 111"/>
          <p:cNvSpPr txBox="1">
            <a:spLocks noChangeAspect="1" noChangeArrowheads="1"/>
          </p:cNvSpPr>
          <p:nvPr/>
        </p:nvSpPr>
        <p:spPr bwMode="auto">
          <a:xfrm>
            <a:off x="860490" y="2424113"/>
            <a:ext cx="977772" cy="32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500" dirty="0">
                <a:solidFill>
                  <a:srgbClr val="00B050"/>
                </a:solidFill>
              </a:rPr>
              <a:t>2 Spuren</a:t>
            </a:r>
            <a:endParaRPr lang="en-US" altLang="de-DE" sz="1500" dirty="0">
              <a:solidFill>
                <a:srgbClr val="00B050"/>
              </a:solidFill>
            </a:endParaRPr>
          </a:p>
        </p:txBody>
      </p:sp>
      <p:sp>
        <p:nvSpPr>
          <p:cNvPr id="76912" name="Text Box 112"/>
          <p:cNvSpPr txBox="1">
            <a:spLocks noChangeAspect="1" noChangeArrowheads="1"/>
          </p:cNvSpPr>
          <p:nvPr/>
        </p:nvSpPr>
        <p:spPr bwMode="auto">
          <a:xfrm rot="-5400000">
            <a:off x="207169" y="3105944"/>
            <a:ext cx="7493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500">
                <a:solidFill>
                  <a:srgbClr val="CC0000"/>
                </a:solidFill>
              </a:rPr>
              <a:t>1 Spur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685169" name="Line 113"/>
          <p:cNvSpPr>
            <a:spLocks noChangeAspect="1" noChangeShapeType="1"/>
          </p:cNvSpPr>
          <p:nvPr/>
        </p:nvSpPr>
        <p:spPr bwMode="auto">
          <a:xfrm>
            <a:off x="4903788" y="1781175"/>
            <a:ext cx="3175" cy="879475"/>
          </a:xfrm>
          <a:prstGeom prst="line">
            <a:avLst/>
          </a:prstGeom>
          <a:noFill/>
          <a:ln w="9525">
            <a:solidFill>
              <a:srgbClr val="00B05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6914" name="Freeform 114"/>
          <p:cNvSpPr>
            <a:spLocks noChangeAspect="1"/>
          </p:cNvSpPr>
          <p:nvPr/>
        </p:nvSpPr>
        <p:spPr bwMode="auto">
          <a:xfrm>
            <a:off x="2230438" y="1474788"/>
            <a:ext cx="2411412" cy="1141412"/>
          </a:xfrm>
          <a:custGeom>
            <a:avLst/>
            <a:gdLst>
              <a:gd name="T0" fmla="*/ 0 w 610"/>
              <a:gd name="T1" fmla="*/ 0 h 264"/>
              <a:gd name="T2" fmla="*/ 2147483647 w 610"/>
              <a:gd name="T3" fmla="*/ 2147483647 h 264"/>
              <a:gd name="T4" fmla="*/ 2147483647 w 610"/>
              <a:gd name="T5" fmla="*/ 2147483647 h 2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10" h="264">
                <a:moveTo>
                  <a:pt x="0" y="0"/>
                </a:moveTo>
                <a:cubicBezTo>
                  <a:pt x="153" y="1"/>
                  <a:pt x="306" y="2"/>
                  <a:pt x="408" y="46"/>
                </a:cubicBezTo>
                <a:cubicBezTo>
                  <a:pt x="510" y="90"/>
                  <a:pt x="560" y="177"/>
                  <a:pt x="610" y="264"/>
                </a:cubicBezTo>
              </a:path>
            </a:pathLst>
          </a:custGeom>
          <a:noFill/>
          <a:ln w="952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6915" name="AutoShape 115"/>
          <p:cNvSpPr>
            <a:spLocks noChangeAspect="1" noChangeArrowheads="1"/>
          </p:cNvSpPr>
          <p:nvPr/>
        </p:nvSpPr>
        <p:spPr bwMode="auto">
          <a:xfrm>
            <a:off x="3697288" y="3744913"/>
            <a:ext cx="452437" cy="906462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16" name="Rectangle 116"/>
          <p:cNvSpPr>
            <a:spLocks noChangeAspect="1" noChangeArrowheads="1"/>
          </p:cNvSpPr>
          <p:nvPr/>
        </p:nvSpPr>
        <p:spPr bwMode="auto">
          <a:xfrm>
            <a:off x="2486025" y="3340100"/>
            <a:ext cx="661988" cy="10048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17" name="Freeform 117"/>
          <p:cNvSpPr>
            <a:spLocks noChangeAspect="1"/>
          </p:cNvSpPr>
          <p:nvPr/>
        </p:nvSpPr>
        <p:spPr bwMode="auto">
          <a:xfrm>
            <a:off x="2482850" y="3089275"/>
            <a:ext cx="3175" cy="250825"/>
          </a:xfrm>
          <a:custGeom>
            <a:avLst/>
            <a:gdLst>
              <a:gd name="T0" fmla="*/ 0 w 3175"/>
              <a:gd name="T1" fmla="*/ 2147483647 h 75"/>
              <a:gd name="T2" fmla="*/ 0 w 3175"/>
              <a:gd name="T3" fmla="*/ 0 h 75"/>
              <a:gd name="T4" fmla="*/ 0 w 3175"/>
              <a:gd name="T5" fmla="*/ 2147483647 h 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75">
                <a:moveTo>
                  <a:pt x="0" y="75"/>
                </a:moveTo>
                <a:lnTo>
                  <a:pt x="0" y="0"/>
                </a:lnTo>
                <a:lnTo>
                  <a:pt x="0" y="7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918" name="Freeform 118"/>
          <p:cNvSpPr>
            <a:spLocks noChangeAspect="1"/>
          </p:cNvSpPr>
          <p:nvPr/>
        </p:nvSpPr>
        <p:spPr bwMode="auto">
          <a:xfrm>
            <a:off x="2482850" y="3292475"/>
            <a:ext cx="158750" cy="1558925"/>
          </a:xfrm>
          <a:custGeom>
            <a:avLst/>
            <a:gdLst>
              <a:gd name="T0" fmla="*/ 0 w 158750"/>
              <a:gd name="T1" fmla="*/ 0 h 309"/>
              <a:gd name="T2" fmla="*/ 0 w 158750"/>
              <a:gd name="T3" fmla="*/ 2147483647 h 309"/>
              <a:gd name="T4" fmla="*/ 0 w 158750"/>
              <a:gd name="T5" fmla="*/ 0 h 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50" h="309">
                <a:moveTo>
                  <a:pt x="0" y="0"/>
                </a:moveTo>
                <a:lnTo>
                  <a:pt x="0" y="3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919" name="Rectangle 119"/>
          <p:cNvSpPr>
            <a:spLocks noChangeArrowheads="1"/>
          </p:cNvSpPr>
          <p:nvPr/>
        </p:nvSpPr>
        <p:spPr bwMode="auto">
          <a:xfrm>
            <a:off x="1130300" y="3086100"/>
            <a:ext cx="481013" cy="254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920" name="Text Box 120"/>
          <p:cNvSpPr txBox="1">
            <a:spLocks noChangeAspect="1" noChangeArrowheads="1"/>
          </p:cNvSpPr>
          <p:nvPr/>
        </p:nvSpPr>
        <p:spPr bwMode="auto">
          <a:xfrm>
            <a:off x="1187450" y="3054350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</a:t>
            </a:r>
            <a:endParaRPr lang="en-US" altLang="de-DE" sz="1500"/>
          </a:p>
        </p:txBody>
      </p:sp>
      <p:sp>
        <p:nvSpPr>
          <p:cNvPr id="685177" name="Line 121"/>
          <p:cNvSpPr>
            <a:spLocks noChangeShapeType="1"/>
          </p:cNvSpPr>
          <p:nvPr/>
        </p:nvSpPr>
        <p:spPr bwMode="auto">
          <a:xfrm flipV="1">
            <a:off x="1598613" y="1474788"/>
            <a:ext cx="2344737" cy="949325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/>
          <a:lstStyle/>
          <a:p>
            <a:endParaRPr lang="de-DE"/>
          </a:p>
        </p:txBody>
      </p:sp>
      <p:sp>
        <p:nvSpPr>
          <p:cNvPr id="76922" name="Freeform 122"/>
          <p:cNvSpPr>
            <a:spLocks noChangeAspect="1"/>
          </p:cNvSpPr>
          <p:nvPr/>
        </p:nvSpPr>
        <p:spPr bwMode="auto">
          <a:xfrm>
            <a:off x="1135063" y="5065713"/>
            <a:ext cx="2222500" cy="3175"/>
          </a:xfrm>
          <a:custGeom>
            <a:avLst/>
            <a:gdLst>
              <a:gd name="T0" fmla="*/ 0 w 668"/>
              <a:gd name="T1" fmla="*/ 0 h 3175"/>
              <a:gd name="T2" fmla="*/ 2147483647 w 668"/>
              <a:gd name="T3" fmla="*/ 0 h 3175"/>
              <a:gd name="T4" fmla="*/ 0 w 668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8" h="3175">
                <a:moveTo>
                  <a:pt x="0" y="0"/>
                </a:moveTo>
                <a:lnTo>
                  <a:pt x="668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923" name="Freeform 123"/>
          <p:cNvSpPr>
            <a:spLocks noChangeAspect="1"/>
          </p:cNvSpPr>
          <p:nvPr/>
        </p:nvSpPr>
        <p:spPr bwMode="auto">
          <a:xfrm>
            <a:off x="1130300" y="4848225"/>
            <a:ext cx="2220913" cy="3175"/>
          </a:xfrm>
          <a:custGeom>
            <a:avLst/>
            <a:gdLst>
              <a:gd name="T0" fmla="*/ 0 w 667"/>
              <a:gd name="T1" fmla="*/ 0 h 3175"/>
              <a:gd name="T2" fmla="*/ 2147483647 w 667"/>
              <a:gd name="T3" fmla="*/ 0 h 3175"/>
              <a:gd name="T4" fmla="*/ 0 w 66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3175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924" name="Freeform 124"/>
          <p:cNvSpPr>
            <a:spLocks noChangeAspect="1"/>
          </p:cNvSpPr>
          <p:nvPr/>
        </p:nvSpPr>
        <p:spPr bwMode="auto">
          <a:xfrm>
            <a:off x="1130300" y="4344988"/>
            <a:ext cx="2220913" cy="3175"/>
          </a:xfrm>
          <a:custGeom>
            <a:avLst/>
            <a:gdLst>
              <a:gd name="T0" fmla="*/ 0 w 667"/>
              <a:gd name="T1" fmla="*/ 0 h 3175"/>
              <a:gd name="T2" fmla="*/ 2147483647 w 667"/>
              <a:gd name="T3" fmla="*/ 0 h 3175"/>
              <a:gd name="T4" fmla="*/ 0 w 66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3175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925" name="Freeform 125"/>
          <p:cNvSpPr>
            <a:spLocks noChangeAspect="1"/>
          </p:cNvSpPr>
          <p:nvPr/>
        </p:nvSpPr>
        <p:spPr bwMode="auto">
          <a:xfrm>
            <a:off x="1130300" y="3340100"/>
            <a:ext cx="2220913" cy="1588"/>
          </a:xfrm>
          <a:custGeom>
            <a:avLst/>
            <a:gdLst>
              <a:gd name="T0" fmla="*/ 0 w 667"/>
              <a:gd name="T1" fmla="*/ 0 h 1588"/>
              <a:gd name="T2" fmla="*/ 2147483647 w 667"/>
              <a:gd name="T3" fmla="*/ 0 h 1588"/>
              <a:gd name="T4" fmla="*/ 0 w 667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1588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926" name="Freeform 126"/>
          <p:cNvSpPr>
            <a:spLocks noChangeAspect="1"/>
          </p:cNvSpPr>
          <p:nvPr/>
        </p:nvSpPr>
        <p:spPr bwMode="auto">
          <a:xfrm>
            <a:off x="3148013" y="3082925"/>
            <a:ext cx="3175" cy="2224088"/>
          </a:xfrm>
          <a:custGeom>
            <a:avLst/>
            <a:gdLst>
              <a:gd name="T0" fmla="*/ 0 w 3175"/>
              <a:gd name="T1" fmla="*/ 2147483647 h 668"/>
              <a:gd name="T2" fmla="*/ 0 w 3175"/>
              <a:gd name="T3" fmla="*/ 0 h 668"/>
              <a:gd name="T4" fmla="*/ 0 w 3175"/>
              <a:gd name="T5" fmla="*/ 2147483647 h 6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668">
                <a:moveTo>
                  <a:pt x="0" y="668"/>
                </a:moveTo>
                <a:lnTo>
                  <a:pt x="0" y="0"/>
                </a:lnTo>
                <a:lnTo>
                  <a:pt x="0" y="668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62" grpId="0" animBg="1"/>
      <p:bldP spid="685165" grpId="0"/>
      <p:bldP spid="685167" grpId="0"/>
      <p:bldP spid="685169" grpId="0" animBg="1"/>
      <p:bldP spid="68517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sp>
        <p:nvSpPr>
          <p:cNvPr id="77827" name="Rectangle 3"/>
          <p:cNvSpPr>
            <a:spLocks noChangeAspect="1" noChangeArrowheads="1"/>
          </p:cNvSpPr>
          <p:nvPr/>
        </p:nvSpPr>
        <p:spPr bwMode="auto">
          <a:xfrm>
            <a:off x="1130300" y="3086100"/>
            <a:ext cx="2214563" cy="22240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828" name="Line 4"/>
          <p:cNvSpPr>
            <a:spLocks noChangeAspect="1" noChangeShapeType="1"/>
          </p:cNvSpPr>
          <p:nvPr/>
        </p:nvSpPr>
        <p:spPr bwMode="auto">
          <a:xfrm>
            <a:off x="8224838" y="2838450"/>
            <a:ext cx="0" cy="256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29" name="Line 5"/>
          <p:cNvSpPr>
            <a:spLocks noChangeAspect="1" noChangeShapeType="1"/>
          </p:cNvSpPr>
          <p:nvPr/>
        </p:nvSpPr>
        <p:spPr bwMode="auto">
          <a:xfrm>
            <a:off x="7016750" y="2838450"/>
            <a:ext cx="0" cy="181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7830" name="Line 6"/>
          <p:cNvSpPr>
            <a:spLocks noChangeAspect="1" noChangeShapeType="1"/>
          </p:cNvSpPr>
          <p:nvPr/>
        </p:nvSpPr>
        <p:spPr bwMode="auto">
          <a:xfrm>
            <a:off x="5935663" y="2833688"/>
            <a:ext cx="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1" name="Line 7"/>
          <p:cNvSpPr>
            <a:spLocks noChangeAspect="1" noChangeShapeType="1"/>
          </p:cNvSpPr>
          <p:nvPr/>
        </p:nvSpPr>
        <p:spPr bwMode="auto">
          <a:xfrm>
            <a:off x="5922963" y="3751263"/>
            <a:ext cx="0" cy="906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2" name="Line 8"/>
          <p:cNvSpPr>
            <a:spLocks noChangeAspect="1" noChangeShapeType="1"/>
          </p:cNvSpPr>
          <p:nvPr/>
        </p:nvSpPr>
        <p:spPr bwMode="auto">
          <a:xfrm>
            <a:off x="5456238" y="4197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3" name="Line 9"/>
          <p:cNvSpPr>
            <a:spLocks noChangeAspect="1" noChangeShapeType="1"/>
          </p:cNvSpPr>
          <p:nvPr/>
        </p:nvSpPr>
        <p:spPr bwMode="auto">
          <a:xfrm>
            <a:off x="4891088" y="5480050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4" name="Line 10"/>
          <p:cNvSpPr>
            <a:spLocks noChangeAspect="1" noChangeShapeType="1"/>
          </p:cNvSpPr>
          <p:nvPr/>
        </p:nvSpPr>
        <p:spPr bwMode="auto">
          <a:xfrm>
            <a:off x="4891088" y="4610100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5" name="Line 11"/>
          <p:cNvSpPr>
            <a:spLocks noChangeAspect="1" noChangeShapeType="1"/>
          </p:cNvSpPr>
          <p:nvPr/>
        </p:nvSpPr>
        <p:spPr bwMode="auto">
          <a:xfrm>
            <a:off x="4897438" y="4165600"/>
            <a:ext cx="1058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6" name="Line 12"/>
          <p:cNvSpPr>
            <a:spLocks noChangeAspect="1" noChangeShapeType="1"/>
          </p:cNvSpPr>
          <p:nvPr/>
        </p:nvSpPr>
        <p:spPr bwMode="auto">
          <a:xfrm>
            <a:off x="4903788" y="3292475"/>
            <a:ext cx="211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7" name="Line 13"/>
          <p:cNvSpPr>
            <a:spLocks noChangeAspect="1" noChangeShapeType="1"/>
          </p:cNvSpPr>
          <p:nvPr/>
        </p:nvSpPr>
        <p:spPr bwMode="auto">
          <a:xfrm>
            <a:off x="4891088" y="2873375"/>
            <a:ext cx="331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8" name="Line 14"/>
          <p:cNvSpPr>
            <a:spLocks noChangeAspect="1" noChangeShapeType="1"/>
          </p:cNvSpPr>
          <p:nvPr/>
        </p:nvSpPr>
        <p:spPr bwMode="auto">
          <a:xfrm>
            <a:off x="4903788" y="2838450"/>
            <a:ext cx="0" cy="256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77839" name="Freeform 15"/>
          <p:cNvSpPr>
            <a:spLocks noChangeAspect="1"/>
          </p:cNvSpPr>
          <p:nvPr/>
        </p:nvSpPr>
        <p:spPr bwMode="auto">
          <a:xfrm>
            <a:off x="2060575" y="4335463"/>
            <a:ext cx="146050" cy="560387"/>
          </a:xfrm>
          <a:custGeom>
            <a:avLst/>
            <a:gdLst>
              <a:gd name="T0" fmla="*/ 0 w 146050"/>
              <a:gd name="T1" fmla="*/ 0 h 291"/>
              <a:gd name="T2" fmla="*/ 0 w 146050"/>
              <a:gd name="T3" fmla="*/ 2147483647 h 291"/>
              <a:gd name="T4" fmla="*/ 0 w 146050"/>
              <a:gd name="T5" fmla="*/ 0 h 2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6050" h="291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0" name="Rectangle 16"/>
          <p:cNvSpPr>
            <a:spLocks noChangeAspect="1" noChangeArrowheads="1"/>
          </p:cNvSpPr>
          <p:nvPr/>
        </p:nvSpPr>
        <p:spPr bwMode="auto">
          <a:xfrm>
            <a:off x="1608138" y="4848225"/>
            <a:ext cx="1539875" cy="217488"/>
          </a:xfrm>
          <a:prstGeom prst="rect">
            <a:avLst/>
          </a:prstGeom>
          <a:solidFill>
            <a:srgbClr val="A6A6A6"/>
          </a:solidFill>
          <a:ln w="0">
            <a:solidFill>
              <a:srgbClr val="A6A6A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841" name="Line 17"/>
          <p:cNvSpPr>
            <a:spLocks noChangeAspect="1" noChangeShapeType="1"/>
          </p:cNvSpPr>
          <p:nvPr/>
        </p:nvSpPr>
        <p:spPr bwMode="auto">
          <a:xfrm flipV="1">
            <a:off x="1608138" y="3089275"/>
            <a:ext cx="3175" cy="2214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2" name="Line 18"/>
          <p:cNvSpPr>
            <a:spLocks noChangeAspect="1" noChangeShapeType="1"/>
          </p:cNvSpPr>
          <p:nvPr/>
        </p:nvSpPr>
        <p:spPr bwMode="auto">
          <a:xfrm>
            <a:off x="1135063" y="4040188"/>
            <a:ext cx="987425" cy="79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3" name="Freeform 19"/>
          <p:cNvSpPr>
            <a:spLocks noChangeAspect="1"/>
          </p:cNvSpPr>
          <p:nvPr/>
        </p:nvSpPr>
        <p:spPr bwMode="auto">
          <a:xfrm>
            <a:off x="1611313" y="3717925"/>
            <a:ext cx="663575" cy="627063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w 200"/>
              <a:gd name="T19" fmla="*/ 2147483647 h 18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  <a:lnTo>
                  <a:pt x="0" y="99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4" name="Freeform 20"/>
          <p:cNvSpPr>
            <a:spLocks noChangeAspect="1"/>
          </p:cNvSpPr>
          <p:nvPr/>
        </p:nvSpPr>
        <p:spPr bwMode="auto">
          <a:xfrm>
            <a:off x="1611313" y="3717925"/>
            <a:ext cx="663575" cy="627063"/>
          </a:xfrm>
          <a:custGeom>
            <a:avLst/>
            <a:gdLst>
              <a:gd name="T0" fmla="*/ 0 w 200"/>
              <a:gd name="T1" fmla="*/ 2147483647 h 188"/>
              <a:gd name="T2" fmla="*/ 0 w 200"/>
              <a:gd name="T3" fmla="*/ 0 h 188"/>
              <a:gd name="T4" fmla="*/ 2147483647 w 200"/>
              <a:gd name="T5" fmla="*/ 0 h 188"/>
              <a:gd name="T6" fmla="*/ 2147483647 w 200"/>
              <a:gd name="T7" fmla="*/ 2147483647 h 188"/>
              <a:gd name="T8" fmla="*/ 2147483647 w 200"/>
              <a:gd name="T9" fmla="*/ 2147483647 h 188"/>
              <a:gd name="T10" fmla="*/ 2147483647 w 200"/>
              <a:gd name="T11" fmla="*/ 2147483647 h 188"/>
              <a:gd name="T12" fmla="*/ 2147483647 w 200"/>
              <a:gd name="T13" fmla="*/ 2147483647 h 188"/>
              <a:gd name="T14" fmla="*/ 2147483647 w 200"/>
              <a:gd name="T15" fmla="*/ 2147483647 h 188"/>
              <a:gd name="T16" fmla="*/ 0 w 200"/>
              <a:gd name="T17" fmla="*/ 2147483647 h 1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0" h="188">
                <a:moveTo>
                  <a:pt x="0" y="99"/>
                </a:moveTo>
                <a:lnTo>
                  <a:pt x="0" y="0"/>
                </a:lnTo>
                <a:lnTo>
                  <a:pt x="200" y="0"/>
                </a:lnTo>
                <a:lnTo>
                  <a:pt x="200" y="188"/>
                </a:lnTo>
                <a:lnTo>
                  <a:pt x="136" y="188"/>
                </a:lnTo>
                <a:lnTo>
                  <a:pt x="136" y="37"/>
                </a:lnTo>
                <a:lnTo>
                  <a:pt x="62" y="37"/>
                </a:lnTo>
                <a:lnTo>
                  <a:pt x="62" y="97"/>
                </a:lnTo>
                <a:lnTo>
                  <a:pt x="0" y="9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5" name="Freeform 21"/>
          <p:cNvSpPr>
            <a:spLocks noChangeAspect="1"/>
          </p:cNvSpPr>
          <p:nvPr/>
        </p:nvSpPr>
        <p:spPr bwMode="auto">
          <a:xfrm>
            <a:off x="1130300" y="3717925"/>
            <a:ext cx="1355725" cy="3175"/>
          </a:xfrm>
          <a:custGeom>
            <a:avLst/>
            <a:gdLst>
              <a:gd name="T0" fmla="*/ 0 w 407"/>
              <a:gd name="T1" fmla="*/ 0 h 3175"/>
              <a:gd name="T2" fmla="*/ 2147483647 w 407"/>
              <a:gd name="T3" fmla="*/ 0 h 3175"/>
              <a:gd name="T4" fmla="*/ 0 w 40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7" h="3175">
                <a:moveTo>
                  <a:pt x="0" y="0"/>
                </a:moveTo>
                <a:lnTo>
                  <a:pt x="4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6" name="Freeform 22"/>
          <p:cNvSpPr>
            <a:spLocks noChangeAspect="1"/>
          </p:cNvSpPr>
          <p:nvPr/>
        </p:nvSpPr>
        <p:spPr bwMode="auto">
          <a:xfrm>
            <a:off x="2274888" y="3089275"/>
            <a:ext cx="149225" cy="1751013"/>
          </a:xfrm>
          <a:custGeom>
            <a:avLst/>
            <a:gdLst>
              <a:gd name="T0" fmla="*/ 0 w 149225"/>
              <a:gd name="T1" fmla="*/ 0 h 423"/>
              <a:gd name="T2" fmla="*/ 0 w 149225"/>
              <a:gd name="T3" fmla="*/ 2147483647 h 423"/>
              <a:gd name="T4" fmla="*/ 0 w 149225"/>
              <a:gd name="T5" fmla="*/ 0 h 42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9225" h="423">
                <a:moveTo>
                  <a:pt x="0" y="0"/>
                </a:moveTo>
                <a:lnTo>
                  <a:pt x="0" y="4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7" name="Freeform 23"/>
          <p:cNvSpPr>
            <a:spLocks noChangeAspect="1"/>
          </p:cNvSpPr>
          <p:nvPr/>
        </p:nvSpPr>
        <p:spPr bwMode="auto">
          <a:xfrm>
            <a:off x="1809750" y="4040188"/>
            <a:ext cx="6350" cy="800100"/>
          </a:xfrm>
          <a:custGeom>
            <a:avLst/>
            <a:gdLst>
              <a:gd name="T0" fmla="*/ 2147483647 w 2"/>
              <a:gd name="T1" fmla="*/ 2147483647 h 240"/>
              <a:gd name="T2" fmla="*/ 0 w 2"/>
              <a:gd name="T3" fmla="*/ 0 h 240"/>
              <a:gd name="T4" fmla="*/ 2147483647 w 2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240">
                <a:moveTo>
                  <a:pt x="2" y="240"/>
                </a:moveTo>
                <a:lnTo>
                  <a:pt x="0" y="0"/>
                </a:lnTo>
                <a:lnTo>
                  <a:pt x="2" y="24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rgbClr val="A6A6A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848" name="Line 24"/>
          <p:cNvSpPr>
            <a:spLocks noChangeAspect="1" noChangeShapeType="1"/>
          </p:cNvSpPr>
          <p:nvPr/>
        </p:nvSpPr>
        <p:spPr bwMode="auto">
          <a:xfrm flipH="1" flipV="1">
            <a:off x="1809750" y="4040188"/>
            <a:ext cx="6350" cy="800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9" name="Text Box 25"/>
          <p:cNvSpPr txBox="1">
            <a:spLocks noChangeAspect="1" noChangeArrowheads="1"/>
          </p:cNvSpPr>
          <p:nvPr/>
        </p:nvSpPr>
        <p:spPr bwMode="auto">
          <a:xfrm>
            <a:off x="1206500" y="3370263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</a:t>
            </a:r>
            <a:endParaRPr lang="en-US" altLang="de-DE" sz="1500"/>
          </a:p>
        </p:txBody>
      </p:sp>
      <p:sp>
        <p:nvSpPr>
          <p:cNvPr id="77850" name="Text Box 26"/>
          <p:cNvSpPr txBox="1">
            <a:spLocks noChangeAspect="1" noChangeArrowheads="1"/>
          </p:cNvSpPr>
          <p:nvPr/>
        </p:nvSpPr>
        <p:spPr bwMode="auto">
          <a:xfrm>
            <a:off x="1200150" y="371951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3</a:t>
            </a:r>
            <a:endParaRPr lang="en-US" altLang="de-DE" sz="1500"/>
          </a:p>
        </p:txBody>
      </p:sp>
      <p:sp>
        <p:nvSpPr>
          <p:cNvPr id="77851" name="Text Box 27"/>
          <p:cNvSpPr txBox="1">
            <a:spLocks noChangeAspect="1" noChangeArrowheads="1"/>
          </p:cNvSpPr>
          <p:nvPr/>
        </p:nvSpPr>
        <p:spPr bwMode="auto">
          <a:xfrm>
            <a:off x="1212850" y="4059238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4</a:t>
            </a:r>
            <a:endParaRPr lang="en-US" altLang="de-DE" sz="1500"/>
          </a:p>
        </p:txBody>
      </p:sp>
      <p:sp>
        <p:nvSpPr>
          <p:cNvPr id="77852" name="Text Box 28"/>
          <p:cNvSpPr txBox="1">
            <a:spLocks noChangeAspect="1" noChangeArrowheads="1"/>
          </p:cNvSpPr>
          <p:nvPr/>
        </p:nvSpPr>
        <p:spPr bwMode="auto">
          <a:xfrm>
            <a:off x="1200150" y="4465638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5</a:t>
            </a:r>
            <a:endParaRPr lang="en-US" altLang="de-DE" sz="1500"/>
          </a:p>
        </p:txBody>
      </p:sp>
      <p:sp>
        <p:nvSpPr>
          <p:cNvPr id="77853" name="Text Box 29"/>
          <p:cNvSpPr txBox="1">
            <a:spLocks noChangeAspect="1" noChangeArrowheads="1"/>
          </p:cNvSpPr>
          <p:nvPr/>
        </p:nvSpPr>
        <p:spPr bwMode="auto">
          <a:xfrm>
            <a:off x="1200150" y="4811713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6</a:t>
            </a:r>
            <a:endParaRPr lang="en-US" altLang="de-DE" sz="1500"/>
          </a:p>
        </p:txBody>
      </p:sp>
      <p:sp>
        <p:nvSpPr>
          <p:cNvPr id="77854" name="Text Box 30"/>
          <p:cNvSpPr txBox="1">
            <a:spLocks noChangeAspect="1" noChangeArrowheads="1"/>
          </p:cNvSpPr>
          <p:nvPr/>
        </p:nvSpPr>
        <p:spPr bwMode="auto">
          <a:xfrm>
            <a:off x="1206500" y="5030788"/>
            <a:ext cx="3016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7</a:t>
            </a:r>
            <a:endParaRPr lang="en-US" altLang="de-DE" sz="1500"/>
          </a:p>
        </p:txBody>
      </p:sp>
      <p:sp>
        <p:nvSpPr>
          <p:cNvPr id="77855" name="Text Box 31"/>
          <p:cNvSpPr txBox="1">
            <a:spLocks noChangeAspect="1" noChangeArrowheads="1"/>
          </p:cNvSpPr>
          <p:nvPr/>
        </p:nvSpPr>
        <p:spPr bwMode="auto">
          <a:xfrm>
            <a:off x="1817688" y="3074988"/>
            <a:ext cx="3000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8</a:t>
            </a:r>
            <a:endParaRPr lang="en-US" altLang="de-DE" sz="1500"/>
          </a:p>
        </p:txBody>
      </p:sp>
      <p:sp>
        <p:nvSpPr>
          <p:cNvPr id="77856" name="Text Box 32"/>
          <p:cNvSpPr txBox="1">
            <a:spLocks noChangeAspect="1" noChangeArrowheads="1"/>
          </p:cNvSpPr>
          <p:nvPr/>
        </p:nvSpPr>
        <p:spPr bwMode="auto">
          <a:xfrm>
            <a:off x="1817688" y="3379788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9</a:t>
            </a:r>
            <a:endParaRPr lang="en-US" altLang="de-DE" sz="1500"/>
          </a:p>
        </p:txBody>
      </p:sp>
      <p:sp>
        <p:nvSpPr>
          <p:cNvPr id="77857" name="Text Box 33"/>
          <p:cNvSpPr txBox="1">
            <a:spLocks noChangeAspect="1" noChangeArrowheads="1"/>
          </p:cNvSpPr>
          <p:nvPr/>
        </p:nvSpPr>
        <p:spPr bwMode="auto">
          <a:xfrm>
            <a:off x="1731963" y="3784600"/>
            <a:ext cx="4048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10</a:t>
            </a:r>
            <a:endParaRPr lang="en-US" altLang="de-DE" sz="1500"/>
          </a:p>
        </p:txBody>
      </p:sp>
      <p:sp>
        <p:nvSpPr>
          <p:cNvPr id="77858" name="Text Box 34"/>
          <p:cNvSpPr txBox="1">
            <a:spLocks noChangeAspect="1" noChangeArrowheads="1"/>
          </p:cNvSpPr>
          <p:nvPr/>
        </p:nvSpPr>
        <p:spPr bwMode="auto">
          <a:xfrm>
            <a:off x="1503363" y="404812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11</a:t>
            </a:r>
            <a:endParaRPr lang="en-US" altLang="de-DE" sz="1500"/>
          </a:p>
        </p:txBody>
      </p:sp>
      <p:sp>
        <p:nvSpPr>
          <p:cNvPr id="77859" name="Text Box 35"/>
          <p:cNvSpPr txBox="1">
            <a:spLocks noChangeAspect="1" noChangeArrowheads="1"/>
          </p:cNvSpPr>
          <p:nvPr/>
        </p:nvSpPr>
        <p:spPr bwMode="auto">
          <a:xfrm>
            <a:off x="1719263" y="40481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12</a:t>
            </a:r>
            <a:endParaRPr lang="en-US" altLang="de-DE" sz="1500"/>
          </a:p>
        </p:txBody>
      </p:sp>
      <p:sp>
        <p:nvSpPr>
          <p:cNvPr id="77860" name="Text Box 36"/>
          <p:cNvSpPr txBox="1">
            <a:spLocks noChangeAspect="1" noChangeArrowheads="1"/>
          </p:cNvSpPr>
          <p:nvPr/>
        </p:nvSpPr>
        <p:spPr bwMode="auto">
          <a:xfrm>
            <a:off x="1493838" y="446087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13</a:t>
            </a:r>
            <a:endParaRPr lang="en-US" altLang="de-DE" sz="1500"/>
          </a:p>
        </p:txBody>
      </p:sp>
      <p:sp>
        <p:nvSpPr>
          <p:cNvPr id="77861" name="Text Box 37"/>
          <p:cNvSpPr txBox="1">
            <a:spLocks noChangeAspect="1" noChangeArrowheads="1"/>
          </p:cNvSpPr>
          <p:nvPr/>
        </p:nvSpPr>
        <p:spPr bwMode="auto">
          <a:xfrm>
            <a:off x="1731963" y="4454525"/>
            <a:ext cx="4048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14</a:t>
            </a:r>
            <a:endParaRPr lang="en-US" altLang="de-DE" sz="1500"/>
          </a:p>
        </p:txBody>
      </p:sp>
      <p:sp>
        <p:nvSpPr>
          <p:cNvPr id="77862" name="Text Box 38"/>
          <p:cNvSpPr txBox="1">
            <a:spLocks noChangeAspect="1" noChangeArrowheads="1"/>
          </p:cNvSpPr>
          <p:nvPr/>
        </p:nvSpPr>
        <p:spPr bwMode="auto">
          <a:xfrm>
            <a:off x="1962150" y="4454525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15</a:t>
            </a:r>
            <a:endParaRPr lang="en-US" altLang="de-DE" sz="1500"/>
          </a:p>
        </p:txBody>
      </p:sp>
      <p:sp>
        <p:nvSpPr>
          <p:cNvPr id="77863" name="Text Box 39"/>
          <p:cNvSpPr txBox="1">
            <a:spLocks noChangeAspect="1" noChangeArrowheads="1"/>
          </p:cNvSpPr>
          <p:nvPr/>
        </p:nvSpPr>
        <p:spPr bwMode="auto">
          <a:xfrm>
            <a:off x="1971675" y="5048250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16</a:t>
            </a:r>
            <a:endParaRPr lang="en-US" altLang="de-DE" sz="1500"/>
          </a:p>
        </p:txBody>
      </p:sp>
      <p:sp>
        <p:nvSpPr>
          <p:cNvPr id="77864" name="Text Box 40"/>
          <p:cNvSpPr txBox="1">
            <a:spLocks noChangeAspect="1" noChangeArrowheads="1"/>
          </p:cNvSpPr>
          <p:nvPr/>
        </p:nvSpPr>
        <p:spPr bwMode="auto">
          <a:xfrm>
            <a:off x="2184400" y="3087688"/>
            <a:ext cx="401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17</a:t>
            </a:r>
            <a:endParaRPr lang="en-US" altLang="de-DE" sz="1500"/>
          </a:p>
        </p:txBody>
      </p:sp>
      <p:sp>
        <p:nvSpPr>
          <p:cNvPr id="77865" name="Text Box 41"/>
          <p:cNvSpPr txBox="1">
            <a:spLocks noChangeAspect="1" noChangeArrowheads="1"/>
          </p:cNvSpPr>
          <p:nvPr/>
        </p:nvSpPr>
        <p:spPr bwMode="auto">
          <a:xfrm>
            <a:off x="2159000" y="3379788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18</a:t>
            </a:r>
            <a:endParaRPr lang="en-US" altLang="de-DE" sz="1500"/>
          </a:p>
        </p:txBody>
      </p:sp>
      <p:sp>
        <p:nvSpPr>
          <p:cNvPr id="77866" name="Text Box 42"/>
          <p:cNvSpPr txBox="1">
            <a:spLocks noChangeAspect="1" noChangeArrowheads="1"/>
          </p:cNvSpPr>
          <p:nvPr/>
        </p:nvSpPr>
        <p:spPr bwMode="auto">
          <a:xfrm>
            <a:off x="2166938" y="3836988"/>
            <a:ext cx="401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19</a:t>
            </a:r>
            <a:endParaRPr lang="en-US" altLang="de-DE" sz="1500"/>
          </a:p>
        </p:txBody>
      </p:sp>
      <p:sp>
        <p:nvSpPr>
          <p:cNvPr id="77867" name="Text Box 43"/>
          <p:cNvSpPr txBox="1">
            <a:spLocks noChangeAspect="1" noChangeArrowheads="1"/>
          </p:cNvSpPr>
          <p:nvPr/>
        </p:nvSpPr>
        <p:spPr bwMode="auto">
          <a:xfrm>
            <a:off x="2198688" y="44545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20</a:t>
            </a:r>
            <a:endParaRPr lang="en-US" altLang="de-DE" sz="1500"/>
          </a:p>
        </p:txBody>
      </p:sp>
      <p:sp>
        <p:nvSpPr>
          <p:cNvPr id="77868" name="Text Box 44"/>
          <p:cNvSpPr txBox="1">
            <a:spLocks noChangeAspect="1" noChangeArrowheads="1"/>
          </p:cNvSpPr>
          <p:nvPr/>
        </p:nvSpPr>
        <p:spPr bwMode="auto">
          <a:xfrm>
            <a:off x="2592388" y="3081338"/>
            <a:ext cx="4048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21</a:t>
            </a:r>
            <a:endParaRPr lang="en-US" altLang="de-DE" sz="1500"/>
          </a:p>
        </p:txBody>
      </p:sp>
      <p:sp>
        <p:nvSpPr>
          <p:cNvPr id="77869" name="Text Box 45"/>
          <p:cNvSpPr txBox="1">
            <a:spLocks noChangeAspect="1" noChangeArrowheads="1"/>
          </p:cNvSpPr>
          <p:nvPr/>
        </p:nvSpPr>
        <p:spPr bwMode="auto">
          <a:xfrm>
            <a:off x="2590800" y="444817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22</a:t>
            </a:r>
            <a:endParaRPr lang="en-US" altLang="de-DE" sz="1500"/>
          </a:p>
        </p:txBody>
      </p:sp>
      <p:sp>
        <p:nvSpPr>
          <p:cNvPr id="77870" name="Text Box 46"/>
          <p:cNvSpPr txBox="1">
            <a:spLocks noChangeAspect="1" noChangeArrowheads="1"/>
          </p:cNvSpPr>
          <p:nvPr/>
        </p:nvSpPr>
        <p:spPr bwMode="auto">
          <a:xfrm>
            <a:off x="3044825" y="3081338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23</a:t>
            </a:r>
            <a:endParaRPr lang="en-US" altLang="de-DE" sz="1500"/>
          </a:p>
        </p:txBody>
      </p:sp>
      <p:sp>
        <p:nvSpPr>
          <p:cNvPr id="77871" name="Text Box 47"/>
          <p:cNvSpPr txBox="1">
            <a:spLocks noChangeAspect="1" noChangeArrowheads="1"/>
          </p:cNvSpPr>
          <p:nvPr/>
        </p:nvSpPr>
        <p:spPr bwMode="auto">
          <a:xfrm>
            <a:off x="3038475" y="366712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24</a:t>
            </a:r>
            <a:endParaRPr lang="en-US" altLang="de-DE" sz="1500"/>
          </a:p>
        </p:txBody>
      </p:sp>
      <p:sp>
        <p:nvSpPr>
          <p:cNvPr id="77872" name="Text Box 48"/>
          <p:cNvSpPr txBox="1">
            <a:spLocks noChangeAspect="1" noChangeArrowheads="1"/>
          </p:cNvSpPr>
          <p:nvPr/>
        </p:nvSpPr>
        <p:spPr bwMode="auto">
          <a:xfrm>
            <a:off x="3049588" y="4451350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25</a:t>
            </a:r>
            <a:endParaRPr lang="en-US" altLang="de-DE" sz="1500"/>
          </a:p>
        </p:txBody>
      </p:sp>
      <p:sp>
        <p:nvSpPr>
          <p:cNvPr id="77873" name="Text Box 49"/>
          <p:cNvSpPr txBox="1">
            <a:spLocks noChangeAspect="1" noChangeArrowheads="1"/>
          </p:cNvSpPr>
          <p:nvPr/>
        </p:nvSpPr>
        <p:spPr bwMode="auto">
          <a:xfrm>
            <a:off x="3051175" y="4810125"/>
            <a:ext cx="4048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26</a:t>
            </a:r>
            <a:endParaRPr lang="en-US" altLang="de-DE" sz="1500"/>
          </a:p>
        </p:txBody>
      </p:sp>
      <p:sp>
        <p:nvSpPr>
          <p:cNvPr id="77874" name="Text Box 50"/>
          <p:cNvSpPr txBox="1">
            <a:spLocks noChangeAspect="1" noChangeArrowheads="1"/>
          </p:cNvSpPr>
          <p:nvPr/>
        </p:nvSpPr>
        <p:spPr bwMode="auto">
          <a:xfrm>
            <a:off x="3038475" y="503872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27</a:t>
            </a:r>
            <a:endParaRPr lang="en-US" altLang="de-DE" sz="1500"/>
          </a:p>
        </p:txBody>
      </p:sp>
      <p:sp>
        <p:nvSpPr>
          <p:cNvPr id="77875" name="Text Box 51"/>
          <p:cNvSpPr txBox="1">
            <a:spLocks noChangeAspect="1" noChangeArrowheads="1"/>
          </p:cNvSpPr>
          <p:nvPr/>
        </p:nvSpPr>
        <p:spPr bwMode="auto">
          <a:xfrm>
            <a:off x="4527550" y="2616200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</a:t>
            </a:r>
            <a:endParaRPr lang="en-US" altLang="de-DE" sz="1500"/>
          </a:p>
        </p:txBody>
      </p:sp>
      <p:sp>
        <p:nvSpPr>
          <p:cNvPr id="77876" name="Text Box 52"/>
          <p:cNvSpPr txBox="1">
            <a:spLocks noChangeAspect="1" noChangeArrowheads="1"/>
          </p:cNvSpPr>
          <p:nvPr/>
        </p:nvSpPr>
        <p:spPr bwMode="auto">
          <a:xfrm>
            <a:off x="4530725" y="3038475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</a:t>
            </a:r>
            <a:endParaRPr lang="en-US" altLang="de-DE" sz="1500"/>
          </a:p>
        </p:txBody>
      </p:sp>
      <p:sp>
        <p:nvSpPr>
          <p:cNvPr id="77877" name="Text Box 53"/>
          <p:cNvSpPr txBox="1">
            <a:spLocks noChangeAspect="1" noChangeArrowheads="1"/>
          </p:cNvSpPr>
          <p:nvPr/>
        </p:nvSpPr>
        <p:spPr bwMode="auto">
          <a:xfrm>
            <a:off x="4533900" y="3430588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3</a:t>
            </a:r>
            <a:endParaRPr lang="en-US" altLang="de-DE" sz="1500"/>
          </a:p>
        </p:txBody>
      </p:sp>
      <p:sp>
        <p:nvSpPr>
          <p:cNvPr id="77878" name="Text Box 54"/>
          <p:cNvSpPr txBox="1">
            <a:spLocks noChangeAspect="1" noChangeArrowheads="1"/>
          </p:cNvSpPr>
          <p:nvPr/>
        </p:nvSpPr>
        <p:spPr bwMode="auto">
          <a:xfrm>
            <a:off x="4541838" y="3921125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4</a:t>
            </a:r>
            <a:endParaRPr lang="en-US" altLang="de-DE" sz="1500"/>
          </a:p>
        </p:txBody>
      </p:sp>
      <p:sp>
        <p:nvSpPr>
          <p:cNvPr id="77879" name="Text Box 55"/>
          <p:cNvSpPr txBox="1">
            <a:spLocks noChangeAspect="1" noChangeArrowheads="1"/>
          </p:cNvSpPr>
          <p:nvPr/>
        </p:nvSpPr>
        <p:spPr bwMode="auto">
          <a:xfrm>
            <a:off x="4527550" y="4354513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5</a:t>
            </a:r>
            <a:endParaRPr lang="en-US" altLang="de-DE" sz="1500"/>
          </a:p>
        </p:txBody>
      </p:sp>
      <p:sp>
        <p:nvSpPr>
          <p:cNvPr id="77880" name="Text Box 56"/>
          <p:cNvSpPr txBox="1">
            <a:spLocks noChangeAspect="1" noChangeArrowheads="1"/>
          </p:cNvSpPr>
          <p:nvPr/>
        </p:nvSpPr>
        <p:spPr bwMode="auto">
          <a:xfrm>
            <a:off x="4533900" y="4751388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6</a:t>
            </a:r>
            <a:endParaRPr lang="en-US" altLang="de-DE" sz="1500"/>
          </a:p>
        </p:txBody>
      </p:sp>
      <p:sp>
        <p:nvSpPr>
          <p:cNvPr id="77881" name="Text Box 57"/>
          <p:cNvSpPr txBox="1">
            <a:spLocks noChangeAspect="1" noChangeArrowheads="1"/>
          </p:cNvSpPr>
          <p:nvPr/>
        </p:nvSpPr>
        <p:spPr bwMode="auto">
          <a:xfrm>
            <a:off x="4540250" y="5191125"/>
            <a:ext cx="300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7</a:t>
            </a:r>
            <a:endParaRPr lang="en-US" altLang="de-DE" sz="1500"/>
          </a:p>
        </p:txBody>
      </p:sp>
      <p:sp>
        <p:nvSpPr>
          <p:cNvPr id="77882" name="Text Box 58"/>
          <p:cNvSpPr txBox="1">
            <a:spLocks noChangeAspect="1" noChangeArrowheads="1"/>
          </p:cNvSpPr>
          <p:nvPr/>
        </p:nvSpPr>
        <p:spPr bwMode="auto">
          <a:xfrm>
            <a:off x="5586413" y="26019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8</a:t>
            </a:r>
            <a:endParaRPr lang="en-US" altLang="de-DE" sz="1500"/>
          </a:p>
        </p:txBody>
      </p:sp>
      <p:sp>
        <p:nvSpPr>
          <p:cNvPr id="77883" name="Text Box 59"/>
          <p:cNvSpPr txBox="1">
            <a:spLocks noChangeAspect="1" noChangeArrowheads="1"/>
          </p:cNvSpPr>
          <p:nvPr/>
        </p:nvSpPr>
        <p:spPr bwMode="auto">
          <a:xfrm>
            <a:off x="5576888" y="2998788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9</a:t>
            </a:r>
            <a:endParaRPr lang="en-US" altLang="de-DE" sz="1500"/>
          </a:p>
        </p:txBody>
      </p:sp>
      <p:sp>
        <p:nvSpPr>
          <p:cNvPr id="77884" name="Text Box 60"/>
          <p:cNvSpPr txBox="1">
            <a:spLocks noChangeAspect="1" noChangeArrowheads="1"/>
          </p:cNvSpPr>
          <p:nvPr/>
        </p:nvSpPr>
        <p:spPr bwMode="auto">
          <a:xfrm>
            <a:off x="5476875" y="3455988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10</a:t>
            </a:r>
            <a:endParaRPr lang="en-US" altLang="de-DE" sz="1500"/>
          </a:p>
        </p:txBody>
      </p:sp>
      <p:sp>
        <p:nvSpPr>
          <p:cNvPr id="77885" name="Text Box 61"/>
          <p:cNvSpPr txBox="1">
            <a:spLocks noChangeAspect="1" noChangeArrowheads="1"/>
          </p:cNvSpPr>
          <p:nvPr/>
        </p:nvSpPr>
        <p:spPr bwMode="auto">
          <a:xfrm>
            <a:off x="5024438" y="3836988"/>
            <a:ext cx="40322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11</a:t>
            </a:r>
            <a:endParaRPr lang="en-US" altLang="de-DE" sz="1500"/>
          </a:p>
        </p:txBody>
      </p:sp>
      <p:sp>
        <p:nvSpPr>
          <p:cNvPr id="77886" name="Text Box 62"/>
          <p:cNvSpPr txBox="1">
            <a:spLocks noChangeAspect="1" noChangeArrowheads="1"/>
          </p:cNvSpPr>
          <p:nvPr/>
        </p:nvSpPr>
        <p:spPr bwMode="auto">
          <a:xfrm>
            <a:off x="5476875" y="38195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12</a:t>
            </a:r>
            <a:endParaRPr lang="en-US" altLang="de-DE" sz="1500"/>
          </a:p>
        </p:txBody>
      </p:sp>
      <p:sp>
        <p:nvSpPr>
          <p:cNvPr id="77887" name="Text Box 63"/>
          <p:cNvSpPr txBox="1">
            <a:spLocks noChangeAspect="1" noChangeArrowheads="1"/>
          </p:cNvSpPr>
          <p:nvPr/>
        </p:nvSpPr>
        <p:spPr bwMode="auto">
          <a:xfrm>
            <a:off x="5013325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13</a:t>
            </a:r>
            <a:endParaRPr lang="en-US" altLang="de-DE" sz="1500"/>
          </a:p>
        </p:txBody>
      </p:sp>
      <p:sp>
        <p:nvSpPr>
          <p:cNvPr id="77888" name="Text Box 64"/>
          <p:cNvSpPr txBox="1">
            <a:spLocks noChangeAspect="1" noChangeArrowheads="1"/>
          </p:cNvSpPr>
          <p:nvPr/>
        </p:nvSpPr>
        <p:spPr bwMode="auto">
          <a:xfrm>
            <a:off x="5505450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14</a:t>
            </a:r>
            <a:endParaRPr lang="en-US" altLang="de-DE" sz="1500"/>
          </a:p>
        </p:txBody>
      </p:sp>
      <p:sp>
        <p:nvSpPr>
          <p:cNvPr id="77889" name="Text Box 65"/>
          <p:cNvSpPr txBox="1">
            <a:spLocks noChangeAspect="1" noChangeArrowheads="1"/>
          </p:cNvSpPr>
          <p:nvPr/>
        </p:nvSpPr>
        <p:spPr bwMode="auto">
          <a:xfrm>
            <a:off x="6038850" y="4219575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15</a:t>
            </a:r>
            <a:endParaRPr lang="en-US" altLang="de-DE" sz="1500"/>
          </a:p>
        </p:txBody>
      </p:sp>
      <p:sp>
        <p:nvSpPr>
          <p:cNvPr id="77890" name="Text Box 66"/>
          <p:cNvSpPr txBox="1">
            <a:spLocks noChangeAspect="1" noChangeArrowheads="1"/>
          </p:cNvSpPr>
          <p:nvPr/>
        </p:nvSpPr>
        <p:spPr bwMode="auto">
          <a:xfrm>
            <a:off x="5935663" y="51657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16</a:t>
            </a:r>
            <a:endParaRPr lang="en-US" altLang="de-DE" sz="1500"/>
          </a:p>
        </p:txBody>
      </p:sp>
      <p:sp>
        <p:nvSpPr>
          <p:cNvPr id="77891" name="Text Box 67"/>
          <p:cNvSpPr txBox="1">
            <a:spLocks noChangeAspect="1" noChangeArrowheads="1"/>
          </p:cNvSpPr>
          <p:nvPr/>
        </p:nvSpPr>
        <p:spPr bwMode="auto">
          <a:xfrm>
            <a:off x="6527800" y="2616200"/>
            <a:ext cx="401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17</a:t>
            </a:r>
            <a:endParaRPr lang="en-US" altLang="de-DE" sz="1500"/>
          </a:p>
        </p:txBody>
      </p:sp>
      <p:sp>
        <p:nvSpPr>
          <p:cNvPr id="77892" name="Text Box 68"/>
          <p:cNvSpPr txBox="1">
            <a:spLocks noChangeAspect="1" noChangeArrowheads="1"/>
          </p:cNvSpPr>
          <p:nvPr/>
        </p:nvSpPr>
        <p:spPr bwMode="auto">
          <a:xfrm>
            <a:off x="6516688" y="3038475"/>
            <a:ext cx="401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18</a:t>
            </a:r>
            <a:endParaRPr lang="en-US" altLang="de-DE" sz="1500"/>
          </a:p>
        </p:txBody>
      </p:sp>
      <p:sp>
        <p:nvSpPr>
          <p:cNvPr id="77893" name="Text Box 69"/>
          <p:cNvSpPr txBox="1">
            <a:spLocks noChangeAspect="1" noChangeArrowheads="1"/>
          </p:cNvSpPr>
          <p:nvPr/>
        </p:nvSpPr>
        <p:spPr bwMode="auto">
          <a:xfrm>
            <a:off x="6519863" y="3590925"/>
            <a:ext cx="401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19</a:t>
            </a:r>
            <a:endParaRPr lang="en-US" altLang="de-DE" sz="1500"/>
          </a:p>
        </p:txBody>
      </p:sp>
      <p:sp>
        <p:nvSpPr>
          <p:cNvPr id="77894" name="Text Box 70"/>
          <p:cNvSpPr txBox="1">
            <a:spLocks noChangeAspect="1" noChangeArrowheads="1"/>
          </p:cNvSpPr>
          <p:nvPr/>
        </p:nvSpPr>
        <p:spPr bwMode="auto">
          <a:xfrm>
            <a:off x="6586538" y="4278313"/>
            <a:ext cx="403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20</a:t>
            </a:r>
            <a:endParaRPr lang="en-US" altLang="de-DE" sz="1500"/>
          </a:p>
        </p:txBody>
      </p:sp>
      <p:sp>
        <p:nvSpPr>
          <p:cNvPr id="77895" name="Text Box 71"/>
          <p:cNvSpPr txBox="1">
            <a:spLocks noChangeAspect="1" noChangeArrowheads="1"/>
          </p:cNvSpPr>
          <p:nvPr/>
        </p:nvSpPr>
        <p:spPr bwMode="auto">
          <a:xfrm>
            <a:off x="7148513" y="2616200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21</a:t>
            </a:r>
            <a:endParaRPr lang="en-US" altLang="de-DE" sz="1500"/>
          </a:p>
        </p:txBody>
      </p:sp>
      <p:sp>
        <p:nvSpPr>
          <p:cNvPr id="77896" name="Text Box 72"/>
          <p:cNvSpPr txBox="1">
            <a:spLocks noChangeAspect="1" noChangeArrowheads="1"/>
          </p:cNvSpPr>
          <p:nvPr/>
        </p:nvSpPr>
        <p:spPr bwMode="auto">
          <a:xfrm>
            <a:off x="7118350" y="429577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22</a:t>
            </a:r>
            <a:endParaRPr lang="en-US" altLang="de-DE" sz="1500"/>
          </a:p>
        </p:txBody>
      </p:sp>
      <p:sp>
        <p:nvSpPr>
          <p:cNvPr id="77897" name="Text Box 73"/>
          <p:cNvSpPr txBox="1">
            <a:spLocks noChangeAspect="1" noChangeArrowheads="1"/>
          </p:cNvSpPr>
          <p:nvPr/>
        </p:nvSpPr>
        <p:spPr bwMode="auto">
          <a:xfrm>
            <a:off x="7720013" y="2608263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23</a:t>
            </a:r>
            <a:endParaRPr lang="en-US" altLang="de-DE" sz="1500"/>
          </a:p>
        </p:txBody>
      </p:sp>
      <p:sp>
        <p:nvSpPr>
          <p:cNvPr id="77898" name="Text Box 74"/>
          <p:cNvSpPr txBox="1">
            <a:spLocks noChangeAspect="1" noChangeArrowheads="1"/>
          </p:cNvSpPr>
          <p:nvPr/>
        </p:nvSpPr>
        <p:spPr bwMode="auto">
          <a:xfrm>
            <a:off x="7720013" y="35909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24</a:t>
            </a:r>
            <a:endParaRPr lang="en-US" altLang="de-DE" sz="1500"/>
          </a:p>
        </p:txBody>
      </p:sp>
      <p:sp>
        <p:nvSpPr>
          <p:cNvPr id="77899" name="Text Box 75"/>
          <p:cNvSpPr txBox="1">
            <a:spLocks noChangeAspect="1" noChangeArrowheads="1"/>
          </p:cNvSpPr>
          <p:nvPr/>
        </p:nvSpPr>
        <p:spPr bwMode="auto">
          <a:xfrm>
            <a:off x="7720013" y="4295775"/>
            <a:ext cx="403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25</a:t>
            </a:r>
            <a:endParaRPr lang="en-US" altLang="de-DE" sz="1500"/>
          </a:p>
        </p:txBody>
      </p:sp>
      <p:sp>
        <p:nvSpPr>
          <p:cNvPr id="77900" name="Text Box 76"/>
          <p:cNvSpPr txBox="1">
            <a:spLocks noChangeAspect="1" noChangeArrowheads="1"/>
          </p:cNvSpPr>
          <p:nvPr/>
        </p:nvSpPr>
        <p:spPr bwMode="auto">
          <a:xfrm>
            <a:off x="7734300" y="4759325"/>
            <a:ext cx="403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26</a:t>
            </a:r>
            <a:endParaRPr lang="en-US" altLang="de-DE" sz="1500"/>
          </a:p>
        </p:txBody>
      </p:sp>
      <p:sp>
        <p:nvSpPr>
          <p:cNvPr id="77901" name="Text Box 77"/>
          <p:cNvSpPr txBox="1">
            <a:spLocks noChangeAspect="1" noChangeArrowheads="1"/>
          </p:cNvSpPr>
          <p:nvPr/>
        </p:nvSpPr>
        <p:spPr bwMode="auto">
          <a:xfrm>
            <a:off x="7772400" y="5156200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27</a:t>
            </a:r>
            <a:endParaRPr lang="en-US" altLang="de-DE" sz="1500"/>
          </a:p>
        </p:txBody>
      </p:sp>
      <p:sp>
        <p:nvSpPr>
          <p:cNvPr id="77902" name="Oval 78"/>
          <p:cNvSpPr>
            <a:spLocks noChangeAspect="1" noChangeArrowheads="1"/>
          </p:cNvSpPr>
          <p:nvPr/>
        </p:nvSpPr>
        <p:spPr bwMode="auto">
          <a:xfrm>
            <a:off x="4764088" y="2725738"/>
            <a:ext cx="300037" cy="303212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03" name="Text Box 79"/>
          <p:cNvSpPr txBox="1">
            <a:spLocks noChangeAspect="1" noChangeArrowheads="1"/>
          </p:cNvSpPr>
          <p:nvPr/>
        </p:nvSpPr>
        <p:spPr bwMode="auto">
          <a:xfrm>
            <a:off x="4687888" y="2732088"/>
            <a:ext cx="41751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1,2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04" name="Oval 80"/>
          <p:cNvSpPr>
            <a:spLocks noChangeAspect="1" noChangeArrowheads="1"/>
          </p:cNvSpPr>
          <p:nvPr/>
        </p:nvSpPr>
        <p:spPr bwMode="auto">
          <a:xfrm>
            <a:off x="4764088" y="315595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05" name="Text Box 81"/>
          <p:cNvSpPr txBox="1">
            <a:spLocks noChangeAspect="1" noChangeArrowheads="1"/>
          </p:cNvSpPr>
          <p:nvPr/>
        </p:nvSpPr>
        <p:spPr bwMode="auto">
          <a:xfrm>
            <a:off x="4697413" y="3168650"/>
            <a:ext cx="41751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2,2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06" name="Oval 82"/>
          <p:cNvSpPr>
            <a:spLocks noChangeAspect="1" noChangeArrowheads="1"/>
          </p:cNvSpPr>
          <p:nvPr/>
        </p:nvSpPr>
        <p:spPr bwMode="auto">
          <a:xfrm>
            <a:off x="4764088" y="3584575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07" name="Text Box 83"/>
          <p:cNvSpPr txBox="1">
            <a:spLocks noChangeAspect="1" noChangeArrowheads="1"/>
          </p:cNvSpPr>
          <p:nvPr/>
        </p:nvSpPr>
        <p:spPr bwMode="auto">
          <a:xfrm>
            <a:off x="4706938" y="3600450"/>
            <a:ext cx="4191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2,2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08" name="Oval 84"/>
          <p:cNvSpPr>
            <a:spLocks noChangeAspect="1" noChangeArrowheads="1"/>
          </p:cNvSpPr>
          <p:nvPr/>
        </p:nvSpPr>
        <p:spPr bwMode="auto">
          <a:xfrm>
            <a:off x="4764088" y="4017963"/>
            <a:ext cx="300037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09" name="Text Box 85"/>
          <p:cNvSpPr txBox="1">
            <a:spLocks noChangeAspect="1" noChangeArrowheads="1"/>
          </p:cNvSpPr>
          <p:nvPr/>
        </p:nvSpPr>
        <p:spPr bwMode="auto">
          <a:xfrm>
            <a:off x="4711700" y="403066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2,2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10" name="Oval 86"/>
          <p:cNvSpPr>
            <a:spLocks noChangeAspect="1" noChangeArrowheads="1"/>
          </p:cNvSpPr>
          <p:nvPr/>
        </p:nvSpPr>
        <p:spPr bwMode="auto">
          <a:xfrm>
            <a:off x="4764088" y="4448175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11" name="Text Box 87"/>
          <p:cNvSpPr txBox="1">
            <a:spLocks noChangeAspect="1" noChangeArrowheads="1"/>
          </p:cNvSpPr>
          <p:nvPr/>
        </p:nvSpPr>
        <p:spPr bwMode="auto">
          <a:xfrm>
            <a:off x="4700588" y="444976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3,2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12" name="Oval 88"/>
          <p:cNvSpPr>
            <a:spLocks noChangeAspect="1" noChangeArrowheads="1"/>
          </p:cNvSpPr>
          <p:nvPr/>
        </p:nvSpPr>
        <p:spPr bwMode="auto">
          <a:xfrm>
            <a:off x="4764088" y="487680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13" name="Text Box 89"/>
          <p:cNvSpPr txBox="1">
            <a:spLocks noChangeAspect="1" noChangeArrowheads="1"/>
          </p:cNvSpPr>
          <p:nvPr/>
        </p:nvSpPr>
        <p:spPr bwMode="auto">
          <a:xfrm>
            <a:off x="4700588" y="487521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1,2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14" name="Oval 90"/>
          <p:cNvSpPr>
            <a:spLocks noChangeAspect="1" noChangeArrowheads="1"/>
          </p:cNvSpPr>
          <p:nvPr/>
        </p:nvSpPr>
        <p:spPr bwMode="auto">
          <a:xfrm>
            <a:off x="4764088" y="5310188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15" name="Text Box 91"/>
          <p:cNvSpPr txBox="1">
            <a:spLocks noChangeAspect="1" noChangeArrowheads="1"/>
          </p:cNvSpPr>
          <p:nvPr/>
        </p:nvSpPr>
        <p:spPr bwMode="auto">
          <a:xfrm>
            <a:off x="4700588" y="5308600"/>
            <a:ext cx="4191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1,2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16" name="Oval 92"/>
          <p:cNvSpPr>
            <a:spLocks noChangeAspect="1" noChangeArrowheads="1"/>
          </p:cNvSpPr>
          <p:nvPr/>
        </p:nvSpPr>
        <p:spPr bwMode="auto">
          <a:xfrm>
            <a:off x="5297488" y="4005263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17" name="Text Box 93"/>
          <p:cNvSpPr txBox="1">
            <a:spLocks noChangeAspect="1" noChangeArrowheads="1"/>
          </p:cNvSpPr>
          <p:nvPr/>
        </p:nvSpPr>
        <p:spPr bwMode="auto">
          <a:xfrm>
            <a:off x="5245100" y="401796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2,1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18" name="Oval 94"/>
          <p:cNvSpPr>
            <a:spLocks noChangeAspect="1" noChangeArrowheads="1"/>
          </p:cNvSpPr>
          <p:nvPr/>
        </p:nvSpPr>
        <p:spPr bwMode="auto">
          <a:xfrm>
            <a:off x="5297488" y="4457700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19" name="Text Box 95"/>
          <p:cNvSpPr txBox="1">
            <a:spLocks noChangeAspect="1" noChangeArrowheads="1"/>
          </p:cNvSpPr>
          <p:nvPr/>
        </p:nvSpPr>
        <p:spPr bwMode="auto">
          <a:xfrm>
            <a:off x="5233988" y="4459288"/>
            <a:ext cx="41751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3,1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20" name="Oval 96"/>
          <p:cNvSpPr>
            <a:spLocks noChangeAspect="1" noChangeArrowheads="1"/>
          </p:cNvSpPr>
          <p:nvPr/>
        </p:nvSpPr>
        <p:spPr bwMode="auto">
          <a:xfrm>
            <a:off x="5786438" y="27130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21" name="Text Box 97"/>
          <p:cNvSpPr txBox="1">
            <a:spLocks noChangeAspect="1" noChangeArrowheads="1"/>
          </p:cNvSpPr>
          <p:nvPr/>
        </p:nvSpPr>
        <p:spPr bwMode="auto">
          <a:xfrm>
            <a:off x="5715000" y="2711450"/>
            <a:ext cx="4191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1,3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22" name="Oval 98"/>
          <p:cNvSpPr>
            <a:spLocks noChangeAspect="1" noChangeArrowheads="1"/>
          </p:cNvSpPr>
          <p:nvPr/>
        </p:nvSpPr>
        <p:spPr bwMode="auto">
          <a:xfrm>
            <a:off x="5786438" y="313372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23" name="Text Box 99"/>
          <p:cNvSpPr txBox="1">
            <a:spLocks noChangeAspect="1" noChangeArrowheads="1"/>
          </p:cNvSpPr>
          <p:nvPr/>
        </p:nvSpPr>
        <p:spPr bwMode="auto">
          <a:xfrm>
            <a:off x="5719763" y="3146425"/>
            <a:ext cx="41751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2,3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24" name="Oval 100"/>
          <p:cNvSpPr>
            <a:spLocks noChangeAspect="1" noChangeArrowheads="1"/>
          </p:cNvSpPr>
          <p:nvPr/>
        </p:nvSpPr>
        <p:spPr bwMode="auto">
          <a:xfrm>
            <a:off x="5786438" y="3584575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25" name="Text Box 101"/>
          <p:cNvSpPr txBox="1">
            <a:spLocks noChangeAspect="1" noChangeArrowheads="1"/>
          </p:cNvSpPr>
          <p:nvPr/>
        </p:nvSpPr>
        <p:spPr bwMode="auto">
          <a:xfrm>
            <a:off x="5729288" y="3600450"/>
            <a:ext cx="41751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26" name="Oval 102"/>
          <p:cNvSpPr>
            <a:spLocks noChangeAspect="1" noChangeArrowheads="1"/>
          </p:cNvSpPr>
          <p:nvPr/>
        </p:nvSpPr>
        <p:spPr bwMode="auto">
          <a:xfrm>
            <a:off x="5780088" y="400208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27" name="Text Box 103"/>
          <p:cNvSpPr txBox="1">
            <a:spLocks noChangeAspect="1" noChangeArrowheads="1"/>
          </p:cNvSpPr>
          <p:nvPr/>
        </p:nvSpPr>
        <p:spPr bwMode="auto">
          <a:xfrm>
            <a:off x="5727700" y="4013200"/>
            <a:ext cx="41751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2,1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28" name="Oval 104"/>
          <p:cNvSpPr>
            <a:spLocks noChangeAspect="1" noChangeArrowheads="1"/>
          </p:cNvSpPr>
          <p:nvPr/>
        </p:nvSpPr>
        <p:spPr bwMode="auto">
          <a:xfrm>
            <a:off x="5780088" y="4445000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29" name="Text Box 105"/>
          <p:cNvSpPr txBox="1">
            <a:spLocks noChangeAspect="1" noChangeArrowheads="1"/>
          </p:cNvSpPr>
          <p:nvPr/>
        </p:nvSpPr>
        <p:spPr bwMode="auto">
          <a:xfrm>
            <a:off x="5715000" y="4446588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3,1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30" name="Oval 106"/>
          <p:cNvSpPr>
            <a:spLocks noChangeAspect="1" noChangeArrowheads="1"/>
          </p:cNvSpPr>
          <p:nvPr/>
        </p:nvSpPr>
        <p:spPr bwMode="auto">
          <a:xfrm>
            <a:off x="6257925" y="4457700"/>
            <a:ext cx="300038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31" name="Text Box 107"/>
          <p:cNvSpPr txBox="1">
            <a:spLocks noChangeAspect="1" noChangeArrowheads="1"/>
          </p:cNvSpPr>
          <p:nvPr/>
        </p:nvSpPr>
        <p:spPr bwMode="auto">
          <a:xfrm>
            <a:off x="6194425" y="4459288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3,1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32" name="Oval 108"/>
          <p:cNvSpPr>
            <a:spLocks noChangeAspect="1" noChangeArrowheads="1"/>
          </p:cNvSpPr>
          <p:nvPr/>
        </p:nvSpPr>
        <p:spPr bwMode="auto">
          <a:xfrm>
            <a:off x="6862763" y="2725738"/>
            <a:ext cx="300037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33" name="Text Box 109"/>
          <p:cNvSpPr txBox="1">
            <a:spLocks noChangeAspect="1" noChangeArrowheads="1"/>
          </p:cNvSpPr>
          <p:nvPr/>
        </p:nvSpPr>
        <p:spPr bwMode="auto">
          <a:xfrm>
            <a:off x="6792913" y="2724150"/>
            <a:ext cx="4191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34" name="Oval 110"/>
          <p:cNvSpPr>
            <a:spLocks noChangeAspect="1" noChangeArrowheads="1"/>
          </p:cNvSpPr>
          <p:nvPr/>
        </p:nvSpPr>
        <p:spPr bwMode="auto">
          <a:xfrm>
            <a:off x="6862763" y="3155950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35" name="Text Box 111"/>
          <p:cNvSpPr txBox="1">
            <a:spLocks noChangeAspect="1" noChangeArrowheads="1"/>
          </p:cNvSpPr>
          <p:nvPr/>
        </p:nvSpPr>
        <p:spPr bwMode="auto">
          <a:xfrm>
            <a:off x="6796088" y="3168650"/>
            <a:ext cx="4191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2,1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36" name="Oval 112"/>
          <p:cNvSpPr>
            <a:spLocks noChangeAspect="1" noChangeArrowheads="1"/>
          </p:cNvSpPr>
          <p:nvPr/>
        </p:nvSpPr>
        <p:spPr bwMode="auto">
          <a:xfrm>
            <a:off x="6862763" y="3584575"/>
            <a:ext cx="300037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37" name="Text Box 113"/>
          <p:cNvSpPr txBox="1">
            <a:spLocks noChangeAspect="1" noChangeArrowheads="1"/>
          </p:cNvSpPr>
          <p:nvPr/>
        </p:nvSpPr>
        <p:spPr bwMode="auto">
          <a:xfrm>
            <a:off x="6805613" y="3600450"/>
            <a:ext cx="4191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4,1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38" name="Oval 114"/>
          <p:cNvSpPr>
            <a:spLocks noChangeAspect="1" noChangeArrowheads="1"/>
          </p:cNvSpPr>
          <p:nvPr/>
        </p:nvSpPr>
        <p:spPr bwMode="auto">
          <a:xfrm>
            <a:off x="6862763" y="4448175"/>
            <a:ext cx="300037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39" name="Text Box 115"/>
          <p:cNvSpPr txBox="1">
            <a:spLocks noChangeAspect="1" noChangeArrowheads="1"/>
          </p:cNvSpPr>
          <p:nvPr/>
        </p:nvSpPr>
        <p:spPr bwMode="auto">
          <a:xfrm>
            <a:off x="6799263" y="444976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3,1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40" name="Oval 116"/>
          <p:cNvSpPr>
            <a:spLocks noChangeAspect="1" noChangeArrowheads="1"/>
          </p:cNvSpPr>
          <p:nvPr/>
        </p:nvSpPr>
        <p:spPr bwMode="auto">
          <a:xfrm>
            <a:off x="8072438" y="27257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41" name="Text Box 117"/>
          <p:cNvSpPr txBox="1">
            <a:spLocks noChangeAspect="1" noChangeArrowheads="1"/>
          </p:cNvSpPr>
          <p:nvPr/>
        </p:nvSpPr>
        <p:spPr bwMode="auto">
          <a:xfrm>
            <a:off x="8001000" y="2724150"/>
            <a:ext cx="4191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42" name="Oval 118"/>
          <p:cNvSpPr>
            <a:spLocks noChangeAspect="1" noChangeArrowheads="1"/>
          </p:cNvSpPr>
          <p:nvPr/>
        </p:nvSpPr>
        <p:spPr bwMode="auto">
          <a:xfrm>
            <a:off x="8072438" y="3584575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43" name="Text Box 119"/>
          <p:cNvSpPr txBox="1">
            <a:spLocks noChangeAspect="1" noChangeArrowheads="1"/>
          </p:cNvSpPr>
          <p:nvPr/>
        </p:nvSpPr>
        <p:spPr bwMode="auto">
          <a:xfrm>
            <a:off x="8015288" y="3600450"/>
            <a:ext cx="41751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6,1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44" name="Oval 120"/>
          <p:cNvSpPr>
            <a:spLocks noChangeAspect="1" noChangeArrowheads="1"/>
          </p:cNvSpPr>
          <p:nvPr/>
        </p:nvSpPr>
        <p:spPr bwMode="auto">
          <a:xfrm>
            <a:off x="8072438" y="444817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45" name="Text Box 121"/>
          <p:cNvSpPr txBox="1">
            <a:spLocks noChangeAspect="1" noChangeArrowheads="1"/>
          </p:cNvSpPr>
          <p:nvPr/>
        </p:nvSpPr>
        <p:spPr bwMode="auto">
          <a:xfrm>
            <a:off x="8007350" y="444976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3,1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46" name="Oval 122"/>
          <p:cNvSpPr>
            <a:spLocks noChangeAspect="1" noChangeArrowheads="1"/>
          </p:cNvSpPr>
          <p:nvPr/>
        </p:nvSpPr>
        <p:spPr bwMode="auto">
          <a:xfrm>
            <a:off x="8072438" y="4876800"/>
            <a:ext cx="298450" cy="30321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47" name="Text Box 123"/>
          <p:cNvSpPr txBox="1">
            <a:spLocks noChangeAspect="1" noChangeArrowheads="1"/>
          </p:cNvSpPr>
          <p:nvPr/>
        </p:nvSpPr>
        <p:spPr bwMode="auto">
          <a:xfrm>
            <a:off x="8007350" y="487521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48" name="Oval 124"/>
          <p:cNvSpPr>
            <a:spLocks noChangeAspect="1" noChangeArrowheads="1"/>
          </p:cNvSpPr>
          <p:nvPr/>
        </p:nvSpPr>
        <p:spPr bwMode="auto">
          <a:xfrm>
            <a:off x="8072438" y="5310188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49" name="Text Box 125"/>
          <p:cNvSpPr txBox="1">
            <a:spLocks noChangeAspect="1" noChangeArrowheads="1"/>
          </p:cNvSpPr>
          <p:nvPr/>
        </p:nvSpPr>
        <p:spPr bwMode="auto">
          <a:xfrm>
            <a:off x="8007350" y="5308600"/>
            <a:ext cx="4191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1,1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50" name="Oval 126"/>
          <p:cNvSpPr>
            <a:spLocks noChangeAspect="1" noChangeArrowheads="1"/>
          </p:cNvSpPr>
          <p:nvPr/>
        </p:nvSpPr>
        <p:spPr bwMode="auto">
          <a:xfrm>
            <a:off x="7473950" y="2725738"/>
            <a:ext cx="298450" cy="30321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51" name="Text Box 127"/>
          <p:cNvSpPr txBox="1">
            <a:spLocks noChangeAspect="1" noChangeArrowheads="1"/>
          </p:cNvSpPr>
          <p:nvPr/>
        </p:nvSpPr>
        <p:spPr bwMode="auto">
          <a:xfrm>
            <a:off x="7400925" y="2732088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1,4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52" name="Oval 128"/>
          <p:cNvSpPr>
            <a:spLocks noChangeAspect="1" noChangeArrowheads="1"/>
          </p:cNvSpPr>
          <p:nvPr/>
        </p:nvSpPr>
        <p:spPr bwMode="auto">
          <a:xfrm>
            <a:off x="7473950" y="4448175"/>
            <a:ext cx="298450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53" name="Text Box 129"/>
          <p:cNvSpPr txBox="1">
            <a:spLocks noChangeAspect="1" noChangeArrowheads="1"/>
          </p:cNvSpPr>
          <p:nvPr/>
        </p:nvSpPr>
        <p:spPr bwMode="auto">
          <a:xfrm>
            <a:off x="7407275" y="4449763"/>
            <a:ext cx="4191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3,4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54" name="Oval 130"/>
          <p:cNvSpPr>
            <a:spLocks noChangeAspect="1" noChangeArrowheads="1"/>
          </p:cNvSpPr>
          <p:nvPr/>
        </p:nvSpPr>
        <p:spPr bwMode="auto">
          <a:xfrm>
            <a:off x="6261100" y="5310188"/>
            <a:ext cx="300038" cy="3016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55" name="Text Box 131"/>
          <p:cNvSpPr txBox="1">
            <a:spLocks noChangeAspect="1" noChangeArrowheads="1"/>
          </p:cNvSpPr>
          <p:nvPr/>
        </p:nvSpPr>
        <p:spPr bwMode="auto">
          <a:xfrm>
            <a:off x="6197600" y="5308600"/>
            <a:ext cx="4191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300">
                <a:solidFill>
                  <a:srgbClr val="0C325C"/>
                </a:solidFill>
              </a:rPr>
              <a:t>1,8</a:t>
            </a:r>
            <a:endParaRPr lang="en-US" altLang="de-DE" sz="1300">
              <a:solidFill>
                <a:srgbClr val="0C325C"/>
              </a:solidFill>
            </a:endParaRPr>
          </a:p>
        </p:txBody>
      </p:sp>
      <p:sp>
        <p:nvSpPr>
          <p:cNvPr id="77956" name="AutoShape 132"/>
          <p:cNvSpPr>
            <a:spLocks noChangeAspect="1" noChangeArrowheads="1"/>
          </p:cNvSpPr>
          <p:nvPr/>
        </p:nvSpPr>
        <p:spPr bwMode="auto">
          <a:xfrm>
            <a:off x="3697288" y="3744913"/>
            <a:ext cx="452437" cy="906462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57" name="Rectangle 133"/>
          <p:cNvSpPr>
            <a:spLocks noChangeAspect="1" noChangeArrowheads="1"/>
          </p:cNvSpPr>
          <p:nvPr/>
        </p:nvSpPr>
        <p:spPr bwMode="auto">
          <a:xfrm>
            <a:off x="2486025" y="3340100"/>
            <a:ext cx="661988" cy="10048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7958" name="Freeform 134"/>
          <p:cNvSpPr>
            <a:spLocks noChangeAspect="1"/>
          </p:cNvSpPr>
          <p:nvPr/>
        </p:nvSpPr>
        <p:spPr bwMode="auto">
          <a:xfrm>
            <a:off x="2482850" y="3089275"/>
            <a:ext cx="3175" cy="250825"/>
          </a:xfrm>
          <a:custGeom>
            <a:avLst/>
            <a:gdLst>
              <a:gd name="T0" fmla="*/ 0 w 3175"/>
              <a:gd name="T1" fmla="*/ 2147483647 h 75"/>
              <a:gd name="T2" fmla="*/ 0 w 3175"/>
              <a:gd name="T3" fmla="*/ 0 h 75"/>
              <a:gd name="T4" fmla="*/ 0 w 3175"/>
              <a:gd name="T5" fmla="*/ 2147483647 h 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75">
                <a:moveTo>
                  <a:pt x="0" y="75"/>
                </a:moveTo>
                <a:lnTo>
                  <a:pt x="0" y="0"/>
                </a:lnTo>
                <a:lnTo>
                  <a:pt x="0" y="7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959" name="Freeform 135"/>
          <p:cNvSpPr>
            <a:spLocks noChangeAspect="1"/>
          </p:cNvSpPr>
          <p:nvPr/>
        </p:nvSpPr>
        <p:spPr bwMode="auto">
          <a:xfrm>
            <a:off x="2482850" y="3292475"/>
            <a:ext cx="158750" cy="1558925"/>
          </a:xfrm>
          <a:custGeom>
            <a:avLst/>
            <a:gdLst>
              <a:gd name="T0" fmla="*/ 0 w 158750"/>
              <a:gd name="T1" fmla="*/ 0 h 309"/>
              <a:gd name="T2" fmla="*/ 0 w 158750"/>
              <a:gd name="T3" fmla="*/ 2147483647 h 309"/>
              <a:gd name="T4" fmla="*/ 0 w 158750"/>
              <a:gd name="T5" fmla="*/ 0 h 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50" h="309">
                <a:moveTo>
                  <a:pt x="0" y="0"/>
                </a:moveTo>
                <a:lnTo>
                  <a:pt x="0" y="3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960" name="Text Box 136"/>
          <p:cNvSpPr txBox="1">
            <a:spLocks noChangeAspect="1" noChangeArrowheads="1"/>
          </p:cNvSpPr>
          <p:nvPr/>
        </p:nvSpPr>
        <p:spPr bwMode="auto">
          <a:xfrm>
            <a:off x="1187450" y="3054350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/>
              <a:t>1</a:t>
            </a:r>
            <a:endParaRPr lang="en-US" altLang="de-DE" sz="1500"/>
          </a:p>
        </p:txBody>
      </p:sp>
      <p:sp>
        <p:nvSpPr>
          <p:cNvPr id="77961" name="Freeform 137"/>
          <p:cNvSpPr>
            <a:spLocks noChangeAspect="1"/>
          </p:cNvSpPr>
          <p:nvPr/>
        </p:nvSpPr>
        <p:spPr bwMode="auto">
          <a:xfrm>
            <a:off x="1130300" y="3340100"/>
            <a:ext cx="2220913" cy="1588"/>
          </a:xfrm>
          <a:custGeom>
            <a:avLst/>
            <a:gdLst>
              <a:gd name="T0" fmla="*/ 0 w 667"/>
              <a:gd name="T1" fmla="*/ 0 h 1588"/>
              <a:gd name="T2" fmla="*/ 2147483647 w 667"/>
              <a:gd name="T3" fmla="*/ 0 h 1588"/>
              <a:gd name="T4" fmla="*/ 0 w 667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1588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962" name="Freeform 138"/>
          <p:cNvSpPr>
            <a:spLocks noChangeAspect="1"/>
          </p:cNvSpPr>
          <p:nvPr/>
        </p:nvSpPr>
        <p:spPr bwMode="auto">
          <a:xfrm>
            <a:off x="1130300" y="4344988"/>
            <a:ext cx="2220913" cy="3175"/>
          </a:xfrm>
          <a:custGeom>
            <a:avLst/>
            <a:gdLst>
              <a:gd name="T0" fmla="*/ 0 w 667"/>
              <a:gd name="T1" fmla="*/ 0 h 3175"/>
              <a:gd name="T2" fmla="*/ 2147483647 w 667"/>
              <a:gd name="T3" fmla="*/ 0 h 3175"/>
              <a:gd name="T4" fmla="*/ 0 w 66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3175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963" name="Freeform 139"/>
          <p:cNvSpPr>
            <a:spLocks noChangeAspect="1"/>
          </p:cNvSpPr>
          <p:nvPr/>
        </p:nvSpPr>
        <p:spPr bwMode="auto">
          <a:xfrm>
            <a:off x="3148013" y="3082925"/>
            <a:ext cx="3175" cy="2224088"/>
          </a:xfrm>
          <a:custGeom>
            <a:avLst/>
            <a:gdLst>
              <a:gd name="T0" fmla="*/ 0 w 3175"/>
              <a:gd name="T1" fmla="*/ 2147483647 h 668"/>
              <a:gd name="T2" fmla="*/ 0 w 3175"/>
              <a:gd name="T3" fmla="*/ 0 h 668"/>
              <a:gd name="T4" fmla="*/ 0 w 3175"/>
              <a:gd name="T5" fmla="*/ 2147483647 h 6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5" h="668">
                <a:moveTo>
                  <a:pt x="0" y="668"/>
                </a:moveTo>
                <a:lnTo>
                  <a:pt x="0" y="0"/>
                </a:lnTo>
                <a:lnTo>
                  <a:pt x="0" y="668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964" name="Freeform 140"/>
          <p:cNvSpPr>
            <a:spLocks noChangeAspect="1"/>
          </p:cNvSpPr>
          <p:nvPr/>
        </p:nvSpPr>
        <p:spPr bwMode="auto">
          <a:xfrm>
            <a:off x="1135063" y="5065713"/>
            <a:ext cx="2222500" cy="3175"/>
          </a:xfrm>
          <a:custGeom>
            <a:avLst/>
            <a:gdLst>
              <a:gd name="T0" fmla="*/ 0 w 668"/>
              <a:gd name="T1" fmla="*/ 0 h 3175"/>
              <a:gd name="T2" fmla="*/ 2147483647 w 668"/>
              <a:gd name="T3" fmla="*/ 0 h 3175"/>
              <a:gd name="T4" fmla="*/ 0 w 668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8" h="3175">
                <a:moveTo>
                  <a:pt x="0" y="0"/>
                </a:moveTo>
                <a:lnTo>
                  <a:pt x="668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965" name="Freeform 141"/>
          <p:cNvSpPr>
            <a:spLocks noChangeAspect="1"/>
          </p:cNvSpPr>
          <p:nvPr/>
        </p:nvSpPr>
        <p:spPr bwMode="auto">
          <a:xfrm>
            <a:off x="1130300" y="4848225"/>
            <a:ext cx="2220913" cy="3175"/>
          </a:xfrm>
          <a:custGeom>
            <a:avLst/>
            <a:gdLst>
              <a:gd name="T0" fmla="*/ 0 w 667"/>
              <a:gd name="T1" fmla="*/ 0 h 3175"/>
              <a:gd name="T2" fmla="*/ 2147483647 w 667"/>
              <a:gd name="T3" fmla="*/ 0 h 3175"/>
              <a:gd name="T4" fmla="*/ 0 w 667"/>
              <a:gd name="T5" fmla="*/ 0 h 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7" h="3175">
                <a:moveTo>
                  <a:pt x="0" y="0"/>
                </a:moveTo>
                <a:lnTo>
                  <a:pt x="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5.6.2	Globalverdrahtung im Verbindungsgraphen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58888"/>
            <a:ext cx="8385175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Ablauf </a:t>
            </a:r>
            <a:endParaRPr lang="de-DE" altLang="de-DE"/>
          </a:p>
          <a:p>
            <a:pPr marL="323850" indent="-323850" defTabSz="849313">
              <a:lnSpc>
                <a:spcPct val="100000"/>
              </a:lnSpc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Festlegen der Verdrahtungsregionen und Abbildung in einem Verbindungsgraphen</a:t>
            </a:r>
          </a:p>
          <a:p>
            <a:pPr marL="323850" indent="-323850" defTabSz="849313">
              <a:lnSpc>
                <a:spcPct val="100000"/>
              </a:lnSpc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Festlegen der Netzreihenfolge</a:t>
            </a:r>
          </a:p>
          <a:p>
            <a:pPr marL="323850" indent="-323850" defTabSz="849313">
              <a:lnSpc>
                <a:spcPct val="100000"/>
              </a:lnSpc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Anschluss-Reservierung für alle Netze</a:t>
            </a:r>
          </a:p>
          <a:p>
            <a:pPr marL="323850" indent="-323850" defTabSz="849313">
              <a:lnSpc>
                <a:spcPct val="100000"/>
              </a:lnSpc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Netzauswahl und Globalverdrahtung dieses Netzes:</a:t>
            </a:r>
          </a:p>
          <a:p>
            <a:pPr marL="588963" lvl="1" indent="-304800" defTabSz="849313">
              <a:lnSpc>
                <a:spcPct val="100000"/>
              </a:lnSpc>
              <a:buFont typeface="Arial" charset="0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/>
              <a:t>Aufheben der Anschluss-Reservierungen</a:t>
            </a:r>
          </a:p>
          <a:p>
            <a:pPr marL="588963" lvl="1" indent="-304800" defTabSz="849313">
              <a:lnSpc>
                <a:spcPct val="100000"/>
              </a:lnSpc>
              <a:buFont typeface="Arial" charset="0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/>
              <a:t>Auswahl einer zu verdrahtenden 2-Punkt-Verbindung</a:t>
            </a:r>
          </a:p>
          <a:p>
            <a:pPr marL="588963" lvl="1" indent="-304800" defTabSz="849313">
              <a:lnSpc>
                <a:spcPct val="100000"/>
              </a:lnSpc>
              <a:buFont typeface="Arial" charset="0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/>
              <a:t>Suchen des kürzesten Pfads im Verbindungsgraphen. </a:t>
            </a:r>
            <a:br>
              <a:rPr lang="de-DE" altLang="de-DE"/>
            </a:br>
            <a:r>
              <a:rPr lang="de-DE" altLang="de-DE"/>
              <a:t>ABBRUCH, falls kein Weg existiert, sonst weiter mit Schritt d</a:t>
            </a:r>
          </a:p>
          <a:p>
            <a:pPr marL="588963" lvl="1" indent="-304800" defTabSz="849313">
              <a:lnSpc>
                <a:spcPct val="100000"/>
              </a:lnSpc>
              <a:buFont typeface="Arial" charset="0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/>
              <a:t>Aktualisierung der Verdrahtungskapazitäten entsprechend der durch den Pfad benötigten Ressourcen</a:t>
            </a:r>
          </a:p>
          <a:p>
            <a:pPr marL="588963" lvl="1" indent="-304800" defTabSz="849313">
              <a:lnSpc>
                <a:spcPct val="100000"/>
              </a:lnSpc>
              <a:buFont typeface="Arial" charset="0"/>
              <a:buAutoNum type="alphaLcParenR"/>
              <a:tabLst>
                <a:tab pos="284163" algn="l"/>
                <a:tab pos="512763" algn="l"/>
              </a:tabLst>
            </a:pPr>
            <a:r>
              <a:rPr lang="de-DE" altLang="de-DE"/>
              <a:t>Falls noch nicht alle Pins des Netzes abgearbeitet sind, weiter mit Schritt b</a:t>
            </a:r>
          </a:p>
          <a:p>
            <a:pPr marL="323850" indent="-323850" defTabSz="849313">
              <a:lnSpc>
                <a:spcPct val="100000"/>
              </a:lnSpc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Falls noch nicht alle Netze verdrahtet sind, weiter mit Schritt 4, sonst ENDE.</a:t>
            </a:r>
            <a:r>
              <a:rPr lang="en-US" altLang="de-DE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97"/>
          <p:cNvSpPr>
            <a:spLocks noChangeArrowheads="1"/>
          </p:cNvSpPr>
          <p:nvPr/>
        </p:nvSpPr>
        <p:spPr bwMode="auto">
          <a:xfrm>
            <a:off x="0" y="-20638"/>
            <a:ext cx="9144000" cy="800101"/>
          </a:xfrm>
          <a:prstGeom prst="rect">
            <a:avLst/>
          </a:prstGeom>
          <a:solidFill>
            <a:srgbClr val="EDEDED"/>
          </a:solidFill>
          <a:ln w="9525" algn="ctr">
            <a:solidFill>
              <a:srgbClr val="EDEDE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922338" y="547688"/>
            <a:ext cx="20955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1" tIns="43641" rIns="87281" bIns="43641"/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Beispiel</a:t>
            </a:r>
          </a:p>
          <a:p>
            <a:pPr>
              <a:spcBef>
                <a:spcPct val="50000"/>
              </a:spcBef>
            </a:pPr>
            <a:r>
              <a:rPr lang="de-DE" altLang="de-DE" sz="1500"/>
              <a:t>Globalverdrahtung der</a:t>
            </a:r>
            <a:br>
              <a:rPr lang="de-DE" altLang="de-DE" sz="1500"/>
            </a:br>
            <a:r>
              <a:rPr lang="de-DE" altLang="de-DE" sz="1500"/>
              <a:t>Netze </a:t>
            </a:r>
            <a:r>
              <a:rPr lang="de-DE" altLang="de-DE" sz="1500">
                <a:solidFill>
                  <a:schemeClr val="accent2"/>
                </a:solidFill>
              </a:rPr>
              <a:t>A-A</a:t>
            </a:r>
            <a:r>
              <a:rPr lang="de-DE" altLang="de-DE" sz="1500"/>
              <a:t> und </a:t>
            </a:r>
            <a:r>
              <a:rPr lang="de-DE" altLang="de-DE" sz="1500">
                <a:solidFill>
                  <a:srgbClr val="CC0000"/>
                </a:solidFill>
              </a:rPr>
              <a:t>B-B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79876" name="Text Box 3"/>
          <p:cNvSpPr txBox="1">
            <a:spLocks noChangeArrowheads="1"/>
          </p:cNvSpPr>
          <p:nvPr/>
        </p:nvSpPr>
        <p:spPr bwMode="auto">
          <a:xfrm>
            <a:off x="3502025" y="-20638"/>
            <a:ext cx="288925" cy="24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l</a:t>
            </a:r>
          </a:p>
        </p:txBody>
      </p:sp>
      <p:sp>
        <p:nvSpPr>
          <p:cNvPr id="79877" name="Rectangle 4"/>
          <p:cNvSpPr>
            <a:spLocks noChangeArrowheads="1"/>
          </p:cNvSpPr>
          <p:nvPr/>
        </p:nvSpPr>
        <p:spPr bwMode="auto">
          <a:xfrm rot="-5400000">
            <a:off x="3984625" y="760413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9878" name="Rectangle 5"/>
          <p:cNvSpPr>
            <a:spLocks noChangeArrowheads="1"/>
          </p:cNvSpPr>
          <p:nvPr/>
        </p:nvSpPr>
        <p:spPr bwMode="auto">
          <a:xfrm rot="-5400000">
            <a:off x="3831432" y="148431"/>
            <a:ext cx="609600" cy="763587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34496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79880" name="Text Box 7"/>
          <p:cNvSpPr txBox="1">
            <a:spLocks noChangeArrowheads="1"/>
          </p:cNvSpPr>
          <p:nvPr/>
        </p:nvSpPr>
        <p:spPr bwMode="auto">
          <a:xfrm>
            <a:off x="4518025" y="37782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79881" name="Text Box 8"/>
          <p:cNvSpPr txBox="1">
            <a:spLocks noChangeArrowheads="1"/>
          </p:cNvSpPr>
          <p:nvPr/>
        </p:nvSpPr>
        <p:spPr bwMode="auto">
          <a:xfrm>
            <a:off x="48212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79882" name="Text Box 9"/>
          <p:cNvSpPr txBox="1">
            <a:spLocks noChangeArrowheads="1"/>
          </p:cNvSpPr>
          <p:nvPr/>
        </p:nvSpPr>
        <p:spPr bwMode="auto">
          <a:xfrm>
            <a:off x="34496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79883" name="Text Box 10"/>
          <p:cNvSpPr txBox="1">
            <a:spLocks noChangeArrowheads="1"/>
          </p:cNvSpPr>
          <p:nvPr/>
        </p:nvSpPr>
        <p:spPr bwMode="auto">
          <a:xfrm>
            <a:off x="3983038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79884" name="Text Box 11"/>
          <p:cNvSpPr txBox="1">
            <a:spLocks noChangeArrowheads="1"/>
          </p:cNvSpPr>
          <p:nvPr/>
        </p:nvSpPr>
        <p:spPr bwMode="auto">
          <a:xfrm>
            <a:off x="4518025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79885" name="Text Box 12"/>
          <p:cNvSpPr txBox="1">
            <a:spLocks noChangeArrowheads="1"/>
          </p:cNvSpPr>
          <p:nvPr/>
        </p:nvSpPr>
        <p:spPr bwMode="auto">
          <a:xfrm>
            <a:off x="48212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79886" name="Text Box 13"/>
          <p:cNvSpPr txBox="1">
            <a:spLocks noChangeArrowheads="1"/>
          </p:cNvSpPr>
          <p:nvPr/>
        </p:nvSpPr>
        <p:spPr bwMode="auto">
          <a:xfrm>
            <a:off x="3449638" y="11414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79887" name="Text Box 14"/>
          <p:cNvSpPr txBox="1">
            <a:spLocks noChangeArrowheads="1"/>
          </p:cNvSpPr>
          <p:nvPr/>
        </p:nvSpPr>
        <p:spPr bwMode="auto">
          <a:xfrm>
            <a:off x="4821238" y="12176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79888" name="Text Box 15"/>
          <p:cNvSpPr txBox="1">
            <a:spLocks noChangeArrowheads="1"/>
          </p:cNvSpPr>
          <p:nvPr/>
        </p:nvSpPr>
        <p:spPr bwMode="auto">
          <a:xfrm>
            <a:off x="343852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79889" name="Text Box 16"/>
          <p:cNvSpPr txBox="1">
            <a:spLocks noChangeArrowheads="1"/>
          </p:cNvSpPr>
          <p:nvPr/>
        </p:nvSpPr>
        <p:spPr bwMode="auto">
          <a:xfrm>
            <a:off x="4059238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11</a:t>
            </a:r>
          </a:p>
        </p:txBody>
      </p: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479107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12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3714750" y="12271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79892" name="Text Box 22"/>
          <p:cNvSpPr txBox="1">
            <a:spLocks noChangeArrowheads="1"/>
          </p:cNvSpPr>
          <p:nvPr/>
        </p:nvSpPr>
        <p:spPr bwMode="auto">
          <a:xfrm>
            <a:off x="3846513" y="96837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79893" name="Text Box 25"/>
          <p:cNvSpPr txBox="1">
            <a:spLocks noChangeArrowheads="1"/>
          </p:cNvSpPr>
          <p:nvPr/>
        </p:nvSpPr>
        <p:spPr bwMode="auto">
          <a:xfrm>
            <a:off x="4267200" y="51117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79894" name="Text Box 28"/>
          <p:cNvSpPr txBox="1">
            <a:spLocks noChangeArrowheads="1"/>
          </p:cNvSpPr>
          <p:nvPr/>
        </p:nvSpPr>
        <p:spPr bwMode="auto">
          <a:xfrm>
            <a:off x="4257675" y="2730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79895" name="Line 30"/>
          <p:cNvSpPr>
            <a:spLocks noChangeShapeType="1"/>
          </p:cNvSpPr>
          <p:nvPr/>
        </p:nvSpPr>
        <p:spPr bwMode="auto">
          <a:xfrm rot="16200000" flipH="1">
            <a:off x="3254375" y="695325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896" name="Line 31"/>
          <p:cNvSpPr>
            <a:spLocks noChangeShapeType="1"/>
          </p:cNvSpPr>
          <p:nvPr/>
        </p:nvSpPr>
        <p:spPr bwMode="auto">
          <a:xfrm rot="5400000" flipV="1">
            <a:off x="3713957" y="57943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897" name="Text Box 32"/>
          <p:cNvSpPr txBox="1">
            <a:spLocks noChangeArrowheads="1"/>
          </p:cNvSpPr>
          <p:nvPr/>
        </p:nvSpPr>
        <p:spPr bwMode="auto">
          <a:xfrm>
            <a:off x="3219450" y="377825"/>
            <a:ext cx="3143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w</a:t>
            </a:r>
          </a:p>
        </p:txBody>
      </p:sp>
      <p:sp>
        <p:nvSpPr>
          <p:cNvPr id="79898" name="Line 33"/>
          <p:cNvSpPr>
            <a:spLocks noChangeShapeType="1"/>
          </p:cNvSpPr>
          <p:nvPr/>
        </p:nvSpPr>
        <p:spPr bwMode="auto">
          <a:xfrm rot="16200000" flipV="1">
            <a:off x="3497263" y="47625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899" name="Line 34"/>
          <p:cNvSpPr>
            <a:spLocks noChangeShapeType="1"/>
          </p:cNvSpPr>
          <p:nvPr/>
        </p:nvSpPr>
        <p:spPr bwMode="auto">
          <a:xfrm rot="5400000" flipH="1">
            <a:off x="3263900" y="3603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900" name="Rectangle 35"/>
          <p:cNvSpPr>
            <a:spLocks noChangeArrowheads="1"/>
          </p:cNvSpPr>
          <p:nvPr/>
        </p:nvSpPr>
        <p:spPr bwMode="auto">
          <a:xfrm>
            <a:off x="3449638" y="225425"/>
            <a:ext cx="1676400" cy="1677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9901" name="Line 36"/>
          <p:cNvSpPr>
            <a:spLocks noChangeShapeType="1"/>
          </p:cNvSpPr>
          <p:nvPr/>
        </p:nvSpPr>
        <p:spPr bwMode="auto">
          <a:xfrm>
            <a:off x="3449638" y="8350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902" name="Line 37"/>
          <p:cNvSpPr>
            <a:spLocks noChangeShapeType="1"/>
          </p:cNvSpPr>
          <p:nvPr/>
        </p:nvSpPr>
        <p:spPr bwMode="auto">
          <a:xfrm>
            <a:off x="3449638" y="9890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903" name="Line 38"/>
          <p:cNvSpPr>
            <a:spLocks noChangeShapeType="1"/>
          </p:cNvSpPr>
          <p:nvPr/>
        </p:nvSpPr>
        <p:spPr bwMode="auto">
          <a:xfrm>
            <a:off x="3449638" y="15986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904" name="Line 39"/>
          <p:cNvSpPr>
            <a:spLocks noChangeShapeType="1"/>
          </p:cNvSpPr>
          <p:nvPr/>
        </p:nvSpPr>
        <p:spPr bwMode="auto">
          <a:xfrm>
            <a:off x="37544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905" name="Line 40"/>
          <p:cNvSpPr>
            <a:spLocks noChangeShapeType="1"/>
          </p:cNvSpPr>
          <p:nvPr/>
        </p:nvSpPr>
        <p:spPr bwMode="auto">
          <a:xfrm>
            <a:off x="4518025" y="225425"/>
            <a:ext cx="0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906" name="Line 41"/>
          <p:cNvSpPr>
            <a:spLocks noChangeShapeType="1"/>
          </p:cNvSpPr>
          <p:nvPr/>
        </p:nvSpPr>
        <p:spPr bwMode="auto">
          <a:xfrm>
            <a:off x="48212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907" name="Rectangle 42"/>
          <p:cNvSpPr>
            <a:spLocks noChangeArrowheads="1"/>
          </p:cNvSpPr>
          <p:nvPr/>
        </p:nvSpPr>
        <p:spPr bwMode="auto">
          <a:xfrm>
            <a:off x="3725863" y="129063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9908" name="Rectangle 43"/>
          <p:cNvSpPr>
            <a:spLocks noChangeArrowheads="1"/>
          </p:cNvSpPr>
          <p:nvPr/>
        </p:nvSpPr>
        <p:spPr bwMode="auto">
          <a:xfrm>
            <a:off x="4518025" y="3683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9909" name="Rectangle 44"/>
          <p:cNvSpPr>
            <a:spLocks noChangeArrowheads="1"/>
          </p:cNvSpPr>
          <p:nvPr/>
        </p:nvSpPr>
        <p:spPr bwMode="auto">
          <a:xfrm>
            <a:off x="3937000" y="95885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9910" name="Rectangle 45"/>
          <p:cNvSpPr>
            <a:spLocks noChangeArrowheads="1"/>
          </p:cNvSpPr>
          <p:nvPr/>
        </p:nvSpPr>
        <p:spPr bwMode="auto">
          <a:xfrm>
            <a:off x="4518025" y="5969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687150" name="Group 46"/>
          <p:cNvGrpSpPr>
            <a:grpSpLocks/>
          </p:cNvGrpSpPr>
          <p:nvPr/>
        </p:nvGrpSpPr>
        <p:grpSpPr bwMode="auto">
          <a:xfrm>
            <a:off x="5608638" y="52388"/>
            <a:ext cx="2795587" cy="2155825"/>
            <a:chOff x="3337" y="31"/>
            <a:chExt cx="1664" cy="1282"/>
          </a:xfrm>
        </p:grpSpPr>
        <p:sp>
          <p:nvSpPr>
            <p:cNvPr id="79912" name="Text Box 47"/>
            <p:cNvSpPr txBox="1">
              <a:spLocks noChangeArrowheads="1"/>
            </p:cNvSpPr>
            <p:nvPr/>
          </p:nvSpPr>
          <p:spPr bwMode="auto">
            <a:xfrm>
              <a:off x="3846" y="31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79913" name="Text Box 48"/>
            <p:cNvSpPr txBox="1">
              <a:spLocks noChangeArrowheads="1"/>
            </p:cNvSpPr>
            <p:nvPr/>
          </p:nvSpPr>
          <p:spPr bwMode="auto">
            <a:xfrm>
              <a:off x="4391" y="31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79914" name="Text Box 49"/>
            <p:cNvSpPr txBox="1">
              <a:spLocks noChangeArrowheads="1"/>
            </p:cNvSpPr>
            <p:nvPr/>
          </p:nvSpPr>
          <p:spPr bwMode="auto">
            <a:xfrm>
              <a:off x="4681" y="31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79915" name="Text Box 50"/>
            <p:cNvSpPr txBox="1">
              <a:spLocks noChangeArrowheads="1"/>
            </p:cNvSpPr>
            <p:nvPr/>
          </p:nvSpPr>
          <p:spPr bwMode="auto">
            <a:xfrm>
              <a:off x="3716" y="458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79916" name="Oval 51"/>
            <p:cNvSpPr>
              <a:spLocks noChangeArrowheads="1"/>
            </p:cNvSpPr>
            <p:nvPr/>
          </p:nvSpPr>
          <p:spPr bwMode="auto">
            <a:xfrm rot="-5400000">
              <a:off x="3839" y="991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17" name="Oval 52"/>
            <p:cNvSpPr>
              <a:spLocks noChangeArrowheads="1"/>
            </p:cNvSpPr>
            <p:nvPr/>
          </p:nvSpPr>
          <p:spPr bwMode="auto">
            <a:xfrm rot="-5400000">
              <a:off x="3839" y="726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18" name="Oval 53"/>
            <p:cNvSpPr>
              <a:spLocks noChangeArrowheads="1"/>
            </p:cNvSpPr>
            <p:nvPr/>
          </p:nvSpPr>
          <p:spPr bwMode="auto">
            <a:xfrm rot="-5400000">
              <a:off x="3839" y="457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19" name="Oval 54"/>
            <p:cNvSpPr>
              <a:spLocks noChangeArrowheads="1"/>
            </p:cNvSpPr>
            <p:nvPr/>
          </p:nvSpPr>
          <p:spPr bwMode="auto">
            <a:xfrm rot="-5400000">
              <a:off x="4269" y="990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20" name="Oval 55"/>
            <p:cNvSpPr>
              <a:spLocks noChangeArrowheads="1"/>
            </p:cNvSpPr>
            <p:nvPr/>
          </p:nvSpPr>
          <p:spPr bwMode="auto">
            <a:xfrm rot="-5400000">
              <a:off x="4664" y="727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21" name="Oval 56"/>
            <p:cNvSpPr>
              <a:spLocks noChangeArrowheads="1"/>
            </p:cNvSpPr>
            <p:nvPr/>
          </p:nvSpPr>
          <p:spPr bwMode="auto">
            <a:xfrm rot="-5400000">
              <a:off x="4385" y="457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22" name="Oval 57"/>
            <p:cNvSpPr>
              <a:spLocks noChangeArrowheads="1"/>
            </p:cNvSpPr>
            <p:nvPr/>
          </p:nvSpPr>
          <p:spPr bwMode="auto">
            <a:xfrm rot="-5400000">
              <a:off x="4664" y="457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23" name="Line 58"/>
            <p:cNvSpPr>
              <a:spLocks noChangeShapeType="1"/>
            </p:cNvSpPr>
            <p:nvPr/>
          </p:nvSpPr>
          <p:spPr bwMode="auto">
            <a:xfrm rot="5400000" flipH="1">
              <a:off x="3889" y="949"/>
              <a:ext cx="81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24" name="Line 59"/>
            <p:cNvSpPr>
              <a:spLocks noChangeShapeType="1"/>
            </p:cNvSpPr>
            <p:nvPr/>
          </p:nvSpPr>
          <p:spPr bwMode="auto">
            <a:xfrm rot="5400000" flipH="1">
              <a:off x="3890" y="677"/>
              <a:ext cx="80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25" name="Line 60"/>
            <p:cNvSpPr>
              <a:spLocks noChangeShapeType="1"/>
            </p:cNvSpPr>
            <p:nvPr/>
          </p:nvSpPr>
          <p:spPr bwMode="auto">
            <a:xfrm rot="5400000" flipH="1">
              <a:off x="4713" y="949"/>
              <a:ext cx="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26" name="Line 61"/>
            <p:cNvSpPr>
              <a:spLocks noChangeShapeType="1"/>
            </p:cNvSpPr>
            <p:nvPr/>
          </p:nvSpPr>
          <p:spPr bwMode="auto">
            <a:xfrm rot="-5400000">
              <a:off x="4715" y="678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27" name="Line 62"/>
            <p:cNvSpPr>
              <a:spLocks noChangeShapeType="1"/>
            </p:cNvSpPr>
            <p:nvPr/>
          </p:nvSpPr>
          <p:spPr bwMode="auto">
            <a:xfrm rot="-5400000">
              <a:off x="4145" y="961"/>
              <a:ext cx="0" cy="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28" name="Line 63"/>
            <p:cNvSpPr>
              <a:spLocks noChangeShapeType="1"/>
            </p:cNvSpPr>
            <p:nvPr/>
          </p:nvSpPr>
          <p:spPr bwMode="auto">
            <a:xfrm rot="-5400000">
              <a:off x="4061" y="505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29" name="Line 64"/>
            <p:cNvSpPr>
              <a:spLocks noChangeShapeType="1"/>
            </p:cNvSpPr>
            <p:nvPr/>
          </p:nvSpPr>
          <p:spPr bwMode="auto">
            <a:xfrm rot="5400000" flipV="1">
              <a:off x="4615" y="499"/>
              <a:ext cx="0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30" name="Text Box 65"/>
            <p:cNvSpPr txBox="1">
              <a:spLocks noChangeArrowheads="1"/>
            </p:cNvSpPr>
            <p:nvPr/>
          </p:nvSpPr>
          <p:spPr bwMode="auto">
            <a:xfrm>
              <a:off x="3813" y="1005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2,2</a:t>
              </a:r>
            </a:p>
          </p:txBody>
        </p:sp>
        <p:sp>
          <p:nvSpPr>
            <p:cNvPr id="79931" name="Text Box 66"/>
            <p:cNvSpPr txBox="1">
              <a:spLocks noChangeArrowheads="1"/>
            </p:cNvSpPr>
            <p:nvPr/>
          </p:nvSpPr>
          <p:spPr bwMode="auto">
            <a:xfrm>
              <a:off x="3813" y="741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4,2</a:t>
              </a:r>
            </a:p>
          </p:txBody>
        </p:sp>
        <p:sp>
          <p:nvSpPr>
            <p:cNvPr id="79932" name="Text Box 67"/>
            <p:cNvSpPr txBox="1">
              <a:spLocks noChangeArrowheads="1"/>
            </p:cNvSpPr>
            <p:nvPr/>
          </p:nvSpPr>
          <p:spPr bwMode="auto">
            <a:xfrm>
              <a:off x="3813" y="471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1,2</a:t>
              </a:r>
            </a:p>
          </p:txBody>
        </p:sp>
        <p:sp>
          <p:nvSpPr>
            <p:cNvPr id="79933" name="Text Box 68"/>
            <p:cNvSpPr txBox="1">
              <a:spLocks noChangeArrowheads="1"/>
            </p:cNvSpPr>
            <p:nvPr/>
          </p:nvSpPr>
          <p:spPr bwMode="auto">
            <a:xfrm>
              <a:off x="4248" y="1004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2,7</a:t>
              </a:r>
            </a:p>
          </p:txBody>
        </p:sp>
        <p:sp>
          <p:nvSpPr>
            <p:cNvPr id="79934" name="Text Box 69"/>
            <p:cNvSpPr txBox="1">
              <a:spLocks noChangeArrowheads="1"/>
            </p:cNvSpPr>
            <p:nvPr/>
          </p:nvSpPr>
          <p:spPr bwMode="auto">
            <a:xfrm>
              <a:off x="4640" y="741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4,2</a:t>
              </a:r>
            </a:p>
          </p:txBody>
        </p:sp>
        <p:sp>
          <p:nvSpPr>
            <p:cNvPr id="79935" name="Text Box 70"/>
            <p:cNvSpPr txBox="1">
              <a:spLocks noChangeArrowheads="1"/>
            </p:cNvSpPr>
            <p:nvPr/>
          </p:nvSpPr>
          <p:spPr bwMode="auto">
            <a:xfrm>
              <a:off x="4366" y="471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1,2</a:t>
              </a:r>
            </a:p>
          </p:txBody>
        </p:sp>
        <p:sp>
          <p:nvSpPr>
            <p:cNvPr id="79936" name="Text Box 71"/>
            <p:cNvSpPr txBox="1">
              <a:spLocks noChangeArrowheads="1"/>
            </p:cNvSpPr>
            <p:nvPr/>
          </p:nvSpPr>
          <p:spPr bwMode="auto">
            <a:xfrm>
              <a:off x="4636" y="471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1,2</a:t>
              </a:r>
            </a:p>
          </p:txBody>
        </p:sp>
        <p:sp>
          <p:nvSpPr>
            <p:cNvPr id="79937" name="Text Box 72"/>
            <p:cNvSpPr txBox="1">
              <a:spLocks noChangeArrowheads="1"/>
            </p:cNvSpPr>
            <p:nvPr/>
          </p:nvSpPr>
          <p:spPr bwMode="auto">
            <a:xfrm>
              <a:off x="4112" y="627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79938" name="Text Box 73"/>
            <p:cNvSpPr txBox="1">
              <a:spLocks noChangeArrowheads="1"/>
            </p:cNvSpPr>
            <p:nvPr/>
          </p:nvSpPr>
          <p:spPr bwMode="auto">
            <a:xfrm>
              <a:off x="4397" y="627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79939" name="Text Box 74"/>
            <p:cNvSpPr txBox="1">
              <a:spLocks noChangeArrowheads="1"/>
            </p:cNvSpPr>
            <p:nvPr/>
          </p:nvSpPr>
          <p:spPr bwMode="auto">
            <a:xfrm>
              <a:off x="3716" y="730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79940" name="Oval 75"/>
            <p:cNvSpPr>
              <a:spLocks noChangeArrowheads="1"/>
            </p:cNvSpPr>
            <p:nvPr/>
          </p:nvSpPr>
          <p:spPr bwMode="auto">
            <a:xfrm rot="-5400000">
              <a:off x="4385" y="173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41" name="Text Box 76"/>
            <p:cNvSpPr txBox="1">
              <a:spLocks noChangeArrowheads="1"/>
            </p:cNvSpPr>
            <p:nvPr/>
          </p:nvSpPr>
          <p:spPr bwMode="auto">
            <a:xfrm>
              <a:off x="4363" y="188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4,2</a:t>
              </a:r>
            </a:p>
          </p:txBody>
        </p:sp>
        <p:sp>
          <p:nvSpPr>
            <p:cNvPr id="79942" name="Text Box 77"/>
            <p:cNvSpPr txBox="1">
              <a:spLocks noChangeArrowheads="1"/>
            </p:cNvSpPr>
            <p:nvPr/>
          </p:nvSpPr>
          <p:spPr bwMode="auto">
            <a:xfrm>
              <a:off x="4820" y="485"/>
              <a:ext cx="181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79943" name="Line 78"/>
            <p:cNvSpPr>
              <a:spLocks noChangeShapeType="1"/>
            </p:cNvSpPr>
            <p:nvPr/>
          </p:nvSpPr>
          <p:spPr bwMode="auto">
            <a:xfrm rot="-5400000">
              <a:off x="4423" y="405"/>
              <a:ext cx="1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44" name="Oval 79"/>
            <p:cNvSpPr>
              <a:spLocks noChangeArrowheads="1"/>
            </p:cNvSpPr>
            <p:nvPr/>
          </p:nvSpPr>
          <p:spPr bwMode="auto">
            <a:xfrm rot="-5400000">
              <a:off x="4664" y="991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45" name="Oval 80"/>
            <p:cNvSpPr>
              <a:spLocks noChangeArrowheads="1"/>
            </p:cNvSpPr>
            <p:nvPr/>
          </p:nvSpPr>
          <p:spPr bwMode="auto">
            <a:xfrm rot="-5400000">
              <a:off x="4665" y="173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46" name="Line 81"/>
            <p:cNvSpPr>
              <a:spLocks noChangeShapeType="1"/>
            </p:cNvSpPr>
            <p:nvPr/>
          </p:nvSpPr>
          <p:spPr bwMode="auto">
            <a:xfrm rot="-5400000">
              <a:off x="4702" y="406"/>
              <a:ext cx="1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47" name="Line 82"/>
            <p:cNvSpPr>
              <a:spLocks noChangeShapeType="1"/>
            </p:cNvSpPr>
            <p:nvPr/>
          </p:nvSpPr>
          <p:spPr bwMode="auto">
            <a:xfrm rot="-5400000">
              <a:off x="4615" y="216"/>
              <a:ext cx="0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48" name="Line 83"/>
            <p:cNvSpPr>
              <a:spLocks noChangeShapeType="1"/>
            </p:cNvSpPr>
            <p:nvPr/>
          </p:nvSpPr>
          <p:spPr bwMode="auto">
            <a:xfrm rot="-5400000">
              <a:off x="4559" y="972"/>
              <a:ext cx="1" cy="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49" name="Text Box 84"/>
            <p:cNvSpPr txBox="1">
              <a:spLocks noChangeArrowheads="1"/>
            </p:cNvSpPr>
            <p:nvPr/>
          </p:nvSpPr>
          <p:spPr bwMode="auto">
            <a:xfrm>
              <a:off x="4636" y="1005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2,2</a:t>
              </a:r>
            </a:p>
          </p:txBody>
        </p:sp>
        <p:sp>
          <p:nvSpPr>
            <p:cNvPr id="79950" name="Text Box 85"/>
            <p:cNvSpPr txBox="1">
              <a:spLocks noChangeArrowheads="1"/>
            </p:cNvSpPr>
            <p:nvPr/>
          </p:nvSpPr>
          <p:spPr bwMode="auto">
            <a:xfrm>
              <a:off x="4642" y="188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4,2</a:t>
              </a:r>
            </a:p>
          </p:txBody>
        </p:sp>
        <p:sp>
          <p:nvSpPr>
            <p:cNvPr id="79951" name="Text Box 86"/>
            <p:cNvSpPr txBox="1">
              <a:spLocks noChangeArrowheads="1"/>
            </p:cNvSpPr>
            <p:nvPr/>
          </p:nvSpPr>
          <p:spPr bwMode="auto">
            <a:xfrm>
              <a:off x="4820" y="746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79952" name="Text Box 87"/>
            <p:cNvSpPr txBox="1">
              <a:spLocks noChangeArrowheads="1"/>
            </p:cNvSpPr>
            <p:nvPr/>
          </p:nvSpPr>
          <p:spPr bwMode="auto">
            <a:xfrm>
              <a:off x="3822" y="1166"/>
              <a:ext cx="2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  <p:sp>
          <p:nvSpPr>
            <p:cNvPr id="79953" name="Oval 88"/>
            <p:cNvSpPr>
              <a:spLocks noChangeArrowheads="1"/>
            </p:cNvSpPr>
            <p:nvPr/>
          </p:nvSpPr>
          <p:spPr bwMode="auto">
            <a:xfrm rot="-5400000">
              <a:off x="3838" y="174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54" name="Oval 89"/>
            <p:cNvSpPr>
              <a:spLocks noChangeArrowheads="1"/>
            </p:cNvSpPr>
            <p:nvPr/>
          </p:nvSpPr>
          <p:spPr bwMode="auto">
            <a:xfrm rot="-5400000">
              <a:off x="4098" y="457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79955" name="Line 90"/>
            <p:cNvSpPr>
              <a:spLocks noChangeShapeType="1"/>
            </p:cNvSpPr>
            <p:nvPr/>
          </p:nvSpPr>
          <p:spPr bwMode="auto">
            <a:xfrm rot="5400000">
              <a:off x="4332" y="495"/>
              <a:ext cx="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56" name="Text Box 91"/>
            <p:cNvSpPr txBox="1">
              <a:spLocks noChangeArrowheads="1"/>
            </p:cNvSpPr>
            <p:nvPr/>
          </p:nvSpPr>
          <p:spPr bwMode="auto">
            <a:xfrm>
              <a:off x="3810" y="188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4,2</a:t>
              </a:r>
            </a:p>
          </p:txBody>
        </p:sp>
        <p:sp>
          <p:nvSpPr>
            <p:cNvPr id="79957" name="Text Box 92"/>
            <p:cNvSpPr txBox="1">
              <a:spLocks noChangeArrowheads="1"/>
            </p:cNvSpPr>
            <p:nvPr/>
          </p:nvSpPr>
          <p:spPr bwMode="auto">
            <a:xfrm>
              <a:off x="4073" y="471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1,5</a:t>
              </a:r>
            </a:p>
          </p:txBody>
        </p:sp>
        <p:sp>
          <p:nvSpPr>
            <p:cNvPr id="79958" name="Line 93"/>
            <p:cNvSpPr>
              <a:spLocks noChangeShapeType="1"/>
            </p:cNvSpPr>
            <p:nvPr/>
          </p:nvSpPr>
          <p:spPr bwMode="auto">
            <a:xfrm rot="-5400000">
              <a:off x="3873" y="405"/>
              <a:ext cx="1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959" name="Text Box 94"/>
            <p:cNvSpPr txBox="1">
              <a:spLocks noChangeArrowheads="1"/>
            </p:cNvSpPr>
            <p:nvPr/>
          </p:nvSpPr>
          <p:spPr bwMode="auto">
            <a:xfrm>
              <a:off x="4248" y="1160"/>
              <a:ext cx="2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11</a:t>
              </a:r>
            </a:p>
          </p:txBody>
        </p:sp>
        <p:sp>
          <p:nvSpPr>
            <p:cNvPr id="79960" name="Text Box 95"/>
            <p:cNvSpPr txBox="1">
              <a:spLocks noChangeArrowheads="1"/>
            </p:cNvSpPr>
            <p:nvPr/>
          </p:nvSpPr>
          <p:spPr bwMode="auto">
            <a:xfrm>
              <a:off x="4653" y="1160"/>
              <a:ext cx="2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12</a:t>
              </a:r>
            </a:p>
          </p:txBody>
        </p:sp>
        <p:sp>
          <p:nvSpPr>
            <p:cNvPr id="79961" name="AutoShape 96"/>
            <p:cNvSpPr>
              <a:spLocks noChangeAspect="1" noChangeArrowheads="1"/>
            </p:cNvSpPr>
            <p:nvPr/>
          </p:nvSpPr>
          <p:spPr bwMode="auto">
            <a:xfrm>
              <a:off x="3337" y="379"/>
              <a:ext cx="220" cy="539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66"/>
          <p:cNvSpPr>
            <a:spLocks noChangeArrowheads="1"/>
          </p:cNvSpPr>
          <p:nvPr/>
        </p:nvSpPr>
        <p:spPr bwMode="auto">
          <a:xfrm>
            <a:off x="0" y="-20638"/>
            <a:ext cx="9144000" cy="800101"/>
          </a:xfrm>
          <a:prstGeom prst="rect">
            <a:avLst/>
          </a:prstGeom>
          <a:solidFill>
            <a:srgbClr val="EDEDED"/>
          </a:solidFill>
          <a:ln w="9525" algn="ctr">
            <a:solidFill>
              <a:srgbClr val="EDEDE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922338" y="547688"/>
            <a:ext cx="20955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1" tIns="43641" rIns="87281" bIns="43641"/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Beispiel</a:t>
            </a:r>
          </a:p>
          <a:p>
            <a:pPr>
              <a:spcBef>
                <a:spcPct val="50000"/>
              </a:spcBef>
            </a:pPr>
            <a:r>
              <a:rPr lang="de-DE" altLang="de-DE" sz="1500"/>
              <a:t>Globalverdrahtung der</a:t>
            </a:r>
            <a:br>
              <a:rPr lang="de-DE" altLang="de-DE" sz="1500"/>
            </a:br>
            <a:r>
              <a:rPr lang="de-DE" altLang="de-DE" sz="1500"/>
              <a:t>Netze </a:t>
            </a:r>
            <a:r>
              <a:rPr lang="de-DE" altLang="de-DE" sz="1500">
                <a:solidFill>
                  <a:schemeClr val="accent2"/>
                </a:solidFill>
              </a:rPr>
              <a:t>A-A</a:t>
            </a:r>
            <a:r>
              <a:rPr lang="de-DE" altLang="de-DE" sz="1500"/>
              <a:t> und </a:t>
            </a:r>
            <a:r>
              <a:rPr lang="de-DE" altLang="de-DE" sz="1500">
                <a:solidFill>
                  <a:srgbClr val="CC0000"/>
                </a:solidFill>
              </a:rPr>
              <a:t>B-B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80900" name="Rectangle 3"/>
          <p:cNvSpPr>
            <a:spLocks noChangeArrowheads="1"/>
          </p:cNvSpPr>
          <p:nvPr/>
        </p:nvSpPr>
        <p:spPr bwMode="auto">
          <a:xfrm>
            <a:off x="3751263" y="351948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3502025" y="-20638"/>
            <a:ext cx="288925" cy="24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l</a:t>
            </a:r>
          </a:p>
        </p:txBody>
      </p:sp>
      <p:sp>
        <p:nvSpPr>
          <p:cNvPr id="80902" name="Rectangle 5"/>
          <p:cNvSpPr>
            <a:spLocks noChangeArrowheads="1"/>
          </p:cNvSpPr>
          <p:nvPr/>
        </p:nvSpPr>
        <p:spPr bwMode="auto">
          <a:xfrm rot="-5400000">
            <a:off x="3984625" y="760413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03" name="Rectangle 6"/>
          <p:cNvSpPr>
            <a:spLocks noChangeArrowheads="1"/>
          </p:cNvSpPr>
          <p:nvPr/>
        </p:nvSpPr>
        <p:spPr bwMode="auto">
          <a:xfrm rot="-5400000">
            <a:off x="3831432" y="148431"/>
            <a:ext cx="609600" cy="763587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04" name="Text Box 7"/>
          <p:cNvSpPr txBox="1">
            <a:spLocks noChangeArrowheads="1"/>
          </p:cNvSpPr>
          <p:nvPr/>
        </p:nvSpPr>
        <p:spPr bwMode="auto">
          <a:xfrm>
            <a:off x="34496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0905" name="Text Box 8"/>
          <p:cNvSpPr txBox="1">
            <a:spLocks noChangeArrowheads="1"/>
          </p:cNvSpPr>
          <p:nvPr/>
        </p:nvSpPr>
        <p:spPr bwMode="auto">
          <a:xfrm>
            <a:off x="4518025" y="37782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0906" name="Text Box 9"/>
          <p:cNvSpPr txBox="1">
            <a:spLocks noChangeArrowheads="1"/>
          </p:cNvSpPr>
          <p:nvPr/>
        </p:nvSpPr>
        <p:spPr bwMode="auto">
          <a:xfrm>
            <a:off x="48212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0907" name="Text Box 10"/>
          <p:cNvSpPr txBox="1">
            <a:spLocks noChangeArrowheads="1"/>
          </p:cNvSpPr>
          <p:nvPr/>
        </p:nvSpPr>
        <p:spPr bwMode="auto">
          <a:xfrm>
            <a:off x="34496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0908" name="Text Box 11"/>
          <p:cNvSpPr txBox="1">
            <a:spLocks noChangeArrowheads="1"/>
          </p:cNvSpPr>
          <p:nvPr/>
        </p:nvSpPr>
        <p:spPr bwMode="auto">
          <a:xfrm>
            <a:off x="3983038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0909" name="Text Box 12"/>
          <p:cNvSpPr txBox="1">
            <a:spLocks noChangeArrowheads="1"/>
          </p:cNvSpPr>
          <p:nvPr/>
        </p:nvSpPr>
        <p:spPr bwMode="auto">
          <a:xfrm>
            <a:off x="4518025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0910" name="Text Box 13"/>
          <p:cNvSpPr txBox="1">
            <a:spLocks noChangeArrowheads="1"/>
          </p:cNvSpPr>
          <p:nvPr/>
        </p:nvSpPr>
        <p:spPr bwMode="auto">
          <a:xfrm>
            <a:off x="48212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0911" name="Text Box 14"/>
          <p:cNvSpPr txBox="1">
            <a:spLocks noChangeArrowheads="1"/>
          </p:cNvSpPr>
          <p:nvPr/>
        </p:nvSpPr>
        <p:spPr bwMode="auto">
          <a:xfrm>
            <a:off x="3449638" y="11414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0912" name="Text Box 15"/>
          <p:cNvSpPr txBox="1">
            <a:spLocks noChangeArrowheads="1"/>
          </p:cNvSpPr>
          <p:nvPr/>
        </p:nvSpPr>
        <p:spPr bwMode="auto">
          <a:xfrm>
            <a:off x="4821238" y="12176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0913" name="Text Box 16"/>
          <p:cNvSpPr txBox="1">
            <a:spLocks noChangeArrowheads="1"/>
          </p:cNvSpPr>
          <p:nvPr/>
        </p:nvSpPr>
        <p:spPr bwMode="auto">
          <a:xfrm>
            <a:off x="343852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0914" name="Text Box 17"/>
          <p:cNvSpPr txBox="1">
            <a:spLocks noChangeArrowheads="1"/>
          </p:cNvSpPr>
          <p:nvPr/>
        </p:nvSpPr>
        <p:spPr bwMode="auto">
          <a:xfrm>
            <a:off x="4059238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11</a:t>
            </a:r>
          </a:p>
        </p:txBody>
      </p:sp>
      <p:sp>
        <p:nvSpPr>
          <p:cNvPr id="80915" name="Text Box 18"/>
          <p:cNvSpPr txBox="1">
            <a:spLocks noChangeArrowheads="1"/>
          </p:cNvSpPr>
          <p:nvPr/>
        </p:nvSpPr>
        <p:spPr bwMode="auto">
          <a:xfrm>
            <a:off x="479107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12</a:t>
            </a:r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3714750" y="12271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0917" name="Text Box 23"/>
          <p:cNvSpPr txBox="1">
            <a:spLocks noChangeArrowheads="1"/>
          </p:cNvSpPr>
          <p:nvPr/>
        </p:nvSpPr>
        <p:spPr bwMode="auto">
          <a:xfrm>
            <a:off x="3846513" y="96837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0918" name="Text Box 26"/>
          <p:cNvSpPr txBox="1">
            <a:spLocks noChangeArrowheads="1"/>
          </p:cNvSpPr>
          <p:nvPr/>
        </p:nvSpPr>
        <p:spPr bwMode="auto">
          <a:xfrm>
            <a:off x="4267200" y="51117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0919" name="Text Box 29"/>
          <p:cNvSpPr txBox="1">
            <a:spLocks noChangeArrowheads="1"/>
          </p:cNvSpPr>
          <p:nvPr/>
        </p:nvSpPr>
        <p:spPr bwMode="auto">
          <a:xfrm>
            <a:off x="4257675" y="2730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0920" name="Line 31"/>
          <p:cNvSpPr>
            <a:spLocks noChangeShapeType="1"/>
          </p:cNvSpPr>
          <p:nvPr/>
        </p:nvSpPr>
        <p:spPr bwMode="auto">
          <a:xfrm rot="16200000" flipH="1">
            <a:off x="3254375" y="695325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21" name="Line 32"/>
          <p:cNvSpPr>
            <a:spLocks noChangeShapeType="1"/>
          </p:cNvSpPr>
          <p:nvPr/>
        </p:nvSpPr>
        <p:spPr bwMode="auto">
          <a:xfrm rot="5400000" flipV="1">
            <a:off x="3713957" y="57943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22" name="Text Box 33"/>
          <p:cNvSpPr txBox="1">
            <a:spLocks noChangeArrowheads="1"/>
          </p:cNvSpPr>
          <p:nvPr/>
        </p:nvSpPr>
        <p:spPr bwMode="auto">
          <a:xfrm>
            <a:off x="3219450" y="377825"/>
            <a:ext cx="3143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w</a:t>
            </a:r>
          </a:p>
        </p:txBody>
      </p:sp>
      <p:sp>
        <p:nvSpPr>
          <p:cNvPr id="80923" name="Line 34"/>
          <p:cNvSpPr>
            <a:spLocks noChangeShapeType="1"/>
          </p:cNvSpPr>
          <p:nvPr/>
        </p:nvSpPr>
        <p:spPr bwMode="auto">
          <a:xfrm rot="16200000" flipV="1">
            <a:off x="3497263" y="47625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24" name="Line 35"/>
          <p:cNvSpPr>
            <a:spLocks noChangeShapeType="1"/>
          </p:cNvSpPr>
          <p:nvPr/>
        </p:nvSpPr>
        <p:spPr bwMode="auto">
          <a:xfrm rot="5400000" flipH="1">
            <a:off x="3263900" y="3603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25" name="Text Box 36"/>
          <p:cNvSpPr txBox="1">
            <a:spLocks noChangeArrowheads="1"/>
          </p:cNvSpPr>
          <p:nvPr/>
        </p:nvSpPr>
        <p:spPr bwMode="auto">
          <a:xfrm>
            <a:off x="6462713" y="52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0926" name="Text Box 37"/>
          <p:cNvSpPr txBox="1">
            <a:spLocks noChangeArrowheads="1"/>
          </p:cNvSpPr>
          <p:nvPr/>
        </p:nvSpPr>
        <p:spPr bwMode="auto">
          <a:xfrm>
            <a:off x="7378700" y="52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0927" name="Text Box 38"/>
          <p:cNvSpPr txBox="1">
            <a:spLocks noChangeArrowheads="1"/>
          </p:cNvSpPr>
          <p:nvPr/>
        </p:nvSpPr>
        <p:spPr bwMode="auto">
          <a:xfrm>
            <a:off x="7866063" y="52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0928" name="Text Box 39"/>
          <p:cNvSpPr txBox="1">
            <a:spLocks noChangeArrowheads="1"/>
          </p:cNvSpPr>
          <p:nvPr/>
        </p:nvSpPr>
        <p:spPr bwMode="auto">
          <a:xfrm>
            <a:off x="6245225" y="769938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0929" name="Oval 40"/>
          <p:cNvSpPr>
            <a:spLocks noChangeArrowheads="1"/>
          </p:cNvSpPr>
          <p:nvPr/>
        </p:nvSpPr>
        <p:spPr bwMode="auto">
          <a:xfrm rot="-5400000">
            <a:off x="6451600" y="16652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30" name="Oval 41"/>
          <p:cNvSpPr>
            <a:spLocks noChangeArrowheads="1"/>
          </p:cNvSpPr>
          <p:nvPr/>
        </p:nvSpPr>
        <p:spPr bwMode="auto">
          <a:xfrm rot="-5400000">
            <a:off x="6452394" y="1219994"/>
            <a:ext cx="303212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31" name="Oval 42"/>
          <p:cNvSpPr>
            <a:spLocks noChangeArrowheads="1"/>
          </p:cNvSpPr>
          <p:nvPr/>
        </p:nvSpPr>
        <p:spPr bwMode="auto">
          <a:xfrm rot="-5400000">
            <a:off x="6451600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32" name="Oval 43"/>
          <p:cNvSpPr>
            <a:spLocks noChangeArrowheads="1"/>
          </p:cNvSpPr>
          <p:nvPr/>
        </p:nvSpPr>
        <p:spPr bwMode="auto">
          <a:xfrm rot="-5400000">
            <a:off x="7173913" y="16637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33" name="Oval 44"/>
          <p:cNvSpPr>
            <a:spLocks noChangeArrowheads="1"/>
          </p:cNvSpPr>
          <p:nvPr/>
        </p:nvSpPr>
        <p:spPr bwMode="auto">
          <a:xfrm rot="-5400000">
            <a:off x="7838281" y="1221582"/>
            <a:ext cx="303213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34" name="Oval 45"/>
          <p:cNvSpPr>
            <a:spLocks noChangeArrowheads="1"/>
          </p:cNvSpPr>
          <p:nvPr/>
        </p:nvSpPr>
        <p:spPr bwMode="auto">
          <a:xfrm rot="-5400000">
            <a:off x="7369175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35" name="Oval 46"/>
          <p:cNvSpPr>
            <a:spLocks noChangeArrowheads="1"/>
          </p:cNvSpPr>
          <p:nvPr/>
        </p:nvSpPr>
        <p:spPr bwMode="auto">
          <a:xfrm rot="-5400000">
            <a:off x="7837488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36" name="Line 47"/>
          <p:cNvSpPr>
            <a:spLocks noChangeShapeType="1"/>
          </p:cNvSpPr>
          <p:nvPr/>
        </p:nvSpPr>
        <p:spPr bwMode="auto">
          <a:xfrm rot="5400000" flipH="1">
            <a:off x="6535738" y="1593850"/>
            <a:ext cx="1365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37" name="Line 48"/>
          <p:cNvSpPr>
            <a:spLocks noChangeShapeType="1"/>
          </p:cNvSpPr>
          <p:nvPr/>
        </p:nvSpPr>
        <p:spPr bwMode="auto">
          <a:xfrm rot="5400000" flipH="1">
            <a:off x="6537326" y="1138237"/>
            <a:ext cx="1333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38" name="Line 49"/>
          <p:cNvSpPr>
            <a:spLocks noChangeShapeType="1"/>
          </p:cNvSpPr>
          <p:nvPr/>
        </p:nvSpPr>
        <p:spPr bwMode="auto">
          <a:xfrm rot="5400000" flipH="1">
            <a:off x="7921625" y="1593851"/>
            <a:ext cx="136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39" name="Line 50"/>
          <p:cNvSpPr>
            <a:spLocks noChangeShapeType="1"/>
          </p:cNvSpPr>
          <p:nvPr/>
        </p:nvSpPr>
        <p:spPr bwMode="auto">
          <a:xfrm rot="-5400000">
            <a:off x="7925593" y="1139032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40" name="Line 51"/>
          <p:cNvSpPr>
            <a:spLocks noChangeShapeType="1"/>
          </p:cNvSpPr>
          <p:nvPr/>
        </p:nvSpPr>
        <p:spPr bwMode="auto">
          <a:xfrm rot="-5400000">
            <a:off x="6965157" y="1616868"/>
            <a:ext cx="0" cy="417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41" name="Line 52"/>
          <p:cNvSpPr>
            <a:spLocks noChangeShapeType="1"/>
          </p:cNvSpPr>
          <p:nvPr/>
        </p:nvSpPr>
        <p:spPr bwMode="auto">
          <a:xfrm rot="-5400000">
            <a:off x="6824663" y="849312"/>
            <a:ext cx="0" cy="13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42" name="Line 53"/>
          <p:cNvSpPr>
            <a:spLocks noChangeShapeType="1"/>
          </p:cNvSpPr>
          <p:nvPr/>
        </p:nvSpPr>
        <p:spPr bwMode="auto">
          <a:xfrm rot="5400000" flipV="1">
            <a:off x="7755732" y="838993"/>
            <a:ext cx="0" cy="16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43" name="Text Box 54"/>
          <p:cNvSpPr txBox="1">
            <a:spLocks noChangeArrowheads="1"/>
          </p:cNvSpPr>
          <p:nvPr/>
        </p:nvSpPr>
        <p:spPr bwMode="auto">
          <a:xfrm>
            <a:off x="6408738" y="16891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0944" name="Text Box 55"/>
          <p:cNvSpPr txBox="1">
            <a:spLocks noChangeArrowheads="1"/>
          </p:cNvSpPr>
          <p:nvPr/>
        </p:nvSpPr>
        <p:spPr bwMode="auto">
          <a:xfrm>
            <a:off x="6408738" y="124618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0945" name="Text Box 56"/>
          <p:cNvSpPr txBox="1">
            <a:spLocks noChangeArrowheads="1"/>
          </p:cNvSpPr>
          <p:nvPr/>
        </p:nvSpPr>
        <p:spPr bwMode="auto">
          <a:xfrm>
            <a:off x="6408738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0946" name="Text Box 57"/>
          <p:cNvSpPr txBox="1">
            <a:spLocks noChangeArrowheads="1"/>
          </p:cNvSpPr>
          <p:nvPr/>
        </p:nvSpPr>
        <p:spPr bwMode="auto">
          <a:xfrm>
            <a:off x="7138988" y="16875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2,7</a:t>
            </a:r>
          </a:p>
        </p:txBody>
      </p:sp>
      <p:sp>
        <p:nvSpPr>
          <p:cNvPr id="80947" name="Text Box 58"/>
          <p:cNvSpPr txBox="1">
            <a:spLocks noChangeArrowheads="1"/>
          </p:cNvSpPr>
          <p:nvPr/>
        </p:nvSpPr>
        <p:spPr bwMode="auto">
          <a:xfrm>
            <a:off x="7797800" y="124618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0948" name="Text Box 59"/>
          <p:cNvSpPr txBox="1">
            <a:spLocks noChangeArrowheads="1"/>
          </p:cNvSpPr>
          <p:nvPr/>
        </p:nvSpPr>
        <p:spPr bwMode="auto">
          <a:xfrm>
            <a:off x="7337425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0949" name="Text Box 60"/>
          <p:cNvSpPr txBox="1">
            <a:spLocks noChangeArrowheads="1"/>
          </p:cNvSpPr>
          <p:nvPr/>
        </p:nvSpPr>
        <p:spPr bwMode="auto">
          <a:xfrm>
            <a:off x="7791450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0950" name="Text Box 61"/>
          <p:cNvSpPr txBox="1">
            <a:spLocks noChangeArrowheads="1"/>
          </p:cNvSpPr>
          <p:nvPr/>
        </p:nvSpPr>
        <p:spPr bwMode="auto">
          <a:xfrm>
            <a:off x="6910388" y="10541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0951" name="Text Box 62"/>
          <p:cNvSpPr txBox="1">
            <a:spLocks noChangeArrowheads="1"/>
          </p:cNvSpPr>
          <p:nvPr/>
        </p:nvSpPr>
        <p:spPr bwMode="auto">
          <a:xfrm>
            <a:off x="7389813" y="10541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0952" name="Text Box 63"/>
          <p:cNvSpPr txBox="1">
            <a:spLocks noChangeArrowheads="1"/>
          </p:cNvSpPr>
          <p:nvPr/>
        </p:nvSpPr>
        <p:spPr bwMode="auto">
          <a:xfrm>
            <a:off x="6245225" y="1227138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0953" name="Oval 64"/>
          <p:cNvSpPr>
            <a:spLocks noChangeArrowheads="1"/>
          </p:cNvSpPr>
          <p:nvPr/>
        </p:nvSpPr>
        <p:spPr bwMode="auto">
          <a:xfrm rot="-5400000">
            <a:off x="7369175" y="290513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54" name="Text Box 65"/>
          <p:cNvSpPr txBox="1">
            <a:spLocks noChangeArrowheads="1"/>
          </p:cNvSpPr>
          <p:nvPr/>
        </p:nvSpPr>
        <p:spPr bwMode="auto">
          <a:xfrm>
            <a:off x="7332663" y="315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0955" name="Text Box 66"/>
          <p:cNvSpPr txBox="1">
            <a:spLocks noChangeArrowheads="1"/>
          </p:cNvSpPr>
          <p:nvPr/>
        </p:nvSpPr>
        <p:spPr bwMode="auto">
          <a:xfrm>
            <a:off x="8101013" y="815975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0956" name="Line 67"/>
          <p:cNvSpPr>
            <a:spLocks noChangeShapeType="1"/>
          </p:cNvSpPr>
          <p:nvPr/>
        </p:nvSpPr>
        <p:spPr bwMode="auto">
          <a:xfrm rot="-5400000">
            <a:off x="7432675" y="6810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57" name="Oval 68"/>
          <p:cNvSpPr>
            <a:spLocks noChangeArrowheads="1"/>
          </p:cNvSpPr>
          <p:nvPr/>
        </p:nvSpPr>
        <p:spPr bwMode="auto">
          <a:xfrm rot="-5400000">
            <a:off x="7837488" y="16652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58" name="Oval 69"/>
          <p:cNvSpPr>
            <a:spLocks noChangeArrowheads="1"/>
          </p:cNvSpPr>
          <p:nvPr/>
        </p:nvSpPr>
        <p:spPr bwMode="auto">
          <a:xfrm rot="-5400000">
            <a:off x="7839869" y="291307"/>
            <a:ext cx="304800" cy="3032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59" name="Line 70"/>
          <p:cNvSpPr>
            <a:spLocks noChangeShapeType="1"/>
          </p:cNvSpPr>
          <p:nvPr/>
        </p:nvSpPr>
        <p:spPr bwMode="auto">
          <a:xfrm rot="-5400000">
            <a:off x="7903369" y="681832"/>
            <a:ext cx="173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60" name="Line 71"/>
          <p:cNvSpPr>
            <a:spLocks noChangeShapeType="1"/>
          </p:cNvSpPr>
          <p:nvPr/>
        </p:nvSpPr>
        <p:spPr bwMode="auto">
          <a:xfrm rot="-5400000">
            <a:off x="7755732" y="364331"/>
            <a:ext cx="0" cy="16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61" name="Line 72"/>
          <p:cNvSpPr>
            <a:spLocks noChangeShapeType="1"/>
          </p:cNvSpPr>
          <p:nvPr/>
        </p:nvSpPr>
        <p:spPr bwMode="auto">
          <a:xfrm rot="-5400000">
            <a:off x="7662069" y="1634332"/>
            <a:ext cx="1587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62" name="Text Box 73"/>
          <p:cNvSpPr txBox="1">
            <a:spLocks noChangeArrowheads="1"/>
          </p:cNvSpPr>
          <p:nvPr/>
        </p:nvSpPr>
        <p:spPr bwMode="auto">
          <a:xfrm>
            <a:off x="7791450" y="16891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0963" name="Text Box 74"/>
          <p:cNvSpPr txBox="1">
            <a:spLocks noChangeArrowheads="1"/>
          </p:cNvSpPr>
          <p:nvPr/>
        </p:nvSpPr>
        <p:spPr bwMode="auto">
          <a:xfrm>
            <a:off x="7800975" y="315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0964" name="Text Box 75"/>
          <p:cNvSpPr txBox="1">
            <a:spLocks noChangeArrowheads="1"/>
          </p:cNvSpPr>
          <p:nvPr/>
        </p:nvSpPr>
        <p:spPr bwMode="auto">
          <a:xfrm>
            <a:off x="8101013" y="1254125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0965" name="Text Box 76"/>
          <p:cNvSpPr txBox="1">
            <a:spLocks noChangeArrowheads="1"/>
          </p:cNvSpPr>
          <p:nvPr/>
        </p:nvSpPr>
        <p:spPr bwMode="auto">
          <a:xfrm>
            <a:off x="6423025" y="1960563"/>
            <a:ext cx="4556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0966" name="Oval 77"/>
          <p:cNvSpPr>
            <a:spLocks noChangeArrowheads="1"/>
          </p:cNvSpPr>
          <p:nvPr/>
        </p:nvSpPr>
        <p:spPr bwMode="auto">
          <a:xfrm rot="-5400000">
            <a:off x="6450013" y="2921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67" name="Oval 78"/>
          <p:cNvSpPr>
            <a:spLocks noChangeArrowheads="1"/>
          </p:cNvSpPr>
          <p:nvPr/>
        </p:nvSpPr>
        <p:spPr bwMode="auto">
          <a:xfrm rot="-5400000">
            <a:off x="6886575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68" name="Line 79"/>
          <p:cNvSpPr>
            <a:spLocks noChangeShapeType="1"/>
          </p:cNvSpPr>
          <p:nvPr/>
        </p:nvSpPr>
        <p:spPr bwMode="auto">
          <a:xfrm rot="5400000">
            <a:off x="7280275" y="83185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69" name="Text Box 80"/>
          <p:cNvSpPr txBox="1">
            <a:spLocks noChangeArrowheads="1"/>
          </p:cNvSpPr>
          <p:nvPr/>
        </p:nvSpPr>
        <p:spPr bwMode="auto">
          <a:xfrm>
            <a:off x="6402388" y="3159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0970" name="Text Box 81"/>
          <p:cNvSpPr txBox="1">
            <a:spLocks noChangeArrowheads="1"/>
          </p:cNvSpPr>
          <p:nvPr/>
        </p:nvSpPr>
        <p:spPr bwMode="auto">
          <a:xfrm>
            <a:off x="6845300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1,5</a:t>
            </a:r>
          </a:p>
        </p:txBody>
      </p:sp>
      <p:sp>
        <p:nvSpPr>
          <p:cNvPr id="80971" name="Line 82"/>
          <p:cNvSpPr>
            <a:spLocks noChangeShapeType="1"/>
          </p:cNvSpPr>
          <p:nvPr/>
        </p:nvSpPr>
        <p:spPr bwMode="auto">
          <a:xfrm rot="-5400000">
            <a:off x="6508750" y="6810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72" name="Text Box 83"/>
          <p:cNvSpPr txBox="1">
            <a:spLocks noChangeArrowheads="1"/>
          </p:cNvSpPr>
          <p:nvPr/>
        </p:nvSpPr>
        <p:spPr bwMode="auto">
          <a:xfrm>
            <a:off x="7138988" y="1949450"/>
            <a:ext cx="4556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11</a:t>
            </a:r>
          </a:p>
        </p:txBody>
      </p:sp>
      <p:sp>
        <p:nvSpPr>
          <p:cNvPr id="80973" name="Text Box 84"/>
          <p:cNvSpPr txBox="1">
            <a:spLocks noChangeArrowheads="1"/>
          </p:cNvSpPr>
          <p:nvPr/>
        </p:nvSpPr>
        <p:spPr bwMode="auto">
          <a:xfrm>
            <a:off x="7820025" y="1949450"/>
            <a:ext cx="4556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12</a:t>
            </a:r>
          </a:p>
        </p:txBody>
      </p:sp>
      <p:sp>
        <p:nvSpPr>
          <p:cNvPr id="80974" name="Rectangle 85"/>
          <p:cNvSpPr>
            <a:spLocks noChangeArrowheads="1"/>
          </p:cNvSpPr>
          <p:nvPr/>
        </p:nvSpPr>
        <p:spPr bwMode="auto">
          <a:xfrm>
            <a:off x="3449638" y="225425"/>
            <a:ext cx="1676400" cy="1677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75" name="Line 86"/>
          <p:cNvSpPr>
            <a:spLocks noChangeShapeType="1"/>
          </p:cNvSpPr>
          <p:nvPr/>
        </p:nvSpPr>
        <p:spPr bwMode="auto">
          <a:xfrm>
            <a:off x="3449638" y="8350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76" name="Line 87"/>
          <p:cNvSpPr>
            <a:spLocks noChangeShapeType="1"/>
          </p:cNvSpPr>
          <p:nvPr/>
        </p:nvSpPr>
        <p:spPr bwMode="auto">
          <a:xfrm>
            <a:off x="3449638" y="9890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77" name="Line 88"/>
          <p:cNvSpPr>
            <a:spLocks noChangeShapeType="1"/>
          </p:cNvSpPr>
          <p:nvPr/>
        </p:nvSpPr>
        <p:spPr bwMode="auto">
          <a:xfrm>
            <a:off x="3449638" y="15986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78" name="Line 89"/>
          <p:cNvSpPr>
            <a:spLocks noChangeShapeType="1"/>
          </p:cNvSpPr>
          <p:nvPr/>
        </p:nvSpPr>
        <p:spPr bwMode="auto">
          <a:xfrm>
            <a:off x="37544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79" name="Line 90"/>
          <p:cNvSpPr>
            <a:spLocks noChangeShapeType="1"/>
          </p:cNvSpPr>
          <p:nvPr/>
        </p:nvSpPr>
        <p:spPr bwMode="auto">
          <a:xfrm>
            <a:off x="4518025" y="225425"/>
            <a:ext cx="0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80" name="Line 91"/>
          <p:cNvSpPr>
            <a:spLocks noChangeShapeType="1"/>
          </p:cNvSpPr>
          <p:nvPr/>
        </p:nvSpPr>
        <p:spPr bwMode="auto">
          <a:xfrm>
            <a:off x="48212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81" name="Rectangle 92"/>
          <p:cNvSpPr>
            <a:spLocks noChangeArrowheads="1"/>
          </p:cNvSpPr>
          <p:nvPr/>
        </p:nvSpPr>
        <p:spPr bwMode="auto">
          <a:xfrm rot="-5400000">
            <a:off x="4008438" y="3048000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82" name="Rectangle 93"/>
          <p:cNvSpPr>
            <a:spLocks noChangeArrowheads="1"/>
          </p:cNvSpPr>
          <p:nvPr/>
        </p:nvSpPr>
        <p:spPr bwMode="auto">
          <a:xfrm rot="-5400000">
            <a:off x="3856038" y="2436813"/>
            <a:ext cx="609600" cy="762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83" name="Text Box 94"/>
          <p:cNvSpPr txBox="1">
            <a:spLocks noChangeArrowheads="1"/>
          </p:cNvSpPr>
          <p:nvPr/>
        </p:nvSpPr>
        <p:spPr bwMode="auto">
          <a:xfrm>
            <a:off x="4318000" y="27892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0984" name="Text Box 95"/>
          <p:cNvSpPr txBox="1">
            <a:spLocks noChangeArrowheads="1"/>
          </p:cNvSpPr>
          <p:nvPr/>
        </p:nvSpPr>
        <p:spPr bwMode="auto">
          <a:xfrm>
            <a:off x="3830638" y="32464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0985" name="Text Box 96"/>
          <p:cNvSpPr txBox="1">
            <a:spLocks noChangeArrowheads="1"/>
          </p:cNvSpPr>
          <p:nvPr/>
        </p:nvSpPr>
        <p:spPr bwMode="auto">
          <a:xfrm>
            <a:off x="3689350" y="34274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0986" name="Rectangle 97"/>
          <p:cNvSpPr>
            <a:spLocks noChangeArrowheads="1"/>
          </p:cNvSpPr>
          <p:nvPr/>
        </p:nvSpPr>
        <p:spPr bwMode="auto">
          <a:xfrm>
            <a:off x="3449638" y="2513013"/>
            <a:ext cx="1676400" cy="1677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987" name="Line 98"/>
          <p:cNvSpPr>
            <a:spLocks noChangeShapeType="1"/>
          </p:cNvSpPr>
          <p:nvPr/>
        </p:nvSpPr>
        <p:spPr bwMode="auto">
          <a:xfrm>
            <a:off x="3449638" y="31226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88" name="Line 99"/>
          <p:cNvSpPr>
            <a:spLocks noChangeShapeType="1"/>
          </p:cNvSpPr>
          <p:nvPr/>
        </p:nvSpPr>
        <p:spPr bwMode="auto">
          <a:xfrm>
            <a:off x="3449638" y="3276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89" name="Line 100"/>
          <p:cNvSpPr>
            <a:spLocks noChangeShapeType="1"/>
          </p:cNvSpPr>
          <p:nvPr/>
        </p:nvSpPr>
        <p:spPr bwMode="auto">
          <a:xfrm>
            <a:off x="3449638" y="3886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90" name="Line 101"/>
          <p:cNvSpPr>
            <a:spLocks noChangeShapeType="1"/>
          </p:cNvSpPr>
          <p:nvPr/>
        </p:nvSpPr>
        <p:spPr bwMode="auto">
          <a:xfrm>
            <a:off x="3779838" y="2513013"/>
            <a:ext cx="0" cy="1677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91" name="Line 102"/>
          <p:cNvSpPr>
            <a:spLocks noChangeShapeType="1"/>
          </p:cNvSpPr>
          <p:nvPr/>
        </p:nvSpPr>
        <p:spPr bwMode="auto">
          <a:xfrm>
            <a:off x="4541838" y="2513013"/>
            <a:ext cx="0" cy="763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92" name="Line 103"/>
          <p:cNvSpPr>
            <a:spLocks noChangeShapeType="1"/>
          </p:cNvSpPr>
          <p:nvPr/>
        </p:nvSpPr>
        <p:spPr bwMode="auto">
          <a:xfrm>
            <a:off x="4846638" y="2513013"/>
            <a:ext cx="0" cy="1677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993" name="Text Box 104"/>
          <p:cNvSpPr txBox="1">
            <a:spLocks noChangeArrowheads="1"/>
          </p:cNvSpPr>
          <p:nvPr/>
        </p:nvSpPr>
        <p:spPr bwMode="auto">
          <a:xfrm>
            <a:off x="4318000" y="25606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688233" name="Line 105"/>
          <p:cNvSpPr>
            <a:spLocks noChangeShapeType="1"/>
          </p:cNvSpPr>
          <p:nvPr/>
        </p:nvSpPr>
        <p:spPr bwMode="auto">
          <a:xfrm>
            <a:off x="4537075" y="2695575"/>
            <a:ext cx="304800" cy="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8234" name="Line 106"/>
          <p:cNvSpPr>
            <a:spLocks noChangeShapeType="1"/>
          </p:cNvSpPr>
          <p:nvPr/>
        </p:nvSpPr>
        <p:spPr bwMode="auto">
          <a:xfrm>
            <a:off x="4689475" y="2514600"/>
            <a:ext cx="0" cy="76200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8235" name="Line 107"/>
          <p:cNvSpPr>
            <a:spLocks noChangeShapeType="1"/>
          </p:cNvSpPr>
          <p:nvPr/>
        </p:nvSpPr>
        <p:spPr bwMode="auto">
          <a:xfrm flipH="1">
            <a:off x="3775075" y="3200400"/>
            <a:ext cx="1066800" cy="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8236" name="Line 108"/>
          <p:cNvSpPr>
            <a:spLocks noChangeShapeType="1"/>
          </p:cNvSpPr>
          <p:nvPr/>
        </p:nvSpPr>
        <p:spPr bwMode="auto">
          <a:xfrm>
            <a:off x="4005263" y="3122613"/>
            <a:ext cx="0" cy="153987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8246" name="Oval 118"/>
          <p:cNvSpPr>
            <a:spLocks noChangeArrowheads="1"/>
          </p:cNvSpPr>
          <p:nvPr/>
        </p:nvSpPr>
        <p:spPr bwMode="auto">
          <a:xfrm rot="-5400000">
            <a:off x="7389019" y="3055144"/>
            <a:ext cx="304800" cy="30321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8260" name="Text Box 132"/>
          <p:cNvSpPr txBox="1">
            <a:spLocks noChangeArrowheads="1"/>
          </p:cNvSpPr>
          <p:nvPr/>
        </p:nvSpPr>
        <p:spPr bwMode="auto">
          <a:xfrm>
            <a:off x="7358063" y="3078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0,1</a:t>
            </a:r>
          </a:p>
        </p:txBody>
      </p:sp>
      <p:sp>
        <p:nvSpPr>
          <p:cNvPr id="688265" name="Oval 137"/>
          <p:cNvSpPr>
            <a:spLocks noChangeArrowheads="1"/>
          </p:cNvSpPr>
          <p:nvPr/>
        </p:nvSpPr>
        <p:spPr bwMode="auto">
          <a:xfrm rot="-5400000">
            <a:off x="7389019" y="2577307"/>
            <a:ext cx="304800" cy="30321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8266" name="Text Box 138"/>
          <p:cNvSpPr txBox="1">
            <a:spLocks noChangeArrowheads="1"/>
          </p:cNvSpPr>
          <p:nvPr/>
        </p:nvSpPr>
        <p:spPr bwMode="auto">
          <a:xfrm>
            <a:off x="7353300" y="2601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3,1</a:t>
            </a:r>
          </a:p>
        </p:txBody>
      </p:sp>
      <p:sp>
        <p:nvSpPr>
          <p:cNvPr id="688268" name="Line 140"/>
          <p:cNvSpPr>
            <a:spLocks noChangeShapeType="1"/>
          </p:cNvSpPr>
          <p:nvPr/>
        </p:nvSpPr>
        <p:spPr bwMode="auto">
          <a:xfrm rot="-5400000">
            <a:off x="7453313" y="29670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8279" name="Oval 151"/>
          <p:cNvSpPr>
            <a:spLocks noChangeArrowheads="1"/>
          </p:cNvSpPr>
          <p:nvPr/>
        </p:nvSpPr>
        <p:spPr bwMode="auto">
          <a:xfrm rot="-5400000">
            <a:off x="6907213" y="3054350"/>
            <a:ext cx="304800" cy="3048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8280" name="Line 152"/>
          <p:cNvSpPr>
            <a:spLocks noChangeShapeType="1"/>
          </p:cNvSpPr>
          <p:nvPr/>
        </p:nvSpPr>
        <p:spPr bwMode="auto">
          <a:xfrm rot="5400000">
            <a:off x="7300913" y="311785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8282" name="Text Box 154"/>
          <p:cNvSpPr txBox="1">
            <a:spLocks noChangeArrowheads="1"/>
          </p:cNvSpPr>
          <p:nvPr/>
        </p:nvSpPr>
        <p:spPr bwMode="auto">
          <a:xfrm>
            <a:off x="6864350" y="3078163"/>
            <a:ext cx="38258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0,4</a:t>
            </a:r>
          </a:p>
        </p:txBody>
      </p:sp>
      <p:grpSp>
        <p:nvGrpSpPr>
          <p:cNvPr id="688296" name="Group 168"/>
          <p:cNvGrpSpPr>
            <a:grpSpLocks/>
          </p:cNvGrpSpPr>
          <p:nvPr/>
        </p:nvGrpSpPr>
        <p:grpSpPr bwMode="auto">
          <a:xfrm>
            <a:off x="6265863" y="2338388"/>
            <a:ext cx="2159000" cy="2155825"/>
            <a:chOff x="3947" y="1473"/>
            <a:chExt cx="1360" cy="1358"/>
          </a:xfrm>
        </p:grpSpPr>
        <p:sp>
          <p:nvSpPr>
            <p:cNvPr id="81023" name="Line 124"/>
            <p:cNvSpPr>
              <a:spLocks noChangeShapeType="1"/>
            </p:cNvSpPr>
            <p:nvPr/>
          </p:nvSpPr>
          <p:spPr bwMode="auto">
            <a:xfrm rot="-5400000">
              <a:off x="4400" y="2458"/>
              <a:ext cx="0" cy="2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024" name="Line 145"/>
            <p:cNvSpPr>
              <a:spLocks noChangeShapeType="1"/>
            </p:cNvSpPr>
            <p:nvPr/>
          </p:nvSpPr>
          <p:spPr bwMode="auto">
            <a:xfrm rot="-5400000">
              <a:off x="4839" y="2470"/>
              <a:ext cx="1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81025" name="Group 167"/>
            <p:cNvGrpSpPr>
              <a:grpSpLocks/>
            </p:cNvGrpSpPr>
            <p:nvPr/>
          </p:nvGrpSpPr>
          <p:grpSpPr bwMode="auto">
            <a:xfrm>
              <a:off x="3947" y="1473"/>
              <a:ext cx="1360" cy="1358"/>
              <a:chOff x="3947" y="1473"/>
              <a:chExt cx="1360" cy="1358"/>
            </a:xfrm>
          </p:grpSpPr>
          <p:sp>
            <p:nvSpPr>
              <p:cNvPr id="81026" name="Text Box 109"/>
              <p:cNvSpPr txBox="1">
                <a:spLocks noChangeArrowheads="1"/>
              </p:cNvSpPr>
              <p:nvPr/>
            </p:nvSpPr>
            <p:spPr bwMode="auto">
              <a:xfrm>
                <a:off x="4084" y="1473"/>
                <a:ext cx="192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1</a:t>
                </a:r>
              </a:p>
            </p:txBody>
          </p:sp>
          <p:sp>
            <p:nvSpPr>
              <p:cNvPr id="81027" name="Text Box 110"/>
              <p:cNvSpPr txBox="1">
                <a:spLocks noChangeArrowheads="1"/>
              </p:cNvSpPr>
              <p:nvPr/>
            </p:nvSpPr>
            <p:spPr bwMode="auto">
              <a:xfrm>
                <a:off x="4661" y="1473"/>
                <a:ext cx="192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2</a:t>
                </a:r>
              </a:p>
            </p:txBody>
          </p:sp>
          <p:sp>
            <p:nvSpPr>
              <p:cNvPr id="81028" name="Text Box 111"/>
              <p:cNvSpPr txBox="1">
                <a:spLocks noChangeArrowheads="1"/>
              </p:cNvSpPr>
              <p:nvPr/>
            </p:nvSpPr>
            <p:spPr bwMode="auto">
              <a:xfrm>
                <a:off x="4968" y="1473"/>
                <a:ext cx="192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3</a:t>
                </a:r>
              </a:p>
            </p:txBody>
          </p:sp>
          <p:sp>
            <p:nvSpPr>
              <p:cNvPr id="81029" name="Text Box 112"/>
              <p:cNvSpPr txBox="1">
                <a:spLocks noChangeArrowheads="1"/>
              </p:cNvSpPr>
              <p:nvPr/>
            </p:nvSpPr>
            <p:spPr bwMode="auto">
              <a:xfrm>
                <a:off x="3947" y="1925"/>
                <a:ext cx="191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4</a:t>
                </a:r>
              </a:p>
            </p:txBody>
          </p:sp>
          <p:sp>
            <p:nvSpPr>
              <p:cNvPr id="81030" name="Oval 113"/>
              <p:cNvSpPr>
                <a:spLocks noChangeArrowheads="1"/>
              </p:cNvSpPr>
              <p:nvPr/>
            </p:nvSpPr>
            <p:spPr bwMode="auto">
              <a:xfrm rot="-5400000">
                <a:off x="4077" y="2489"/>
                <a:ext cx="192" cy="1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31" name="Oval 114"/>
              <p:cNvSpPr>
                <a:spLocks noChangeArrowheads="1"/>
              </p:cNvSpPr>
              <p:nvPr/>
            </p:nvSpPr>
            <p:spPr bwMode="auto">
              <a:xfrm rot="-5400000">
                <a:off x="4077" y="2209"/>
                <a:ext cx="191" cy="1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32" name="Oval 115"/>
              <p:cNvSpPr>
                <a:spLocks noChangeArrowheads="1"/>
              </p:cNvSpPr>
              <p:nvPr/>
            </p:nvSpPr>
            <p:spPr bwMode="auto">
              <a:xfrm rot="-5400000">
                <a:off x="4077" y="1924"/>
                <a:ext cx="192" cy="1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33" name="Oval 116"/>
              <p:cNvSpPr>
                <a:spLocks noChangeArrowheads="1"/>
              </p:cNvSpPr>
              <p:nvPr/>
            </p:nvSpPr>
            <p:spPr bwMode="auto">
              <a:xfrm rot="-5400000">
                <a:off x="4532" y="2488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34" name="Oval 117"/>
              <p:cNvSpPr>
                <a:spLocks noChangeArrowheads="1"/>
              </p:cNvSpPr>
              <p:nvPr/>
            </p:nvSpPr>
            <p:spPr bwMode="auto">
              <a:xfrm rot="-5400000">
                <a:off x="4950" y="2210"/>
                <a:ext cx="191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0C0C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35" name="Oval 119"/>
              <p:cNvSpPr>
                <a:spLocks noChangeArrowheads="1"/>
              </p:cNvSpPr>
              <p:nvPr/>
            </p:nvSpPr>
            <p:spPr bwMode="auto">
              <a:xfrm rot="-5400000">
                <a:off x="4950" y="19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36" name="Line 120"/>
              <p:cNvSpPr>
                <a:spLocks noChangeShapeType="1"/>
              </p:cNvSpPr>
              <p:nvPr/>
            </p:nvSpPr>
            <p:spPr bwMode="auto">
              <a:xfrm rot="5400000" flipH="1">
                <a:off x="4130" y="2444"/>
                <a:ext cx="86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37" name="Line 121"/>
              <p:cNvSpPr>
                <a:spLocks noChangeShapeType="1"/>
              </p:cNvSpPr>
              <p:nvPr/>
            </p:nvSpPr>
            <p:spPr bwMode="auto">
              <a:xfrm rot="5400000" flipH="1">
                <a:off x="4131" y="2157"/>
                <a:ext cx="84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38" name="Line 122"/>
              <p:cNvSpPr>
                <a:spLocks noChangeShapeType="1"/>
              </p:cNvSpPr>
              <p:nvPr/>
            </p:nvSpPr>
            <p:spPr bwMode="auto">
              <a:xfrm rot="5400000" flipH="1">
                <a:off x="5002" y="2444"/>
                <a:ext cx="8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39" name="Line 123"/>
              <p:cNvSpPr>
                <a:spLocks noChangeShapeType="1"/>
              </p:cNvSpPr>
              <p:nvPr/>
            </p:nvSpPr>
            <p:spPr bwMode="auto">
              <a:xfrm rot="-5400000">
                <a:off x="5004" y="2158"/>
                <a:ext cx="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40" name="Line 125"/>
              <p:cNvSpPr>
                <a:spLocks noChangeShapeType="1"/>
              </p:cNvSpPr>
              <p:nvPr/>
            </p:nvSpPr>
            <p:spPr bwMode="auto">
              <a:xfrm rot="-5400000">
                <a:off x="4312" y="1974"/>
                <a:ext cx="0" cy="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41" name="Line 126"/>
              <p:cNvSpPr>
                <a:spLocks noChangeShapeType="1"/>
              </p:cNvSpPr>
              <p:nvPr/>
            </p:nvSpPr>
            <p:spPr bwMode="auto">
              <a:xfrm rot="5400000" flipV="1">
                <a:off x="4898" y="1968"/>
                <a:ext cx="0" cy="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42" name="Text Box 127"/>
              <p:cNvSpPr txBox="1">
                <a:spLocks noChangeArrowheads="1"/>
              </p:cNvSpPr>
              <p:nvPr/>
            </p:nvSpPr>
            <p:spPr bwMode="auto">
              <a:xfrm>
                <a:off x="4049" y="2504"/>
                <a:ext cx="241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2,2</a:t>
                </a:r>
              </a:p>
            </p:txBody>
          </p:sp>
          <p:sp>
            <p:nvSpPr>
              <p:cNvPr id="81043" name="Text Box 128"/>
              <p:cNvSpPr txBox="1">
                <a:spLocks noChangeArrowheads="1"/>
              </p:cNvSpPr>
              <p:nvPr/>
            </p:nvSpPr>
            <p:spPr bwMode="auto">
              <a:xfrm>
                <a:off x="4049" y="2225"/>
                <a:ext cx="241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4,2</a:t>
                </a:r>
              </a:p>
            </p:txBody>
          </p:sp>
          <p:sp>
            <p:nvSpPr>
              <p:cNvPr id="81044" name="Text Box 129"/>
              <p:cNvSpPr txBox="1">
                <a:spLocks noChangeArrowheads="1"/>
              </p:cNvSpPr>
              <p:nvPr/>
            </p:nvSpPr>
            <p:spPr bwMode="auto">
              <a:xfrm>
                <a:off x="4049" y="1939"/>
                <a:ext cx="241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1,2</a:t>
                </a:r>
              </a:p>
            </p:txBody>
          </p:sp>
          <p:sp>
            <p:nvSpPr>
              <p:cNvPr id="81045" name="Text Box 130"/>
              <p:cNvSpPr txBox="1">
                <a:spLocks noChangeArrowheads="1"/>
              </p:cNvSpPr>
              <p:nvPr/>
            </p:nvSpPr>
            <p:spPr bwMode="auto">
              <a:xfrm>
                <a:off x="4510" y="2503"/>
                <a:ext cx="240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2,7</a:t>
                </a:r>
              </a:p>
            </p:txBody>
          </p:sp>
          <p:sp>
            <p:nvSpPr>
              <p:cNvPr id="81046" name="Text Box 131"/>
              <p:cNvSpPr txBox="1">
                <a:spLocks noChangeArrowheads="1"/>
              </p:cNvSpPr>
              <p:nvPr/>
            </p:nvSpPr>
            <p:spPr bwMode="auto">
              <a:xfrm>
                <a:off x="4925" y="2225"/>
                <a:ext cx="240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4,2</a:t>
                </a:r>
              </a:p>
            </p:txBody>
          </p:sp>
          <p:sp>
            <p:nvSpPr>
              <p:cNvPr id="81047" name="Text Box 133"/>
              <p:cNvSpPr txBox="1">
                <a:spLocks noChangeArrowheads="1"/>
              </p:cNvSpPr>
              <p:nvPr/>
            </p:nvSpPr>
            <p:spPr bwMode="auto">
              <a:xfrm>
                <a:off x="4921" y="1939"/>
                <a:ext cx="240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1,2</a:t>
                </a:r>
              </a:p>
            </p:txBody>
          </p:sp>
          <p:sp>
            <p:nvSpPr>
              <p:cNvPr id="81048" name="Text Box 134"/>
              <p:cNvSpPr txBox="1">
                <a:spLocks noChangeArrowheads="1"/>
              </p:cNvSpPr>
              <p:nvPr/>
            </p:nvSpPr>
            <p:spPr bwMode="auto">
              <a:xfrm>
                <a:off x="4366" y="2104"/>
                <a:ext cx="191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5</a:t>
                </a:r>
              </a:p>
            </p:txBody>
          </p:sp>
          <p:sp>
            <p:nvSpPr>
              <p:cNvPr id="81049" name="Text Box 135"/>
              <p:cNvSpPr txBox="1">
                <a:spLocks noChangeArrowheads="1"/>
              </p:cNvSpPr>
              <p:nvPr/>
            </p:nvSpPr>
            <p:spPr bwMode="auto">
              <a:xfrm>
                <a:off x="4667" y="2104"/>
                <a:ext cx="192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6</a:t>
                </a:r>
              </a:p>
            </p:txBody>
          </p:sp>
          <p:sp>
            <p:nvSpPr>
              <p:cNvPr id="81050" name="Text Box 136"/>
              <p:cNvSpPr txBox="1">
                <a:spLocks noChangeArrowheads="1"/>
              </p:cNvSpPr>
              <p:nvPr/>
            </p:nvSpPr>
            <p:spPr bwMode="auto">
              <a:xfrm>
                <a:off x="3947" y="2213"/>
                <a:ext cx="191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8</a:t>
                </a:r>
              </a:p>
            </p:txBody>
          </p:sp>
          <p:sp>
            <p:nvSpPr>
              <p:cNvPr id="81051" name="Text Box 139"/>
              <p:cNvSpPr txBox="1">
                <a:spLocks noChangeArrowheads="1"/>
              </p:cNvSpPr>
              <p:nvPr/>
            </p:nvSpPr>
            <p:spPr bwMode="auto">
              <a:xfrm>
                <a:off x="5115" y="1954"/>
                <a:ext cx="192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7</a:t>
                </a:r>
              </a:p>
            </p:txBody>
          </p:sp>
          <p:sp>
            <p:nvSpPr>
              <p:cNvPr id="81052" name="Oval 141"/>
              <p:cNvSpPr>
                <a:spLocks noChangeArrowheads="1"/>
              </p:cNvSpPr>
              <p:nvPr/>
            </p:nvSpPr>
            <p:spPr bwMode="auto">
              <a:xfrm rot="-5400000">
                <a:off x="4950" y="2489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53" name="Oval 142"/>
              <p:cNvSpPr>
                <a:spLocks noChangeArrowheads="1"/>
              </p:cNvSpPr>
              <p:nvPr/>
            </p:nvSpPr>
            <p:spPr bwMode="auto">
              <a:xfrm rot="-5400000">
                <a:off x="4951" y="1623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54" name="Line 143"/>
              <p:cNvSpPr>
                <a:spLocks noChangeShapeType="1"/>
              </p:cNvSpPr>
              <p:nvPr/>
            </p:nvSpPr>
            <p:spPr bwMode="auto">
              <a:xfrm rot="-5400000">
                <a:off x="4990" y="1870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55" name="Line 144"/>
              <p:cNvSpPr>
                <a:spLocks noChangeShapeType="1"/>
              </p:cNvSpPr>
              <p:nvPr/>
            </p:nvSpPr>
            <p:spPr bwMode="auto">
              <a:xfrm rot="-5400000">
                <a:off x="4898" y="1669"/>
                <a:ext cx="0" cy="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56" name="Text Box 146"/>
              <p:cNvSpPr txBox="1">
                <a:spLocks noChangeArrowheads="1"/>
              </p:cNvSpPr>
              <p:nvPr/>
            </p:nvSpPr>
            <p:spPr bwMode="auto">
              <a:xfrm>
                <a:off x="4921" y="2504"/>
                <a:ext cx="240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2,2</a:t>
                </a:r>
              </a:p>
            </p:txBody>
          </p:sp>
          <p:sp>
            <p:nvSpPr>
              <p:cNvPr id="81057" name="Text Box 147"/>
              <p:cNvSpPr txBox="1">
                <a:spLocks noChangeArrowheads="1"/>
              </p:cNvSpPr>
              <p:nvPr/>
            </p:nvSpPr>
            <p:spPr bwMode="auto">
              <a:xfrm>
                <a:off x="4927" y="1639"/>
                <a:ext cx="240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4,2</a:t>
                </a:r>
              </a:p>
            </p:txBody>
          </p:sp>
          <p:sp>
            <p:nvSpPr>
              <p:cNvPr id="81058" name="Text Box 148"/>
              <p:cNvSpPr txBox="1">
                <a:spLocks noChangeArrowheads="1"/>
              </p:cNvSpPr>
              <p:nvPr/>
            </p:nvSpPr>
            <p:spPr bwMode="auto">
              <a:xfrm>
                <a:off x="5115" y="2230"/>
                <a:ext cx="192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9</a:t>
                </a:r>
              </a:p>
            </p:txBody>
          </p:sp>
          <p:sp>
            <p:nvSpPr>
              <p:cNvPr id="81059" name="Text Box 149"/>
              <p:cNvSpPr txBox="1">
                <a:spLocks noChangeArrowheads="1"/>
              </p:cNvSpPr>
              <p:nvPr/>
            </p:nvSpPr>
            <p:spPr bwMode="auto">
              <a:xfrm>
                <a:off x="4046" y="2675"/>
                <a:ext cx="287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10</a:t>
                </a:r>
              </a:p>
            </p:txBody>
          </p:sp>
          <p:sp>
            <p:nvSpPr>
              <p:cNvPr id="81060" name="Oval 150"/>
              <p:cNvSpPr>
                <a:spLocks noChangeArrowheads="1"/>
              </p:cNvSpPr>
              <p:nvPr/>
            </p:nvSpPr>
            <p:spPr bwMode="auto">
              <a:xfrm rot="-5400000">
                <a:off x="4076" y="1624"/>
                <a:ext cx="192" cy="1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1061" name="Text Box 153"/>
              <p:cNvSpPr txBox="1">
                <a:spLocks noChangeArrowheads="1"/>
              </p:cNvSpPr>
              <p:nvPr/>
            </p:nvSpPr>
            <p:spPr bwMode="auto">
              <a:xfrm>
                <a:off x="4046" y="1639"/>
                <a:ext cx="240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4,2</a:t>
                </a:r>
              </a:p>
            </p:txBody>
          </p:sp>
          <p:sp>
            <p:nvSpPr>
              <p:cNvPr id="81062" name="Line 155"/>
              <p:cNvSpPr>
                <a:spLocks noChangeShapeType="1"/>
              </p:cNvSpPr>
              <p:nvPr/>
            </p:nvSpPr>
            <p:spPr bwMode="auto">
              <a:xfrm rot="-5400000">
                <a:off x="4113" y="1869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063" name="Text Box 156"/>
              <p:cNvSpPr txBox="1">
                <a:spLocks noChangeArrowheads="1"/>
              </p:cNvSpPr>
              <p:nvPr/>
            </p:nvSpPr>
            <p:spPr bwMode="auto">
              <a:xfrm>
                <a:off x="4510" y="2668"/>
                <a:ext cx="287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11</a:t>
                </a:r>
              </a:p>
            </p:txBody>
          </p:sp>
          <p:sp>
            <p:nvSpPr>
              <p:cNvPr id="81064" name="Text Box 157"/>
              <p:cNvSpPr txBox="1">
                <a:spLocks noChangeArrowheads="1"/>
              </p:cNvSpPr>
              <p:nvPr/>
            </p:nvSpPr>
            <p:spPr bwMode="auto">
              <a:xfrm>
                <a:off x="4939" y="2668"/>
                <a:ext cx="286" cy="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683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de-DE" altLang="de-DE" sz="1000"/>
                  <a:t>12</a:t>
                </a:r>
              </a:p>
            </p:txBody>
          </p:sp>
        </p:grpSp>
      </p:grpSp>
      <p:sp>
        <p:nvSpPr>
          <p:cNvPr id="81007" name="Rectangle 158"/>
          <p:cNvSpPr>
            <a:spLocks noChangeArrowheads="1"/>
          </p:cNvSpPr>
          <p:nvPr/>
        </p:nvSpPr>
        <p:spPr bwMode="auto">
          <a:xfrm>
            <a:off x="3725863" y="129063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08" name="Rectangle 159"/>
          <p:cNvSpPr>
            <a:spLocks noChangeArrowheads="1"/>
          </p:cNvSpPr>
          <p:nvPr/>
        </p:nvSpPr>
        <p:spPr bwMode="auto">
          <a:xfrm>
            <a:off x="4518025" y="3683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09" name="Rectangle 160"/>
          <p:cNvSpPr>
            <a:spLocks noChangeArrowheads="1"/>
          </p:cNvSpPr>
          <p:nvPr/>
        </p:nvSpPr>
        <p:spPr bwMode="auto">
          <a:xfrm>
            <a:off x="3937000" y="95885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10" name="Rectangle 161"/>
          <p:cNvSpPr>
            <a:spLocks noChangeArrowheads="1"/>
          </p:cNvSpPr>
          <p:nvPr/>
        </p:nvSpPr>
        <p:spPr bwMode="auto">
          <a:xfrm>
            <a:off x="4518025" y="5969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11" name="Rectangle 162"/>
          <p:cNvSpPr>
            <a:spLocks noChangeArrowheads="1"/>
          </p:cNvSpPr>
          <p:nvPr/>
        </p:nvSpPr>
        <p:spPr bwMode="auto">
          <a:xfrm>
            <a:off x="4548188" y="2647950"/>
            <a:ext cx="30162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12" name="Rectangle 163"/>
          <p:cNvSpPr>
            <a:spLocks noChangeArrowheads="1"/>
          </p:cNvSpPr>
          <p:nvPr/>
        </p:nvSpPr>
        <p:spPr bwMode="auto">
          <a:xfrm>
            <a:off x="3957638" y="3241675"/>
            <a:ext cx="87312" cy="31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13" name="Rectangle 164"/>
          <p:cNvSpPr>
            <a:spLocks noChangeArrowheads="1"/>
          </p:cNvSpPr>
          <p:nvPr/>
        </p:nvSpPr>
        <p:spPr bwMode="auto">
          <a:xfrm>
            <a:off x="4548188" y="2876550"/>
            <a:ext cx="30162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14" name="AutoShape 165"/>
          <p:cNvSpPr>
            <a:spLocks noChangeAspect="1" noChangeArrowheads="1"/>
          </p:cNvSpPr>
          <p:nvPr/>
        </p:nvSpPr>
        <p:spPr bwMode="auto">
          <a:xfrm rot="5400000">
            <a:off x="5607050" y="1700213"/>
            <a:ext cx="369888" cy="906462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88297" name="Freeform 169"/>
          <p:cNvSpPr>
            <a:spLocks/>
          </p:cNvSpPr>
          <p:nvPr/>
        </p:nvSpPr>
        <p:spPr bwMode="auto">
          <a:xfrm>
            <a:off x="7596188" y="549275"/>
            <a:ext cx="168275" cy="1943100"/>
          </a:xfrm>
          <a:custGeom>
            <a:avLst/>
            <a:gdLst>
              <a:gd name="T0" fmla="*/ 2147483647 w 106"/>
              <a:gd name="T1" fmla="*/ 0 h 1224"/>
              <a:gd name="T2" fmla="*/ 2147483647 w 106"/>
              <a:gd name="T3" fmla="*/ 2147483647 h 1224"/>
              <a:gd name="T4" fmla="*/ 2147483647 w 106"/>
              <a:gd name="T5" fmla="*/ 2147483647 h 1224"/>
              <a:gd name="T6" fmla="*/ 0 w 106"/>
              <a:gd name="T7" fmla="*/ 2147483647 h 12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6" h="1224">
                <a:moveTo>
                  <a:pt x="45" y="0"/>
                </a:moveTo>
                <a:cubicBezTo>
                  <a:pt x="64" y="30"/>
                  <a:pt x="83" y="60"/>
                  <a:pt x="91" y="181"/>
                </a:cubicBezTo>
                <a:cubicBezTo>
                  <a:pt x="99" y="302"/>
                  <a:pt x="106" y="551"/>
                  <a:pt x="91" y="725"/>
                </a:cubicBezTo>
                <a:cubicBezTo>
                  <a:pt x="76" y="899"/>
                  <a:pt x="38" y="1061"/>
                  <a:pt x="0" y="122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688299" name="Freeform 171"/>
          <p:cNvSpPr>
            <a:spLocks/>
          </p:cNvSpPr>
          <p:nvPr/>
        </p:nvSpPr>
        <p:spPr bwMode="auto">
          <a:xfrm>
            <a:off x="7596188" y="1052513"/>
            <a:ext cx="157162" cy="2016125"/>
          </a:xfrm>
          <a:custGeom>
            <a:avLst/>
            <a:gdLst>
              <a:gd name="T0" fmla="*/ 0 w 99"/>
              <a:gd name="T1" fmla="*/ 0 h 1270"/>
              <a:gd name="T2" fmla="*/ 2147483647 w 99"/>
              <a:gd name="T3" fmla="*/ 2147483647 h 1270"/>
              <a:gd name="T4" fmla="*/ 2147483647 w 99"/>
              <a:gd name="T5" fmla="*/ 2147483647 h 1270"/>
              <a:gd name="T6" fmla="*/ 2147483647 w 99"/>
              <a:gd name="T7" fmla="*/ 2147483647 h 1270"/>
              <a:gd name="T8" fmla="*/ 2147483647 w 99"/>
              <a:gd name="T9" fmla="*/ 2147483647 h 1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9" h="1270">
                <a:moveTo>
                  <a:pt x="0" y="0"/>
                </a:moveTo>
                <a:cubicBezTo>
                  <a:pt x="15" y="124"/>
                  <a:pt x="30" y="249"/>
                  <a:pt x="45" y="408"/>
                </a:cubicBezTo>
                <a:cubicBezTo>
                  <a:pt x="60" y="567"/>
                  <a:pt x="83" y="832"/>
                  <a:pt x="91" y="953"/>
                </a:cubicBezTo>
                <a:cubicBezTo>
                  <a:pt x="99" y="1074"/>
                  <a:pt x="99" y="1081"/>
                  <a:pt x="91" y="1134"/>
                </a:cubicBezTo>
                <a:cubicBezTo>
                  <a:pt x="83" y="1187"/>
                  <a:pt x="64" y="1228"/>
                  <a:pt x="45" y="1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688303" name="Freeform 175"/>
          <p:cNvSpPr>
            <a:spLocks/>
          </p:cNvSpPr>
          <p:nvPr/>
        </p:nvSpPr>
        <p:spPr bwMode="auto">
          <a:xfrm>
            <a:off x="7031038" y="1069975"/>
            <a:ext cx="144462" cy="1944688"/>
          </a:xfrm>
          <a:custGeom>
            <a:avLst/>
            <a:gdLst>
              <a:gd name="T0" fmla="*/ 2147483647 w 91"/>
              <a:gd name="T1" fmla="*/ 0 h 1225"/>
              <a:gd name="T2" fmla="*/ 2147483647 w 91"/>
              <a:gd name="T3" fmla="*/ 2147483647 h 1225"/>
              <a:gd name="T4" fmla="*/ 2147483647 w 91"/>
              <a:gd name="T5" fmla="*/ 2147483647 h 1225"/>
              <a:gd name="T6" fmla="*/ 0 w 91"/>
              <a:gd name="T7" fmla="*/ 2147483647 h 12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" h="1225">
                <a:moveTo>
                  <a:pt x="46" y="0"/>
                </a:moveTo>
                <a:cubicBezTo>
                  <a:pt x="68" y="11"/>
                  <a:pt x="91" y="23"/>
                  <a:pt x="91" y="136"/>
                </a:cubicBezTo>
                <a:cubicBezTo>
                  <a:pt x="91" y="249"/>
                  <a:pt x="61" y="499"/>
                  <a:pt x="46" y="681"/>
                </a:cubicBezTo>
                <a:cubicBezTo>
                  <a:pt x="31" y="863"/>
                  <a:pt x="15" y="1044"/>
                  <a:pt x="0" y="1225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688304" name="Line 176"/>
          <p:cNvSpPr>
            <a:spLocks noChangeShapeType="1"/>
          </p:cNvSpPr>
          <p:nvPr/>
        </p:nvSpPr>
        <p:spPr bwMode="auto">
          <a:xfrm flipV="1">
            <a:off x="4791075" y="2789238"/>
            <a:ext cx="2587625" cy="19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688306" name="Freeform 178"/>
          <p:cNvSpPr>
            <a:spLocks/>
          </p:cNvSpPr>
          <p:nvPr/>
        </p:nvSpPr>
        <p:spPr bwMode="auto">
          <a:xfrm>
            <a:off x="4716463" y="3213100"/>
            <a:ext cx="2916237" cy="371475"/>
          </a:xfrm>
          <a:custGeom>
            <a:avLst/>
            <a:gdLst>
              <a:gd name="T0" fmla="*/ 0 w 1837"/>
              <a:gd name="T1" fmla="*/ 0 h 234"/>
              <a:gd name="T2" fmla="*/ 2147483647 w 1837"/>
              <a:gd name="T3" fmla="*/ 2147483647 h 234"/>
              <a:gd name="T4" fmla="*/ 2147483647 w 1837"/>
              <a:gd name="T5" fmla="*/ 2147483647 h 234"/>
              <a:gd name="T6" fmla="*/ 2147483647 w 1837"/>
              <a:gd name="T7" fmla="*/ 2147483647 h 23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7" h="234">
                <a:moveTo>
                  <a:pt x="0" y="0"/>
                </a:moveTo>
                <a:cubicBezTo>
                  <a:pt x="158" y="49"/>
                  <a:pt x="317" y="98"/>
                  <a:pt x="589" y="136"/>
                </a:cubicBezTo>
                <a:cubicBezTo>
                  <a:pt x="861" y="174"/>
                  <a:pt x="1429" y="234"/>
                  <a:pt x="1633" y="227"/>
                </a:cubicBezTo>
                <a:cubicBezTo>
                  <a:pt x="1837" y="220"/>
                  <a:pt x="1825" y="155"/>
                  <a:pt x="1814" y="9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688307" name="Freeform 179"/>
          <p:cNvSpPr>
            <a:spLocks/>
          </p:cNvSpPr>
          <p:nvPr/>
        </p:nvSpPr>
        <p:spPr bwMode="auto">
          <a:xfrm>
            <a:off x="4284663" y="3213100"/>
            <a:ext cx="2592387" cy="384175"/>
          </a:xfrm>
          <a:custGeom>
            <a:avLst/>
            <a:gdLst>
              <a:gd name="T0" fmla="*/ 0 w 1633"/>
              <a:gd name="T1" fmla="*/ 0 h 242"/>
              <a:gd name="T2" fmla="*/ 2147483647 w 1633"/>
              <a:gd name="T3" fmla="*/ 2147483647 h 242"/>
              <a:gd name="T4" fmla="*/ 2147483647 w 1633"/>
              <a:gd name="T5" fmla="*/ 2147483647 h 2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3" h="242">
                <a:moveTo>
                  <a:pt x="0" y="0"/>
                </a:moveTo>
                <a:cubicBezTo>
                  <a:pt x="317" y="106"/>
                  <a:pt x="635" y="212"/>
                  <a:pt x="907" y="227"/>
                </a:cubicBezTo>
                <a:cubicBezTo>
                  <a:pt x="1179" y="242"/>
                  <a:pt x="1406" y="166"/>
                  <a:pt x="1633" y="9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81021" name="Oval 180"/>
          <p:cNvSpPr>
            <a:spLocks noChangeAspect="1" noChangeArrowheads="1"/>
          </p:cNvSpPr>
          <p:nvPr/>
        </p:nvSpPr>
        <p:spPr bwMode="auto">
          <a:xfrm>
            <a:off x="4368800" y="2609850"/>
            <a:ext cx="166688" cy="169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022" name="Oval 181"/>
          <p:cNvSpPr>
            <a:spLocks noChangeAspect="1" noChangeArrowheads="1"/>
          </p:cNvSpPr>
          <p:nvPr/>
        </p:nvSpPr>
        <p:spPr bwMode="auto">
          <a:xfrm>
            <a:off x="3887788" y="3306763"/>
            <a:ext cx="166687" cy="169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8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88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8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8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8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8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8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8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8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88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883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88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88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8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233" grpId="0" animBg="1"/>
      <p:bldP spid="688234" grpId="0" animBg="1"/>
      <p:bldP spid="688235" grpId="0" animBg="1"/>
      <p:bldP spid="688236" grpId="0" animBg="1"/>
      <p:bldP spid="688246" grpId="0" animBg="1"/>
      <p:bldP spid="688260" grpId="0"/>
      <p:bldP spid="688265" grpId="0" animBg="1"/>
      <p:bldP spid="688266" grpId="0"/>
      <p:bldP spid="688268" grpId="0" animBg="1"/>
      <p:bldP spid="688279" grpId="0" animBg="1"/>
      <p:bldP spid="688280" grpId="0" animBg="1"/>
      <p:bldP spid="688282" grpId="0"/>
      <p:bldP spid="688297" grpId="0" animBg="1"/>
      <p:bldP spid="688299" grpId="0" animBg="1"/>
      <p:bldP spid="688303" grpId="0" animBg="1"/>
      <p:bldP spid="688304" grpId="0" animBg="1"/>
      <p:bldP spid="688306" grpId="0" animBg="1"/>
      <p:bldP spid="68830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43"/>
          <p:cNvSpPr>
            <a:spLocks noChangeArrowheads="1"/>
          </p:cNvSpPr>
          <p:nvPr/>
        </p:nvSpPr>
        <p:spPr bwMode="auto">
          <a:xfrm>
            <a:off x="0" y="-20638"/>
            <a:ext cx="9144000" cy="800101"/>
          </a:xfrm>
          <a:prstGeom prst="rect">
            <a:avLst/>
          </a:prstGeom>
          <a:solidFill>
            <a:srgbClr val="EDEDED"/>
          </a:solidFill>
          <a:ln w="9525" algn="ctr">
            <a:solidFill>
              <a:srgbClr val="EDEDE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922338" y="547688"/>
            <a:ext cx="20955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1" tIns="43641" rIns="87281" bIns="43641"/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Beispiel</a:t>
            </a:r>
          </a:p>
          <a:p>
            <a:pPr>
              <a:spcBef>
                <a:spcPct val="50000"/>
              </a:spcBef>
            </a:pPr>
            <a:r>
              <a:rPr lang="de-DE" altLang="de-DE" sz="1500"/>
              <a:t>Globalverdrahtung der</a:t>
            </a:r>
            <a:br>
              <a:rPr lang="de-DE" altLang="de-DE" sz="1500"/>
            </a:br>
            <a:r>
              <a:rPr lang="de-DE" altLang="de-DE" sz="1500"/>
              <a:t>Netze </a:t>
            </a:r>
            <a:r>
              <a:rPr lang="de-DE" altLang="de-DE" sz="1500">
                <a:solidFill>
                  <a:schemeClr val="accent2"/>
                </a:solidFill>
              </a:rPr>
              <a:t>A-A</a:t>
            </a:r>
            <a:r>
              <a:rPr lang="de-DE" altLang="de-DE" sz="1500"/>
              <a:t> und </a:t>
            </a:r>
            <a:r>
              <a:rPr lang="de-DE" altLang="de-DE" sz="1500">
                <a:solidFill>
                  <a:srgbClr val="CC0000"/>
                </a:solidFill>
              </a:rPr>
              <a:t>B-B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3751263" y="351948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25" name="Text Box 4"/>
          <p:cNvSpPr txBox="1">
            <a:spLocks noChangeArrowheads="1"/>
          </p:cNvSpPr>
          <p:nvPr/>
        </p:nvSpPr>
        <p:spPr bwMode="auto">
          <a:xfrm>
            <a:off x="3502025" y="-20638"/>
            <a:ext cx="288925" cy="24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l</a:t>
            </a:r>
          </a:p>
        </p:txBody>
      </p:sp>
      <p:sp>
        <p:nvSpPr>
          <p:cNvPr id="81926" name="Rectangle 5"/>
          <p:cNvSpPr>
            <a:spLocks noChangeArrowheads="1"/>
          </p:cNvSpPr>
          <p:nvPr/>
        </p:nvSpPr>
        <p:spPr bwMode="auto">
          <a:xfrm rot="-5400000">
            <a:off x="3984625" y="760413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27" name="Rectangle 6"/>
          <p:cNvSpPr>
            <a:spLocks noChangeArrowheads="1"/>
          </p:cNvSpPr>
          <p:nvPr/>
        </p:nvSpPr>
        <p:spPr bwMode="auto">
          <a:xfrm rot="-5400000">
            <a:off x="3831432" y="148431"/>
            <a:ext cx="609600" cy="763587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28" name="Text Box 7"/>
          <p:cNvSpPr txBox="1">
            <a:spLocks noChangeArrowheads="1"/>
          </p:cNvSpPr>
          <p:nvPr/>
        </p:nvSpPr>
        <p:spPr bwMode="auto">
          <a:xfrm>
            <a:off x="34496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1929" name="Text Box 8"/>
          <p:cNvSpPr txBox="1">
            <a:spLocks noChangeArrowheads="1"/>
          </p:cNvSpPr>
          <p:nvPr/>
        </p:nvSpPr>
        <p:spPr bwMode="auto">
          <a:xfrm>
            <a:off x="4518025" y="37782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1930" name="Text Box 9"/>
          <p:cNvSpPr txBox="1">
            <a:spLocks noChangeArrowheads="1"/>
          </p:cNvSpPr>
          <p:nvPr/>
        </p:nvSpPr>
        <p:spPr bwMode="auto">
          <a:xfrm>
            <a:off x="48212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1931" name="Text Box 10"/>
          <p:cNvSpPr txBox="1">
            <a:spLocks noChangeArrowheads="1"/>
          </p:cNvSpPr>
          <p:nvPr/>
        </p:nvSpPr>
        <p:spPr bwMode="auto">
          <a:xfrm>
            <a:off x="34496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1932" name="Text Box 11"/>
          <p:cNvSpPr txBox="1">
            <a:spLocks noChangeArrowheads="1"/>
          </p:cNvSpPr>
          <p:nvPr/>
        </p:nvSpPr>
        <p:spPr bwMode="auto">
          <a:xfrm>
            <a:off x="3983038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1933" name="Text Box 12"/>
          <p:cNvSpPr txBox="1">
            <a:spLocks noChangeArrowheads="1"/>
          </p:cNvSpPr>
          <p:nvPr/>
        </p:nvSpPr>
        <p:spPr bwMode="auto">
          <a:xfrm>
            <a:off x="4518025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1934" name="Text Box 13"/>
          <p:cNvSpPr txBox="1">
            <a:spLocks noChangeArrowheads="1"/>
          </p:cNvSpPr>
          <p:nvPr/>
        </p:nvSpPr>
        <p:spPr bwMode="auto">
          <a:xfrm>
            <a:off x="48212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1935" name="Text Box 14"/>
          <p:cNvSpPr txBox="1">
            <a:spLocks noChangeArrowheads="1"/>
          </p:cNvSpPr>
          <p:nvPr/>
        </p:nvSpPr>
        <p:spPr bwMode="auto">
          <a:xfrm>
            <a:off x="3449638" y="11414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1936" name="Text Box 15"/>
          <p:cNvSpPr txBox="1">
            <a:spLocks noChangeArrowheads="1"/>
          </p:cNvSpPr>
          <p:nvPr/>
        </p:nvSpPr>
        <p:spPr bwMode="auto">
          <a:xfrm>
            <a:off x="4821238" y="12176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1937" name="Text Box 16"/>
          <p:cNvSpPr txBox="1">
            <a:spLocks noChangeArrowheads="1"/>
          </p:cNvSpPr>
          <p:nvPr/>
        </p:nvSpPr>
        <p:spPr bwMode="auto">
          <a:xfrm>
            <a:off x="343852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1938" name="Text Box 17"/>
          <p:cNvSpPr txBox="1">
            <a:spLocks noChangeArrowheads="1"/>
          </p:cNvSpPr>
          <p:nvPr/>
        </p:nvSpPr>
        <p:spPr bwMode="auto">
          <a:xfrm>
            <a:off x="4059238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11</a:t>
            </a:r>
          </a:p>
        </p:txBody>
      </p:sp>
      <p:sp>
        <p:nvSpPr>
          <p:cNvPr id="81939" name="Text Box 18"/>
          <p:cNvSpPr txBox="1">
            <a:spLocks noChangeArrowheads="1"/>
          </p:cNvSpPr>
          <p:nvPr/>
        </p:nvSpPr>
        <p:spPr bwMode="auto">
          <a:xfrm>
            <a:off x="479107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12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3714750" y="12271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1941" name="Text Box 23"/>
          <p:cNvSpPr txBox="1">
            <a:spLocks noChangeArrowheads="1"/>
          </p:cNvSpPr>
          <p:nvPr/>
        </p:nvSpPr>
        <p:spPr bwMode="auto">
          <a:xfrm>
            <a:off x="3846513" y="96837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1942" name="Text Box 26"/>
          <p:cNvSpPr txBox="1">
            <a:spLocks noChangeArrowheads="1"/>
          </p:cNvSpPr>
          <p:nvPr/>
        </p:nvSpPr>
        <p:spPr bwMode="auto">
          <a:xfrm>
            <a:off x="4267200" y="51117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1943" name="Text Box 29"/>
          <p:cNvSpPr txBox="1">
            <a:spLocks noChangeArrowheads="1"/>
          </p:cNvSpPr>
          <p:nvPr/>
        </p:nvSpPr>
        <p:spPr bwMode="auto">
          <a:xfrm>
            <a:off x="4257675" y="2730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1944" name="Line 31"/>
          <p:cNvSpPr>
            <a:spLocks noChangeShapeType="1"/>
          </p:cNvSpPr>
          <p:nvPr/>
        </p:nvSpPr>
        <p:spPr bwMode="auto">
          <a:xfrm rot="16200000" flipH="1">
            <a:off x="3254375" y="695325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45" name="Line 32"/>
          <p:cNvSpPr>
            <a:spLocks noChangeShapeType="1"/>
          </p:cNvSpPr>
          <p:nvPr/>
        </p:nvSpPr>
        <p:spPr bwMode="auto">
          <a:xfrm rot="5400000" flipV="1">
            <a:off x="3713957" y="57943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46" name="Text Box 33"/>
          <p:cNvSpPr txBox="1">
            <a:spLocks noChangeArrowheads="1"/>
          </p:cNvSpPr>
          <p:nvPr/>
        </p:nvSpPr>
        <p:spPr bwMode="auto">
          <a:xfrm>
            <a:off x="3219450" y="377825"/>
            <a:ext cx="3143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w</a:t>
            </a:r>
          </a:p>
        </p:txBody>
      </p:sp>
      <p:sp>
        <p:nvSpPr>
          <p:cNvPr id="81947" name="Line 34"/>
          <p:cNvSpPr>
            <a:spLocks noChangeShapeType="1"/>
          </p:cNvSpPr>
          <p:nvPr/>
        </p:nvSpPr>
        <p:spPr bwMode="auto">
          <a:xfrm rot="16200000" flipV="1">
            <a:off x="3497263" y="47625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48" name="Line 35"/>
          <p:cNvSpPr>
            <a:spLocks noChangeShapeType="1"/>
          </p:cNvSpPr>
          <p:nvPr/>
        </p:nvSpPr>
        <p:spPr bwMode="auto">
          <a:xfrm rot="5400000" flipH="1">
            <a:off x="3263900" y="3603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49" name="Text Box 36"/>
          <p:cNvSpPr txBox="1">
            <a:spLocks noChangeArrowheads="1"/>
          </p:cNvSpPr>
          <p:nvPr/>
        </p:nvSpPr>
        <p:spPr bwMode="auto">
          <a:xfrm>
            <a:off x="6462713" y="52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1950" name="Text Box 37"/>
          <p:cNvSpPr txBox="1">
            <a:spLocks noChangeArrowheads="1"/>
          </p:cNvSpPr>
          <p:nvPr/>
        </p:nvSpPr>
        <p:spPr bwMode="auto">
          <a:xfrm>
            <a:off x="7378700" y="52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1951" name="Text Box 38"/>
          <p:cNvSpPr txBox="1">
            <a:spLocks noChangeArrowheads="1"/>
          </p:cNvSpPr>
          <p:nvPr/>
        </p:nvSpPr>
        <p:spPr bwMode="auto">
          <a:xfrm>
            <a:off x="7866063" y="52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1952" name="Text Box 39"/>
          <p:cNvSpPr txBox="1">
            <a:spLocks noChangeArrowheads="1"/>
          </p:cNvSpPr>
          <p:nvPr/>
        </p:nvSpPr>
        <p:spPr bwMode="auto">
          <a:xfrm>
            <a:off x="6245225" y="769938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1953" name="Oval 40"/>
          <p:cNvSpPr>
            <a:spLocks noChangeArrowheads="1"/>
          </p:cNvSpPr>
          <p:nvPr/>
        </p:nvSpPr>
        <p:spPr bwMode="auto">
          <a:xfrm rot="-5400000">
            <a:off x="6451600" y="16652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54" name="Oval 41"/>
          <p:cNvSpPr>
            <a:spLocks noChangeArrowheads="1"/>
          </p:cNvSpPr>
          <p:nvPr/>
        </p:nvSpPr>
        <p:spPr bwMode="auto">
          <a:xfrm rot="-5400000">
            <a:off x="6452394" y="1219994"/>
            <a:ext cx="303212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55" name="Oval 42"/>
          <p:cNvSpPr>
            <a:spLocks noChangeArrowheads="1"/>
          </p:cNvSpPr>
          <p:nvPr/>
        </p:nvSpPr>
        <p:spPr bwMode="auto">
          <a:xfrm rot="-5400000">
            <a:off x="6451600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56" name="Oval 43"/>
          <p:cNvSpPr>
            <a:spLocks noChangeArrowheads="1"/>
          </p:cNvSpPr>
          <p:nvPr/>
        </p:nvSpPr>
        <p:spPr bwMode="auto">
          <a:xfrm rot="-5400000">
            <a:off x="7173913" y="16637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57" name="Oval 44"/>
          <p:cNvSpPr>
            <a:spLocks noChangeArrowheads="1"/>
          </p:cNvSpPr>
          <p:nvPr/>
        </p:nvSpPr>
        <p:spPr bwMode="auto">
          <a:xfrm rot="-5400000">
            <a:off x="7838281" y="1221582"/>
            <a:ext cx="303213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58" name="Oval 45"/>
          <p:cNvSpPr>
            <a:spLocks noChangeArrowheads="1"/>
          </p:cNvSpPr>
          <p:nvPr/>
        </p:nvSpPr>
        <p:spPr bwMode="auto">
          <a:xfrm rot="-5400000">
            <a:off x="7369175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59" name="Oval 46"/>
          <p:cNvSpPr>
            <a:spLocks noChangeArrowheads="1"/>
          </p:cNvSpPr>
          <p:nvPr/>
        </p:nvSpPr>
        <p:spPr bwMode="auto">
          <a:xfrm rot="-5400000">
            <a:off x="7837488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60" name="Line 47"/>
          <p:cNvSpPr>
            <a:spLocks noChangeShapeType="1"/>
          </p:cNvSpPr>
          <p:nvPr/>
        </p:nvSpPr>
        <p:spPr bwMode="auto">
          <a:xfrm rot="5400000" flipH="1">
            <a:off x="6535738" y="1593850"/>
            <a:ext cx="1365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1" name="Line 48"/>
          <p:cNvSpPr>
            <a:spLocks noChangeShapeType="1"/>
          </p:cNvSpPr>
          <p:nvPr/>
        </p:nvSpPr>
        <p:spPr bwMode="auto">
          <a:xfrm rot="5400000" flipH="1">
            <a:off x="6537326" y="1138237"/>
            <a:ext cx="1333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2" name="Line 49"/>
          <p:cNvSpPr>
            <a:spLocks noChangeShapeType="1"/>
          </p:cNvSpPr>
          <p:nvPr/>
        </p:nvSpPr>
        <p:spPr bwMode="auto">
          <a:xfrm rot="5400000" flipH="1">
            <a:off x="7921625" y="1593851"/>
            <a:ext cx="136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3" name="Line 50"/>
          <p:cNvSpPr>
            <a:spLocks noChangeShapeType="1"/>
          </p:cNvSpPr>
          <p:nvPr/>
        </p:nvSpPr>
        <p:spPr bwMode="auto">
          <a:xfrm rot="-5400000">
            <a:off x="7925593" y="1139032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4" name="Line 51"/>
          <p:cNvSpPr>
            <a:spLocks noChangeShapeType="1"/>
          </p:cNvSpPr>
          <p:nvPr/>
        </p:nvSpPr>
        <p:spPr bwMode="auto">
          <a:xfrm rot="-5400000">
            <a:off x="6965157" y="1616868"/>
            <a:ext cx="0" cy="417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5" name="Line 52"/>
          <p:cNvSpPr>
            <a:spLocks noChangeShapeType="1"/>
          </p:cNvSpPr>
          <p:nvPr/>
        </p:nvSpPr>
        <p:spPr bwMode="auto">
          <a:xfrm rot="-5400000">
            <a:off x="6824663" y="849312"/>
            <a:ext cx="0" cy="13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6" name="Line 53"/>
          <p:cNvSpPr>
            <a:spLocks noChangeShapeType="1"/>
          </p:cNvSpPr>
          <p:nvPr/>
        </p:nvSpPr>
        <p:spPr bwMode="auto">
          <a:xfrm rot="5400000" flipV="1">
            <a:off x="7755732" y="838993"/>
            <a:ext cx="0" cy="16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67" name="Text Box 54"/>
          <p:cNvSpPr txBox="1">
            <a:spLocks noChangeArrowheads="1"/>
          </p:cNvSpPr>
          <p:nvPr/>
        </p:nvSpPr>
        <p:spPr bwMode="auto">
          <a:xfrm>
            <a:off x="6408738" y="16891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1968" name="Text Box 55"/>
          <p:cNvSpPr txBox="1">
            <a:spLocks noChangeArrowheads="1"/>
          </p:cNvSpPr>
          <p:nvPr/>
        </p:nvSpPr>
        <p:spPr bwMode="auto">
          <a:xfrm>
            <a:off x="6408738" y="124618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1969" name="Text Box 56"/>
          <p:cNvSpPr txBox="1">
            <a:spLocks noChangeArrowheads="1"/>
          </p:cNvSpPr>
          <p:nvPr/>
        </p:nvSpPr>
        <p:spPr bwMode="auto">
          <a:xfrm>
            <a:off x="6408738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1970" name="Text Box 57"/>
          <p:cNvSpPr txBox="1">
            <a:spLocks noChangeArrowheads="1"/>
          </p:cNvSpPr>
          <p:nvPr/>
        </p:nvSpPr>
        <p:spPr bwMode="auto">
          <a:xfrm>
            <a:off x="7138988" y="16875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2,7</a:t>
            </a:r>
          </a:p>
        </p:txBody>
      </p:sp>
      <p:sp>
        <p:nvSpPr>
          <p:cNvPr id="81971" name="Text Box 58"/>
          <p:cNvSpPr txBox="1">
            <a:spLocks noChangeArrowheads="1"/>
          </p:cNvSpPr>
          <p:nvPr/>
        </p:nvSpPr>
        <p:spPr bwMode="auto">
          <a:xfrm>
            <a:off x="7797800" y="124618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1972" name="Text Box 59"/>
          <p:cNvSpPr txBox="1">
            <a:spLocks noChangeArrowheads="1"/>
          </p:cNvSpPr>
          <p:nvPr/>
        </p:nvSpPr>
        <p:spPr bwMode="auto">
          <a:xfrm>
            <a:off x="7337425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1973" name="Text Box 60"/>
          <p:cNvSpPr txBox="1">
            <a:spLocks noChangeArrowheads="1"/>
          </p:cNvSpPr>
          <p:nvPr/>
        </p:nvSpPr>
        <p:spPr bwMode="auto">
          <a:xfrm>
            <a:off x="7791450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1974" name="Text Box 61"/>
          <p:cNvSpPr txBox="1">
            <a:spLocks noChangeArrowheads="1"/>
          </p:cNvSpPr>
          <p:nvPr/>
        </p:nvSpPr>
        <p:spPr bwMode="auto">
          <a:xfrm>
            <a:off x="6910388" y="10541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1975" name="Text Box 62"/>
          <p:cNvSpPr txBox="1">
            <a:spLocks noChangeArrowheads="1"/>
          </p:cNvSpPr>
          <p:nvPr/>
        </p:nvSpPr>
        <p:spPr bwMode="auto">
          <a:xfrm>
            <a:off x="7389813" y="10541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1976" name="Text Box 63"/>
          <p:cNvSpPr txBox="1">
            <a:spLocks noChangeArrowheads="1"/>
          </p:cNvSpPr>
          <p:nvPr/>
        </p:nvSpPr>
        <p:spPr bwMode="auto">
          <a:xfrm>
            <a:off x="6245225" y="1227138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1977" name="Oval 64"/>
          <p:cNvSpPr>
            <a:spLocks noChangeArrowheads="1"/>
          </p:cNvSpPr>
          <p:nvPr/>
        </p:nvSpPr>
        <p:spPr bwMode="auto">
          <a:xfrm rot="-5400000">
            <a:off x="7369175" y="290513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78" name="Text Box 65"/>
          <p:cNvSpPr txBox="1">
            <a:spLocks noChangeArrowheads="1"/>
          </p:cNvSpPr>
          <p:nvPr/>
        </p:nvSpPr>
        <p:spPr bwMode="auto">
          <a:xfrm>
            <a:off x="7332663" y="315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1979" name="Text Box 66"/>
          <p:cNvSpPr txBox="1">
            <a:spLocks noChangeArrowheads="1"/>
          </p:cNvSpPr>
          <p:nvPr/>
        </p:nvSpPr>
        <p:spPr bwMode="auto">
          <a:xfrm>
            <a:off x="8101013" y="815975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1980" name="Line 67"/>
          <p:cNvSpPr>
            <a:spLocks noChangeShapeType="1"/>
          </p:cNvSpPr>
          <p:nvPr/>
        </p:nvSpPr>
        <p:spPr bwMode="auto">
          <a:xfrm rot="-5400000">
            <a:off x="7432675" y="6810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81" name="Oval 68"/>
          <p:cNvSpPr>
            <a:spLocks noChangeArrowheads="1"/>
          </p:cNvSpPr>
          <p:nvPr/>
        </p:nvSpPr>
        <p:spPr bwMode="auto">
          <a:xfrm rot="-5400000">
            <a:off x="7837488" y="16652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82" name="Oval 69"/>
          <p:cNvSpPr>
            <a:spLocks noChangeArrowheads="1"/>
          </p:cNvSpPr>
          <p:nvPr/>
        </p:nvSpPr>
        <p:spPr bwMode="auto">
          <a:xfrm rot="-5400000">
            <a:off x="7839869" y="291307"/>
            <a:ext cx="304800" cy="3032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83" name="Line 70"/>
          <p:cNvSpPr>
            <a:spLocks noChangeShapeType="1"/>
          </p:cNvSpPr>
          <p:nvPr/>
        </p:nvSpPr>
        <p:spPr bwMode="auto">
          <a:xfrm rot="-5400000">
            <a:off x="7903369" y="681832"/>
            <a:ext cx="173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84" name="Line 71"/>
          <p:cNvSpPr>
            <a:spLocks noChangeShapeType="1"/>
          </p:cNvSpPr>
          <p:nvPr/>
        </p:nvSpPr>
        <p:spPr bwMode="auto">
          <a:xfrm rot="-5400000">
            <a:off x="7755732" y="364331"/>
            <a:ext cx="0" cy="16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85" name="Line 72"/>
          <p:cNvSpPr>
            <a:spLocks noChangeShapeType="1"/>
          </p:cNvSpPr>
          <p:nvPr/>
        </p:nvSpPr>
        <p:spPr bwMode="auto">
          <a:xfrm rot="-5400000">
            <a:off x="7662069" y="1634332"/>
            <a:ext cx="1587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86" name="Text Box 73"/>
          <p:cNvSpPr txBox="1">
            <a:spLocks noChangeArrowheads="1"/>
          </p:cNvSpPr>
          <p:nvPr/>
        </p:nvSpPr>
        <p:spPr bwMode="auto">
          <a:xfrm>
            <a:off x="7791450" y="16891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1987" name="Text Box 74"/>
          <p:cNvSpPr txBox="1">
            <a:spLocks noChangeArrowheads="1"/>
          </p:cNvSpPr>
          <p:nvPr/>
        </p:nvSpPr>
        <p:spPr bwMode="auto">
          <a:xfrm>
            <a:off x="7800975" y="315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1988" name="Text Box 75"/>
          <p:cNvSpPr txBox="1">
            <a:spLocks noChangeArrowheads="1"/>
          </p:cNvSpPr>
          <p:nvPr/>
        </p:nvSpPr>
        <p:spPr bwMode="auto">
          <a:xfrm>
            <a:off x="8101013" y="1254125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1989" name="Text Box 76"/>
          <p:cNvSpPr txBox="1">
            <a:spLocks noChangeArrowheads="1"/>
          </p:cNvSpPr>
          <p:nvPr/>
        </p:nvSpPr>
        <p:spPr bwMode="auto">
          <a:xfrm>
            <a:off x="6423025" y="1960563"/>
            <a:ext cx="4556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1990" name="Oval 77"/>
          <p:cNvSpPr>
            <a:spLocks noChangeArrowheads="1"/>
          </p:cNvSpPr>
          <p:nvPr/>
        </p:nvSpPr>
        <p:spPr bwMode="auto">
          <a:xfrm rot="-5400000">
            <a:off x="6450013" y="2921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91" name="Oval 78"/>
          <p:cNvSpPr>
            <a:spLocks noChangeArrowheads="1"/>
          </p:cNvSpPr>
          <p:nvPr/>
        </p:nvSpPr>
        <p:spPr bwMode="auto">
          <a:xfrm rot="-5400000">
            <a:off x="6886575" y="768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92" name="Line 79"/>
          <p:cNvSpPr>
            <a:spLocks noChangeShapeType="1"/>
          </p:cNvSpPr>
          <p:nvPr/>
        </p:nvSpPr>
        <p:spPr bwMode="auto">
          <a:xfrm rot="5400000">
            <a:off x="7280275" y="83185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93" name="Text Box 80"/>
          <p:cNvSpPr txBox="1">
            <a:spLocks noChangeArrowheads="1"/>
          </p:cNvSpPr>
          <p:nvPr/>
        </p:nvSpPr>
        <p:spPr bwMode="auto">
          <a:xfrm>
            <a:off x="6402388" y="3159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1994" name="Text Box 81"/>
          <p:cNvSpPr txBox="1">
            <a:spLocks noChangeArrowheads="1"/>
          </p:cNvSpPr>
          <p:nvPr/>
        </p:nvSpPr>
        <p:spPr bwMode="auto">
          <a:xfrm>
            <a:off x="6845300" y="792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1,5</a:t>
            </a:r>
          </a:p>
        </p:txBody>
      </p:sp>
      <p:sp>
        <p:nvSpPr>
          <p:cNvPr id="81995" name="Line 82"/>
          <p:cNvSpPr>
            <a:spLocks noChangeShapeType="1"/>
          </p:cNvSpPr>
          <p:nvPr/>
        </p:nvSpPr>
        <p:spPr bwMode="auto">
          <a:xfrm rot="-5400000">
            <a:off x="6508750" y="6810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96" name="Text Box 83"/>
          <p:cNvSpPr txBox="1">
            <a:spLocks noChangeArrowheads="1"/>
          </p:cNvSpPr>
          <p:nvPr/>
        </p:nvSpPr>
        <p:spPr bwMode="auto">
          <a:xfrm>
            <a:off x="7138988" y="1949450"/>
            <a:ext cx="4556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11</a:t>
            </a:r>
          </a:p>
        </p:txBody>
      </p:sp>
      <p:sp>
        <p:nvSpPr>
          <p:cNvPr id="81997" name="Text Box 84"/>
          <p:cNvSpPr txBox="1">
            <a:spLocks noChangeArrowheads="1"/>
          </p:cNvSpPr>
          <p:nvPr/>
        </p:nvSpPr>
        <p:spPr bwMode="auto">
          <a:xfrm>
            <a:off x="7820025" y="1949450"/>
            <a:ext cx="4556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12</a:t>
            </a:r>
          </a:p>
        </p:txBody>
      </p:sp>
      <p:sp>
        <p:nvSpPr>
          <p:cNvPr id="81998" name="Rectangle 85"/>
          <p:cNvSpPr>
            <a:spLocks noChangeArrowheads="1"/>
          </p:cNvSpPr>
          <p:nvPr/>
        </p:nvSpPr>
        <p:spPr bwMode="auto">
          <a:xfrm>
            <a:off x="3449638" y="225425"/>
            <a:ext cx="1676400" cy="1677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999" name="Line 86"/>
          <p:cNvSpPr>
            <a:spLocks noChangeShapeType="1"/>
          </p:cNvSpPr>
          <p:nvPr/>
        </p:nvSpPr>
        <p:spPr bwMode="auto">
          <a:xfrm>
            <a:off x="3449638" y="8350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0" name="Line 87"/>
          <p:cNvSpPr>
            <a:spLocks noChangeShapeType="1"/>
          </p:cNvSpPr>
          <p:nvPr/>
        </p:nvSpPr>
        <p:spPr bwMode="auto">
          <a:xfrm>
            <a:off x="3449638" y="9890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1" name="Line 88"/>
          <p:cNvSpPr>
            <a:spLocks noChangeShapeType="1"/>
          </p:cNvSpPr>
          <p:nvPr/>
        </p:nvSpPr>
        <p:spPr bwMode="auto">
          <a:xfrm>
            <a:off x="3449638" y="15986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2" name="Line 89"/>
          <p:cNvSpPr>
            <a:spLocks noChangeShapeType="1"/>
          </p:cNvSpPr>
          <p:nvPr/>
        </p:nvSpPr>
        <p:spPr bwMode="auto">
          <a:xfrm>
            <a:off x="37544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3" name="Line 90"/>
          <p:cNvSpPr>
            <a:spLocks noChangeShapeType="1"/>
          </p:cNvSpPr>
          <p:nvPr/>
        </p:nvSpPr>
        <p:spPr bwMode="auto">
          <a:xfrm>
            <a:off x="4518025" y="225425"/>
            <a:ext cx="0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4" name="Line 91"/>
          <p:cNvSpPr>
            <a:spLocks noChangeShapeType="1"/>
          </p:cNvSpPr>
          <p:nvPr/>
        </p:nvSpPr>
        <p:spPr bwMode="auto">
          <a:xfrm>
            <a:off x="48212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5" name="Rectangle 92"/>
          <p:cNvSpPr>
            <a:spLocks noChangeArrowheads="1"/>
          </p:cNvSpPr>
          <p:nvPr/>
        </p:nvSpPr>
        <p:spPr bwMode="auto">
          <a:xfrm rot="-5400000">
            <a:off x="4008438" y="3048000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06" name="Rectangle 93"/>
          <p:cNvSpPr>
            <a:spLocks noChangeArrowheads="1"/>
          </p:cNvSpPr>
          <p:nvPr/>
        </p:nvSpPr>
        <p:spPr bwMode="auto">
          <a:xfrm rot="-5400000">
            <a:off x="3856038" y="2436813"/>
            <a:ext cx="609600" cy="762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07" name="Text Box 94"/>
          <p:cNvSpPr txBox="1">
            <a:spLocks noChangeArrowheads="1"/>
          </p:cNvSpPr>
          <p:nvPr/>
        </p:nvSpPr>
        <p:spPr bwMode="auto">
          <a:xfrm>
            <a:off x="4318000" y="27892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008" name="Text Box 95"/>
          <p:cNvSpPr txBox="1">
            <a:spLocks noChangeArrowheads="1"/>
          </p:cNvSpPr>
          <p:nvPr/>
        </p:nvSpPr>
        <p:spPr bwMode="auto">
          <a:xfrm>
            <a:off x="3830638" y="32464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009" name="Text Box 96"/>
          <p:cNvSpPr txBox="1">
            <a:spLocks noChangeArrowheads="1"/>
          </p:cNvSpPr>
          <p:nvPr/>
        </p:nvSpPr>
        <p:spPr bwMode="auto">
          <a:xfrm>
            <a:off x="3689350" y="34274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010" name="Rectangle 97"/>
          <p:cNvSpPr>
            <a:spLocks noChangeArrowheads="1"/>
          </p:cNvSpPr>
          <p:nvPr/>
        </p:nvSpPr>
        <p:spPr bwMode="auto">
          <a:xfrm>
            <a:off x="3449638" y="2513013"/>
            <a:ext cx="1676400" cy="1677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11" name="Line 98"/>
          <p:cNvSpPr>
            <a:spLocks noChangeShapeType="1"/>
          </p:cNvSpPr>
          <p:nvPr/>
        </p:nvSpPr>
        <p:spPr bwMode="auto">
          <a:xfrm>
            <a:off x="3449638" y="31226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2" name="Line 99"/>
          <p:cNvSpPr>
            <a:spLocks noChangeShapeType="1"/>
          </p:cNvSpPr>
          <p:nvPr/>
        </p:nvSpPr>
        <p:spPr bwMode="auto">
          <a:xfrm>
            <a:off x="3449638" y="3276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3" name="Line 100"/>
          <p:cNvSpPr>
            <a:spLocks noChangeShapeType="1"/>
          </p:cNvSpPr>
          <p:nvPr/>
        </p:nvSpPr>
        <p:spPr bwMode="auto">
          <a:xfrm>
            <a:off x="3449638" y="3886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4" name="Line 101"/>
          <p:cNvSpPr>
            <a:spLocks noChangeShapeType="1"/>
          </p:cNvSpPr>
          <p:nvPr/>
        </p:nvSpPr>
        <p:spPr bwMode="auto">
          <a:xfrm>
            <a:off x="3779838" y="2513013"/>
            <a:ext cx="0" cy="1677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5" name="Line 102"/>
          <p:cNvSpPr>
            <a:spLocks noChangeShapeType="1"/>
          </p:cNvSpPr>
          <p:nvPr/>
        </p:nvSpPr>
        <p:spPr bwMode="auto">
          <a:xfrm>
            <a:off x="4541838" y="2513013"/>
            <a:ext cx="0" cy="763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6" name="Line 103"/>
          <p:cNvSpPr>
            <a:spLocks noChangeShapeType="1"/>
          </p:cNvSpPr>
          <p:nvPr/>
        </p:nvSpPr>
        <p:spPr bwMode="auto">
          <a:xfrm>
            <a:off x="4846638" y="2513013"/>
            <a:ext cx="0" cy="1677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7" name="Text Box 104"/>
          <p:cNvSpPr txBox="1">
            <a:spLocks noChangeArrowheads="1"/>
          </p:cNvSpPr>
          <p:nvPr/>
        </p:nvSpPr>
        <p:spPr bwMode="auto">
          <a:xfrm>
            <a:off x="4318000" y="25606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018" name="Line 105"/>
          <p:cNvSpPr>
            <a:spLocks noChangeShapeType="1"/>
          </p:cNvSpPr>
          <p:nvPr/>
        </p:nvSpPr>
        <p:spPr bwMode="auto">
          <a:xfrm>
            <a:off x="4537075" y="2695575"/>
            <a:ext cx="304800" cy="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9" name="Line 106"/>
          <p:cNvSpPr>
            <a:spLocks noChangeShapeType="1"/>
          </p:cNvSpPr>
          <p:nvPr/>
        </p:nvSpPr>
        <p:spPr bwMode="auto">
          <a:xfrm>
            <a:off x="4689475" y="2514600"/>
            <a:ext cx="0" cy="76200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20" name="Line 107"/>
          <p:cNvSpPr>
            <a:spLocks noChangeShapeType="1"/>
          </p:cNvSpPr>
          <p:nvPr/>
        </p:nvSpPr>
        <p:spPr bwMode="auto">
          <a:xfrm flipH="1">
            <a:off x="3775075" y="3200400"/>
            <a:ext cx="1066800" cy="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21" name="Line 108"/>
          <p:cNvSpPr>
            <a:spLocks noChangeShapeType="1"/>
          </p:cNvSpPr>
          <p:nvPr/>
        </p:nvSpPr>
        <p:spPr bwMode="auto">
          <a:xfrm>
            <a:off x="4005263" y="3122613"/>
            <a:ext cx="0" cy="153987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22" name="Rectangle 110"/>
          <p:cNvSpPr>
            <a:spLocks noChangeArrowheads="1"/>
          </p:cNvSpPr>
          <p:nvPr/>
        </p:nvSpPr>
        <p:spPr bwMode="auto">
          <a:xfrm rot="-5400000">
            <a:off x="3983038" y="5411788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23" name="Rectangle 111"/>
          <p:cNvSpPr>
            <a:spLocks noChangeArrowheads="1"/>
          </p:cNvSpPr>
          <p:nvPr/>
        </p:nvSpPr>
        <p:spPr bwMode="auto">
          <a:xfrm rot="-5400000">
            <a:off x="3830638" y="4802188"/>
            <a:ext cx="609600" cy="762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24" name="Text Box 112"/>
          <p:cNvSpPr txBox="1">
            <a:spLocks noChangeArrowheads="1"/>
          </p:cNvSpPr>
          <p:nvPr/>
        </p:nvSpPr>
        <p:spPr bwMode="auto">
          <a:xfrm>
            <a:off x="4316413" y="51546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025" name="Text Box 113"/>
          <p:cNvSpPr txBox="1">
            <a:spLocks noChangeArrowheads="1"/>
          </p:cNvSpPr>
          <p:nvPr/>
        </p:nvSpPr>
        <p:spPr bwMode="auto">
          <a:xfrm>
            <a:off x="3829050" y="5610225"/>
            <a:ext cx="38258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026" name="Text Box 114"/>
          <p:cNvSpPr txBox="1">
            <a:spLocks noChangeArrowheads="1"/>
          </p:cNvSpPr>
          <p:nvPr/>
        </p:nvSpPr>
        <p:spPr bwMode="auto">
          <a:xfrm>
            <a:off x="3687763" y="5792788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027" name="Rectangle 115"/>
          <p:cNvSpPr>
            <a:spLocks noChangeArrowheads="1"/>
          </p:cNvSpPr>
          <p:nvPr/>
        </p:nvSpPr>
        <p:spPr bwMode="auto">
          <a:xfrm>
            <a:off x="3449638" y="4878388"/>
            <a:ext cx="1676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28" name="Line 116"/>
          <p:cNvSpPr>
            <a:spLocks noChangeShapeType="1"/>
          </p:cNvSpPr>
          <p:nvPr/>
        </p:nvSpPr>
        <p:spPr bwMode="auto">
          <a:xfrm>
            <a:off x="3449638" y="548798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29" name="Line 117"/>
          <p:cNvSpPr>
            <a:spLocks noChangeShapeType="1"/>
          </p:cNvSpPr>
          <p:nvPr/>
        </p:nvSpPr>
        <p:spPr bwMode="auto">
          <a:xfrm>
            <a:off x="3449638" y="564038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0" name="Line 118"/>
          <p:cNvSpPr>
            <a:spLocks noChangeShapeType="1"/>
          </p:cNvSpPr>
          <p:nvPr/>
        </p:nvSpPr>
        <p:spPr bwMode="auto">
          <a:xfrm>
            <a:off x="3449638" y="624998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1" name="Line 119"/>
          <p:cNvSpPr>
            <a:spLocks noChangeShapeType="1"/>
          </p:cNvSpPr>
          <p:nvPr/>
        </p:nvSpPr>
        <p:spPr bwMode="auto">
          <a:xfrm>
            <a:off x="3754438" y="48783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2" name="Line 120"/>
          <p:cNvSpPr>
            <a:spLocks noChangeShapeType="1"/>
          </p:cNvSpPr>
          <p:nvPr/>
        </p:nvSpPr>
        <p:spPr bwMode="auto">
          <a:xfrm>
            <a:off x="4516438" y="487838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3" name="Line 121"/>
          <p:cNvSpPr>
            <a:spLocks noChangeShapeType="1"/>
          </p:cNvSpPr>
          <p:nvPr/>
        </p:nvSpPr>
        <p:spPr bwMode="auto">
          <a:xfrm>
            <a:off x="4821238" y="48783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4" name="Text Box 122"/>
          <p:cNvSpPr txBox="1">
            <a:spLocks noChangeArrowheads="1"/>
          </p:cNvSpPr>
          <p:nvPr/>
        </p:nvSpPr>
        <p:spPr bwMode="auto">
          <a:xfrm>
            <a:off x="4316413" y="49260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035" name="Line 123"/>
          <p:cNvSpPr>
            <a:spLocks noChangeShapeType="1"/>
          </p:cNvSpPr>
          <p:nvPr/>
        </p:nvSpPr>
        <p:spPr bwMode="auto">
          <a:xfrm>
            <a:off x="4516438" y="506095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6" name="Line 124"/>
          <p:cNvSpPr>
            <a:spLocks noChangeShapeType="1"/>
          </p:cNvSpPr>
          <p:nvPr/>
        </p:nvSpPr>
        <p:spPr bwMode="auto">
          <a:xfrm>
            <a:off x="4687888" y="4879975"/>
            <a:ext cx="0" cy="76041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7" name="Line 125"/>
          <p:cNvSpPr>
            <a:spLocks noChangeShapeType="1"/>
          </p:cNvSpPr>
          <p:nvPr/>
        </p:nvSpPr>
        <p:spPr bwMode="auto">
          <a:xfrm flipH="1">
            <a:off x="3754438" y="5565775"/>
            <a:ext cx="1066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8" name="Line 126"/>
          <p:cNvSpPr>
            <a:spLocks noChangeShapeType="1"/>
          </p:cNvSpPr>
          <p:nvPr/>
        </p:nvSpPr>
        <p:spPr bwMode="auto">
          <a:xfrm>
            <a:off x="3983038" y="5487988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9279" name="Line 127"/>
          <p:cNvSpPr>
            <a:spLocks noChangeShapeType="1"/>
          </p:cNvSpPr>
          <p:nvPr/>
        </p:nvSpPr>
        <p:spPr bwMode="auto">
          <a:xfrm>
            <a:off x="4527550" y="5287963"/>
            <a:ext cx="608013" cy="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9280" name="Line 128"/>
          <p:cNvSpPr>
            <a:spLocks noChangeShapeType="1"/>
          </p:cNvSpPr>
          <p:nvPr/>
        </p:nvSpPr>
        <p:spPr bwMode="auto">
          <a:xfrm>
            <a:off x="4973638" y="4878388"/>
            <a:ext cx="0" cy="167640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9281" name="Line 129"/>
          <p:cNvSpPr>
            <a:spLocks noChangeShapeType="1"/>
          </p:cNvSpPr>
          <p:nvPr/>
        </p:nvSpPr>
        <p:spPr bwMode="auto">
          <a:xfrm flipH="1">
            <a:off x="3449638" y="6402388"/>
            <a:ext cx="1676400" cy="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9282" name="Line 130"/>
          <p:cNvSpPr>
            <a:spLocks noChangeShapeType="1"/>
          </p:cNvSpPr>
          <p:nvPr/>
        </p:nvSpPr>
        <p:spPr bwMode="auto">
          <a:xfrm flipV="1">
            <a:off x="3600450" y="5638800"/>
            <a:ext cx="0" cy="915988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9283" name="Line 131"/>
          <p:cNvSpPr>
            <a:spLocks noChangeShapeType="1"/>
          </p:cNvSpPr>
          <p:nvPr/>
        </p:nvSpPr>
        <p:spPr bwMode="auto">
          <a:xfrm flipH="1">
            <a:off x="3449638" y="5935663"/>
            <a:ext cx="304800" cy="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44" name="Text Box 132"/>
          <p:cNvSpPr txBox="1">
            <a:spLocks noChangeArrowheads="1"/>
          </p:cNvSpPr>
          <p:nvPr/>
        </p:nvSpPr>
        <p:spPr bwMode="auto">
          <a:xfrm>
            <a:off x="6483350" y="2338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2045" name="Text Box 133"/>
          <p:cNvSpPr txBox="1">
            <a:spLocks noChangeArrowheads="1"/>
          </p:cNvSpPr>
          <p:nvPr/>
        </p:nvSpPr>
        <p:spPr bwMode="auto">
          <a:xfrm>
            <a:off x="7399338" y="2338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2046" name="Text Box 134"/>
          <p:cNvSpPr txBox="1">
            <a:spLocks noChangeArrowheads="1"/>
          </p:cNvSpPr>
          <p:nvPr/>
        </p:nvSpPr>
        <p:spPr bwMode="auto">
          <a:xfrm>
            <a:off x="7886700" y="233838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2047" name="Text Box 135"/>
          <p:cNvSpPr txBox="1">
            <a:spLocks noChangeArrowheads="1"/>
          </p:cNvSpPr>
          <p:nvPr/>
        </p:nvSpPr>
        <p:spPr bwMode="auto">
          <a:xfrm>
            <a:off x="6265863" y="3055938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2048" name="Oval 136"/>
          <p:cNvSpPr>
            <a:spLocks noChangeArrowheads="1"/>
          </p:cNvSpPr>
          <p:nvPr/>
        </p:nvSpPr>
        <p:spPr bwMode="auto">
          <a:xfrm rot="-5400000">
            <a:off x="6471444" y="3952082"/>
            <a:ext cx="304800" cy="3032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49" name="Oval 137"/>
          <p:cNvSpPr>
            <a:spLocks noChangeArrowheads="1"/>
          </p:cNvSpPr>
          <p:nvPr/>
        </p:nvSpPr>
        <p:spPr bwMode="auto">
          <a:xfrm rot="-5400000">
            <a:off x="6472238" y="3506788"/>
            <a:ext cx="303212" cy="3032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50" name="Oval 138"/>
          <p:cNvSpPr>
            <a:spLocks noChangeArrowheads="1"/>
          </p:cNvSpPr>
          <p:nvPr/>
        </p:nvSpPr>
        <p:spPr bwMode="auto">
          <a:xfrm rot="-5400000">
            <a:off x="6471444" y="3055144"/>
            <a:ext cx="304800" cy="3032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51" name="Oval 139"/>
          <p:cNvSpPr>
            <a:spLocks noChangeArrowheads="1"/>
          </p:cNvSpPr>
          <p:nvPr/>
        </p:nvSpPr>
        <p:spPr bwMode="auto">
          <a:xfrm rot="-5400000">
            <a:off x="7194550" y="39497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52" name="Oval 140"/>
          <p:cNvSpPr>
            <a:spLocks noChangeArrowheads="1"/>
          </p:cNvSpPr>
          <p:nvPr/>
        </p:nvSpPr>
        <p:spPr bwMode="auto">
          <a:xfrm rot="-5400000">
            <a:off x="7858918" y="3507582"/>
            <a:ext cx="303213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53" name="Oval 141"/>
          <p:cNvSpPr>
            <a:spLocks noChangeArrowheads="1"/>
          </p:cNvSpPr>
          <p:nvPr/>
        </p:nvSpPr>
        <p:spPr bwMode="auto">
          <a:xfrm rot="-5400000">
            <a:off x="7389019" y="3055144"/>
            <a:ext cx="304800" cy="30321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54" name="Oval 142"/>
          <p:cNvSpPr>
            <a:spLocks noChangeArrowheads="1"/>
          </p:cNvSpPr>
          <p:nvPr/>
        </p:nvSpPr>
        <p:spPr bwMode="auto">
          <a:xfrm rot="-5400000">
            <a:off x="7858125" y="30543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55" name="Line 143"/>
          <p:cNvSpPr>
            <a:spLocks noChangeShapeType="1"/>
          </p:cNvSpPr>
          <p:nvPr/>
        </p:nvSpPr>
        <p:spPr bwMode="auto">
          <a:xfrm rot="5400000" flipH="1">
            <a:off x="6556375" y="3879850"/>
            <a:ext cx="1365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56" name="Line 144"/>
          <p:cNvSpPr>
            <a:spLocks noChangeShapeType="1"/>
          </p:cNvSpPr>
          <p:nvPr/>
        </p:nvSpPr>
        <p:spPr bwMode="auto">
          <a:xfrm rot="5400000" flipH="1">
            <a:off x="6557963" y="3424237"/>
            <a:ext cx="1333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57" name="Line 145"/>
          <p:cNvSpPr>
            <a:spLocks noChangeShapeType="1"/>
          </p:cNvSpPr>
          <p:nvPr/>
        </p:nvSpPr>
        <p:spPr bwMode="auto">
          <a:xfrm rot="5400000" flipH="1">
            <a:off x="7940675" y="3879851"/>
            <a:ext cx="136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58" name="Line 146"/>
          <p:cNvSpPr>
            <a:spLocks noChangeShapeType="1"/>
          </p:cNvSpPr>
          <p:nvPr/>
        </p:nvSpPr>
        <p:spPr bwMode="auto">
          <a:xfrm rot="-5400000">
            <a:off x="7944643" y="3425032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59" name="Line 147"/>
          <p:cNvSpPr>
            <a:spLocks noChangeShapeType="1"/>
          </p:cNvSpPr>
          <p:nvPr/>
        </p:nvSpPr>
        <p:spPr bwMode="auto">
          <a:xfrm rot="-5400000">
            <a:off x="6985000" y="3902075"/>
            <a:ext cx="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60" name="Line 148"/>
          <p:cNvSpPr>
            <a:spLocks noChangeShapeType="1"/>
          </p:cNvSpPr>
          <p:nvPr/>
        </p:nvSpPr>
        <p:spPr bwMode="auto">
          <a:xfrm rot="-5400000">
            <a:off x="6844507" y="3134518"/>
            <a:ext cx="0" cy="138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61" name="Line 149"/>
          <p:cNvSpPr>
            <a:spLocks noChangeShapeType="1"/>
          </p:cNvSpPr>
          <p:nvPr/>
        </p:nvSpPr>
        <p:spPr bwMode="auto">
          <a:xfrm rot="5400000" flipV="1">
            <a:off x="7775575" y="3124200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62" name="Text Box 150"/>
          <p:cNvSpPr txBox="1">
            <a:spLocks noChangeArrowheads="1"/>
          </p:cNvSpPr>
          <p:nvPr/>
        </p:nvSpPr>
        <p:spPr bwMode="auto">
          <a:xfrm>
            <a:off x="6427788" y="3975100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2063" name="Text Box 151"/>
          <p:cNvSpPr txBox="1">
            <a:spLocks noChangeArrowheads="1"/>
          </p:cNvSpPr>
          <p:nvPr/>
        </p:nvSpPr>
        <p:spPr bwMode="auto">
          <a:xfrm>
            <a:off x="6427788" y="3532188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2064" name="Text Box 152"/>
          <p:cNvSpPr txBox="1">
            <a:spLocks noChangeArrowheads="1"/>
          </p:cNvSpPr>
          <p:nvPr/>
        </p:nvSpPr>
        <p:spPr bwMode="auto">
          <a:xfrm>
            <a:off x="6427788" y="30781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2065" name="Text Box 153"/>
          <p:cNvSpPr txBox="1">
            <a:spLocks noChangeArrowheads="1"/>
          </p:cNvSpPr>
          <p:nvPr/>
        </p:nvSpPr>
        <p:spPr bwMode="auto">
          <a:xfrm>
            <a:off x="7159625" y="39735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2,7</a:t>
            </a:r>
          </a:p>
        </p:txBody>
      </p:sp>
      <p:sp>
        <p:nvSpPr>
          <p:cNvPr id="82066" name="Text Box 154"/>
          <p:cNvSpPr txBox="1">
            <a:spLocks noChangeArrowheads="1"/>
          </p:cNvSpPr>
          <p:nvPr/>
        </p:nvSpPr>
        <p:spPr bwMode="auto">
          <a:xfrm>
            <a:off x="7818438" y="353218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2067" name="Text Box 155"/>
          <p:cNvSpPr txBox="1">
            <a:spLocks noChangeArrowheads="1"/>
          </p:cNvSpPr>
          <p:nvPr/>
        </p:nvSpPr>
        <p:spPr bwMode="auto">
          <a:xfrm>
            <a:off x="7358063" y="3078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0,1</a:t>
            </a:r>
          </a:p>
        </p:txBody>
      </p:sp>
      <p:sp>
        <p:nvSpPr>
          <p:cNvPr id="82068" name="Text Box 156"/>
          <p:cNvSpPr txBox="1">
            <a:spLocks noChangeArrowheads="1"/>
          </p:cNvSpPr>
          <p:nvPr/>
        </p:nvSpPr>
        <p:spPr bwMode="auto">
          <a:xfrm>
            <a:off x="7812088" y="30781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1,2</a:t>
            </a:r>
          </a:p>
        </p:txBody>
      </p:sp>
      <p:sp>
        <p:nvSpPr>
          <p:cNvPr id="82069" name="Text Box 157"/>
          <p:cNvSpPr txBox="1">
            <a:spLocks noChangeArrowheads="1"/>
          </p:cNvSpPr>
          <p:nvPr/>
        </p:nvSpPr>
        <p:spPr bwMode="auto">
          <a:xfrm>
            <a:off x="6931025" y="3340100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2070" name="Text Box 158"/>
          <p:cNvSpPr txBox="1">
            <a:spLocks noChangeArrowheads="1"/>
          </p:cNvSpPr>
          <p:nvPr/>
        </p:nvSpPr>
        <p:spPr bwMode="auto">
          <a:xfrm>
            <a:off x="7408863" y="33401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2071" name="Text Box 159"/>
          <p:cNvSpPr txBox="1">
            <a:spLocks noChangeArrowheads="1"/>
          </p:cNvSpPr>
          <p:nvPr/>
        </p:nvSpPr>
        <p:spPr bwMode="auto">
          <a:xfrm>
            <a:off x="6265863" y="3513138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2072" name="Oval 160"/>
          <p:cNvSpPr>
            <a:spLocks noChangeArrowheads="1"/>
          </p:cNvSpPr>
          <p:nvPr/>
        </p:nvSpPr>
        <p:spPr bwMode="auto">
          <a:xfrm rot="-5400000">
            <a:off x="7389019" y="2577307"/>
            <a:ext cx="304800" cy="303212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73" name="Text Box 161"/>
          <p:cNvSpPr txBox="1">
            <a:spLocks noChangeArrowheads="1"/>
          </p:cNvSpPr>
          <p:nvPr/>
        </p:nvSpPr>
        <p:spPr bwMode="auto">
          <a:xfrm>
            <a:off x="7353300" y="2601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3,1</a:t>
            </a:r>
          </a:p>
        </p:txBody>
      </p:sp>
      <p:sp>
        <p:nvSpPr>
          <p:cNvPr id="82074" name="Text Box 162"/>
          <p:cNvSpPr txBox="1">
            <a:spLocks noChangeArrowheads="1"/>
          </p:cNvSpPr>
          <p:nvPr/>
        </p:nvSpPr>
        <p:spPr bwMode="auto">
          <a:xfrm>
            <a:off x="8120063" y="3101975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2075" name="Line 163"/>
          <p:cNvSpPr>
            <a:spLocks noChangeShapeType="1"/>
          </p:cNvSpPr>
          <p:nvPr/>
        </p:nvSpPr>
        <p:spPr bwMode="auto">
          <a:xfrm rot="-5400000">
            <a:off x="7453313" y="29670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6" name="Oval 164"/>
          <p:cNvSpPr>
            <a:spLocks noChangeArrowheads="1"/>
          </p:cNvSpPr>
          <p:nvPr/>
        </p:nvSpPr>
        <p:spPr bwMode="auto">
          <a:xfrm rot="-5400000">
            <a:off x="7858125" y="39512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77" name="Oval 165"/>
          <p:cNvSpPr>
            <a:spLocks noChangeArrowheads="1"/>
          </p:cNvSpPr>
          <p:nvPr/>
        </p:nvSpPr>
        <p:spPr bwMode="auto">
          <a:xfrm rot="-5400000">
            <a:off x="7859713" y="2576513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78" name="Line 166"/>
          <p:cNvSpPr>
            <a:spLocks noChangeShapeType="1"/>
          </p:cNvSpPr>
          <p:nvPr/>
        </p:nvSpPr>
        <p:spPr bwMode="auto">
          <a:xfrm rot="-5400000">
            <a:off x="7922419" y="2967832"/>
            <a:ext cx="173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9" name="Line 167"/>
          <p:cNvSpPr>
            <a:spLocks noChangeShapeType="1"/>
          </p:cNvSpPr>
          <p:nvPr/>
        </p:nvSpPr>
        <p:spPr bwMode="auto">
          <a:xfrm rot="-5400000">
            <a:off x="7775575" y="2649538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0" name="Line 168"/>
          <p:cNvSpPr>
            <a:spLocks noChangeShapeType="1"/>
          </p:cNvSpPr>
          <p:nvPr/>
        </p:nvSpPr>
        <p:spPr bwMode="auto">
          <a:xfrm rot="-5400000">
            <a:off x="7681913" y="3921125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1" name="Text Box 169"/>
          <p:cNvSpPr txBox="1">
            <a:spLocks noChangeArrowheads="1"/>
          </p:cNvSpPr>
          <p:nvPr/>
        </p:nvSpPr>
        <p:spPr bwMode="auto">
          <a:xfrm>
            <a:off x="7812088" y="39751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2082" name="Text Box 170"/>
          <p:cNvSpPr txBox="1">
            <a:spLocks noChangeArrowheads="1"/>
          </p:cNvSpPr>
          <p:nvPr/>
        </p:nvSpPr>
        <p:spPr bwMode="auto">
          <a:xfrm>
            <a:off x="7821613" y="2601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2083" name="Text Box 171"/>
          <p:cNvSpPr txBox="1">
            <a:spLocks noChangeArrowheads="1"/>
          </p:cNvSpPr>
          <p:nvPr/>
        </p:nvSpPr>
        <p:spPr bwMode="auto">
          <a:xfrm>
            <a:off x="8120063" y="3540125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2084" name="Text Box 172"/>
          <p:cNvSpPr txBox="1">
            <a:spLocks noChangeArrowheads="1"/>
          </p:cNvSpPr>
          <p:nvPr/>
        </p:nvSpPr>
        <p:spPr bwMode="auto">
          <a:xfrm>
            <a:off x="6423025" y="4246563"/>
            <a:ext cx="4556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2085" name="Oval 173"/>
          <p:cNvSpPr>
            <a:spLocks noChangeArrowheads="1"/>
          </p:cNvSpPr>
          <p:nvPr/>
        </p:nvSpPr>
        <p:spPr bwMode="auto">
          <a:xfrm rot="-5400000">
            <a:off x="6469857" y="2578893"/>
            <a:ext cx="304800" cy="3032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86" name="Oval 174"/>
          <p:cNvSpPr>
            <a:spLocks noChangeArrowheads="1"/>
          </p:cNvSpPr>
          <p:nvPr/>
        </p:nvSpPr>
        <p:spPr bwMode="auto">
          <a:xfrm rot="-5400000">
            <a:off x="6907213" y="3054350"/>
            <a:ext cx="304800" cy="3048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87" name="Line 175"/>
          <p:cNvSpPr>
            <a:spLocks noChangeShapeType="1"/>
          </p:cNvSpPr>
          <p:nvPr/>
        </p:nvSpPr>
        <p:spPr bwMode="auto">
          <a:xfrm rot="5400000">
            <a:off x="7300913" y="311785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8" name="Text Box 176"/>
          <p:cNvSpPr txBox="1">
            <a:spLocks noChangeArrowheads="1"/>
          </p:cNvSpPr>
          <p:nvPr/>
        </p:nvSpPr>
        <p:spPr bwMode="auto">
          <a:xfrm>
            <a:off x="6423025" y="260191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4,2</a:t>
            </a:r>
          </a:p>
        </p:txBody>
      </p:sp>
      <p:sp>
        <p:nvSpPr>
          <p:cNvPr id="82089" name="Text Box 177"/>
          <p:cNvSpPr txBox="1">
            <a:spLocks noChangeArrowheads="1"/>
          </p:cNvSpPr>
          <p:nvPr/>
        </p:nvSpPr>
        <p:spPr bwMode="auto">
          <a:xfrm>
            <a:off x="6864350" y="3078163"/>
            <a:ext cx="38258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0,4</a:t>
            </a:r>
          </a:p>
        </p:txBody>
      </p:sp>
      <p:sp>
        <p:nvSpPr>
          <p:cNvPr id="82090" name="Line 178"/>
          <p:cNvSpPr>
            <a:spLocks noChangeShapeType="1"/>
          </p:cNvSpPr>
          <p:nvPr/>
        </p:nvSpPr>
        <p:spPr bwMode="auto">
          <a:xfrm rot="-5400000">
            <a:off x="6529388" y="29670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91" name="Text Box 179"/>
          <p:cNvSpPr txBox="1">
            <a:spLocks noChangeArrowheads="1"/>
          </p:cNvSpPr>
          <p:nvPr/>
        </p:nvSpPr>
        <p:spPr bwMode="auto">
          <a:xfrm>
            <a:off x="7159625" y="4235450"/>
            <a:ext cx="4556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11</a:t>
            </a:r>
          </a:p>
        </p:txBody>
      </p:sp>
      <p:sp>
        <p:nvSpPr>
          <p:cNvPr id="82092" name="Text Box 180"/>
          <p:cNvSpPr txBox="1">
            <a:spLocks noChangeArrowheads="1"/>
          </p:cNvSpPr>
          <p:nvPr/>
        </p:nvSpPr>
        <p:spPr bwMode="auto">
          <a:xfrm>
            <a:off x="7840663" y="4235450"/>
            <a:ext cx="4540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12</a:t>
            </a:r>
          </a:p>
        </p:txBody>
      </p:sp>
      <p:grpSp>
        <p:nvGrpSpPr>
          <p:cNvPr id="689397" name="Group 245"/>
          <p:cNvGrpSpPr>
            <a:grpSpLocks/>
          </p:cNvGrpSpPr>
          <p:nvPr/>
        </p:nvGrpSpPr>
        <p:grpSpPr bwMode="auto">
          <a:xfrm>
            <a:off x="6265863" y="4703763"/>
            <a:ext cx="1592262" cy="1249362"/>
            <a:chOff x="3947" y="2963"/>
            <a:chExt cx="1003" cy="787"/>
          </a:xfrm>
        </p:grpSpPr>
        <p:sp>
          <p:nvSpPr>
            <p:cNvPr id="82141" name="Text Box 181"/>
            <p:cNvSpPr txBox="1">
              <a:spLocks noChangeArrowheads="1"/>
            </p:cNvSpPr>
            <p:nvPr/>
          </p:nvSpPr>
          <p:spPr bwMode="auto">
            <a:xfrm>
              <a:off x="4084" y="2963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82142" name="Text Box 184"/>
            <p:cNvSpPr txBox="1">
              <a:spLocks noChangeArrowheads="1"/>
            </p:cNvSpPr>
            <p:nvPr/>
          </p:nvSpPr>
          <p:spPr bwMode="auto">
            <a:xfrm>
              <a:off x="3947" y="3415"/>
              <a:ext cx="19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82143" name="Oval 187"/>
            <p:cNvSpPr>
              <a:spLocks noChangeArrowheads="1"/>
            </p:cNvSpPr>
            <p:nvPr/>
          </p:nvSpPr>
          <p:spPr bwMode="auto">
            <a:xfrm rot="-5400000">
              <a:off x="4077" y="3414"/>
              <a:ext cx="191" cy="19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44" name="Oval 190"/>
            <p:cNvSpPr>
              <a:spLocks noChangeArrowheads="1"/>
            </p:cNvSpPr>
            <p:nvPr/>
          </p:nvSpPr>
          <p:spPr bwMode="auto">
            <a:xfrm rot="-5400000">
              <a:off x="4655" y="3414"/>
              <a:ext cx="191" cy="191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45" name="Line 193"/>
            <p:cNvSpPr>
              <a:spLocks noChangeShapeType="1"/>
            </p:cNvSpPr>
            <p:nvPr/>
          </p:nvSpPr>
          <p:spPr bwMode="auto">
            <a:xfrm rot="5400000" flipH="1">
              <a:off x="4130" y="3647"/>
              <a:ext cx="85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46" name="Line 197"/>
            <p:cNvSpPr>
              <a:spLocks noChangeShapeType="1"/>
            </p:cNvSpPr>
            <p:nvPr/>
          </p:nvSpPr>
          <p:spPr bwMode="auto">
            <a:xfrm rot="-5400000">
              <a:off x="4312" y="3464"/>
              <a:ext cx="0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47" name="Line 198"/>
            <p:cNvSpPr>
              <a:spLocks noChangeShapeType="1"/>
            </p:cNvSpPr>
            <p:nvPr/>
          </p:nvSpPr>
          <p:spPr bwMode="auto">
            <a:xfrm rot="5400000" flipV="1">
              <a:off x="4898" y="3458"/>
              <a:ext cx="0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48" name="Text Box 201"/>
            <p:cNvSpPr txBox="1">
              <a:spLocks noChangeArrowheads="1"/>
            </p:cNvSpPr>
            <p:nvPr/>
          </p:nvSpPr>
          <p:spPr bwMode="auto">
            <a:xfrm>
              <a:off x="4049" y="3428"/>
              <a:ext cx="24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1,2</a:t>
              </a:r>
            </a:p>
          </p:txBody>
        </p:sp>
        <p:sp>
          <p:nvSpPr>
            <p:cNvPr id="82149" name="Text Box 204"/>
            <p:cNvSpPr txBox="1">
              <a:spLocks noChangeArrowheads="1"/>
            </p:cNvSpPr>
            <p:nvPr/>
          </p:nvSpPr>
          <p:spPr bwMode="auto">
            <a:xfrm>
              <a:off x="4635" y="3428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0,1</a:t>
              </a:r>
            </a:p>
          </p:txBody>
        </p:sp>
        <p:sp>
          <p:nvSpPr>
            <p:cNvPr id="82150" name="Text Box 206"/>
            <p:cNvSpPr txBox="1">
              <a:spLocks noChangeArrowheads="1"/>
            </p:cNvSpPr>
            <p:nvPr/>
          </p:nvSpPr>
          <p:spPr bwMode="auto">
            <a:xfrm>
              <a:off x="4366" y="3594"/>
              <a:ext cx="19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82151" name="Text Box 207"/>
            <p:cNvSpPr txBox="1">
              <a:spLocks noChangeArrowheads="1"/>
            </p:cNvSpPr>
            <p:nvPr/>
          </p:nvSpPr>
          <p:spPr bwMode="auto">
            <a:xfrm>
              <a:off x="4667" y="3594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82152" name="Line 212"/>
            <p:cNvSpPr>
              <a:spLocks noChangeShapeType="1"/>
            </p:cNvSpPr>
            <p:nvPr/>
          </p:nvSpPr>
          <p:spPr bwMode="auto">
            <a:xfrm rot="-5400000">
              <a:off x="4695" y="3359"/>
              <a:ext cx="1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53" name="Oval 222"/>
            <p:cNvSpPr>
              <a:spLocks noChangeArrowheads="1"/>
            </p:cNvSpPr>
            <p:nvPr/>
          </p:nvSpPr>
          <p:spPr bwMode="auto">
            <a:xfrm rot="-5400000">
              <a:off x="4076" y="3114"/>
              <a:ext cx="192" cy="19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54" name="Oval 223"/>
            <p:cNvSpPr>
              <a:spLocks noChangeArrowheads="1"/>
            </p:cNvSpPr>
            <p:nvPr/>
          </p:nvSpPr>
          <p:spPr bwMode="auto">
            <a:xfrm rot="-5400000">
              <a:off x="4351" y="3414"/>
              <a:ext cx="191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55" name="Line 224"/>
            <p:cNvSpPr>
              <a:spLocks noChangeShapeType="1"/>
            </p:cNvSpPr>
            <p:nvPr/>
          </p:nvSpPr>
          <p:spPr bwMode="auto">
            <a:xfrm rot="5400000">
              <a:off x="4599" y="3454"/>
              <a:ext cx="0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56" name="Text Box 225"/>
            <p:cNvSpPr txBox="1">
              <a:spLocks noChangeArrowheads="1"/>
            </p:cNvSpPr>
            <p:nvPr/>
          </p:nvSpPr>
          <p:spPr bwMode="auto">
            <a:xfrm>
              <a:off x="4046" y="3129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4,2</a:t>
              </a:r>
            </a:p>
          </p:txBody>
        </p:sp>
        <p:sp>
          <p:nvSpPr>
            <p:cNvPr id="82157" name="Text Box 226"/>
            <p:cNvSpPr txBox="1">
              <a:spLocks noChangeArrowheads="1"/>
            </p:cNvSpPr>
            <p:nvPr/>
          </p:nvSpPr>
          <p:spPr bwMode="auto">
            <a:xfrm>
              <a:off x="4324" y="3428"/>
              <a:ext cx="24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0,4</a:t>
              </a:r>
            </a:p>
          </p:txBody>
        </p:sp>
        <p:sp>
          <p:nvSpPr>
            <p:cNvPr id="82158" name="Line 227"/>
            <p:cNvSpPr>
              <a:spLocks noChangeShapeType="1"/>
            </p:cNvSpPr>
            <p:nvPr/>
          </p:nvSpPr>
          <p:spPr bwMode="auto">
            <a:xfrm rot="-5400000">
              <a:off x="4113" y="3359"/>
              <a:ext cx="1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89398" name="Group 246"/>
          <p:cNvGrpSpPr>
            <a:grpSpLocks/>
          </p:cNvGrpSpPr>
          <p:nvPr/>
        </p:nvGrpSpPr>
        <p:grpSpPr bwMode="auto">
          <a:xfrm>
            <a:off x="6194425" y="4703763"/>
            <a:ext cx="2230438" cy="2144712"/>
            <a:chOff x="3902" y="2963"/>
            <a:chExt cx="1405" cy="1351"/>
          </a:xfrm>
        </p:grpSpPr>
        <p:sp>
          <p:nvSpPr>
            <p:cNvPr id="82110" name="Text Box 182"/>
            <p:cNvSpPr txBox="1">
              <a:spLocks noChangeArrowheads="1"/>
            </p:cNvSpPr>
            <p:nvPr/>
          </p:nvSpPr>
          <p:spPr bwMode="auto">
            <a:xfrm>
              <a:off x="4661" y="2963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82111" name="Text Box 183"/>
            <p:cNvSpPr txBox="1">
              <a:spLocks noChangeArrowheads="1"/>
            </p:cNvSpPr>
            <p:nvPr/>
          </p:nvSpPr>
          <p:spPr bwMode="auto">
            <a:xfrm>
              <a:off x="4968" y="2963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82112" name="Oval 185"/>
            <p:cNvSpPr>
              <a:spLocks noChangeArrowheads="1"/>
            </p:cNvSpPr>
            <p:nvPr/>
          </p:nvSpPr>
          <p:spPr bwMode="auto">
            <a:xfrm rot="-5400000">
              <a:off x="4077" y="3979"/>
              <a:ext cx="192" cy="191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13" name="Oval 186"/>
            <p:cNvSpPr>
              <a:spLocks noChangeArrowheads="1"/>
            </p:cNvSpPr>
            <p:nvPr/>
          </p:nvSpPr>
          <p:spPr bwMode="auto">
            <a:xfrm rot="-5400000">
              <a:off x="4077" y="3698"/>
              <a:ext cx="192" cy="191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14" name="Oval 188"/>
            <p:cNvSpPr>
              <a:spLocks noChangeArrowheads="1"/>
            </p:cNvSpPr>
            <p:nvPr/>
          </p:nvSpPr>
          <p:spPr bwMode="auto">
            <a:xfrm rot="-5400000">
              <a:off x="4532" y="3978"/>
              <a:ext cx="192" cy="192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15" name="Oval 189"/>
            <p:cNvSpPr>
              <a:spLocks noChangeArrowheads="1"/>
            </p:cNvSpPr>
            <p:nvPr/>
          </p:nvSpPr>
          <p:spPr bwMode="auto">
            <a:xfrm rot="-5400000">
              <a:off x="4950" y="3700"/>
              <a:ext cx="191" cy="192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16" name="Oval 191"/>
            <p:cNvSpPr>
              <a:spLocks noChangeArrowheads="1"/>
            </p:cNvSpPr>
            <p:nvPr/>
          </p:nvSpPr>
          <p:spPr bwMode="auto">
            <a:xfrm rot="-5400000">
              <a:off x="4950" y="3414"/>
              <a:ext cx="191" cy="192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17" name="Line 192"/>
            <p:cNvSpPr>
              <a:spLocks noChangeShapeType="1"/>
            </p:cNvSpPr>
            <p:nvPr/>
          </p:nvSpPr>
          <p:spPr bwMode="auto">
            <a:xfrm rot="5400000" flipH="1">
              <a:off x="4130" y="3934"/>
              <a:ext cx="8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18" name="Line 194"/>
            <p:cNvSpPr>
              <a:spLocks noChangeShapeType="1"/>
            </p:cNvSpPr>
            <p:nvPr/>
          </p:nvSpPr>
          <p:spPr bwMode="auto">
            <a:xfrm rot="5400000" flipH="1">
              <a:off x="5002" y="3934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19" name="Line 195"/>
            <p:cNvSpPr>
              <a:spLocks noChangeShapeType="1"/>
            </p:cNvSpPr>
            <p:nvPr/>
          </p:nvSpPr>
          <p:spPr bwMode="auto">
            <a:xfrm rot="-5400000">
              <a:off x="5004" y="3647"/>
              <a:ext cx="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20" name="Line 196"/>
            <p:cNvSpPr>
              <a:spLocks noChangeShapeType="1"/>
            </p:cNvSpPr>
            <p:nvPr/>
          </p:nvSpPr>
          <p:spPr bwMode="auto">
            <a:xfrm rot="-5400000">
              <a:off x="4400" y="3948"/>
              <a:ext cx="0" cy="2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21" name="Text Box 199"/>
            <p:cNvSpPr txBox="1">
              <a:spLocks noChangeArrowheads="1"/>
            </p:cNvSpPr>
            <p:nvPr/>
          </p:nvSpPr>
          <p:spPr bwMode="auto">
            <a:xfrm>
              <a:off x="4049" y="3994"/>
              <a:ext cx="24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1,1</a:t>
              </a:r>
            </a:p>
          </p:txBody>
        </p:sp>
        <p:sp>
          <p:nvSpPr>
            <p:cNvPr id="82122" name="Text Box 200"/>
            <p:cNvSpPr txBox="1">
              <a:spLocks noChangeArrowheads="1"/>
            </p:cNvSpPr>
            <p:nvPr/>
          </p:nvSpPr>
          <p:spPr bwMode="auto">
            <a:xfrm>
              <a:off x="4049" y="3714"/>
              <a:ext cx="24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2123" name="Text Box 202"/>
            <p:cNvSpPr txBox="1">
              <a:spLocks noChangeArrowheads="1"/>
            </p:cNvSpPr>
            <p:nvPr/>
          </p:nvSpPr>
          <p:spPr bwMode="auto">
            <a:xfrm>
              <a:off x="4510" y="3993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1,7</a:t>
              </a:r>
            </a:p>
          </p:txBody>
        </p:sp>
        <p:sp>
          <p:nvSpPr>
            <p:cNvPr id="82124" name="Text Box 203"/>
            <p:cNvSpPr txBox="1">
              <a:spLocks noChangeArrowheads="1"/>
            </p:cNvSpPr>
            <p:nvPr/>
          </p:nvSpPr>
          <p:spPr bwMode="auto">
            <a:xfrm>
              <a:off x="4925" y="3714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4,1</a:t>
              </a:r>
            </a:p>
          </p:txBody>
        </p:sp>
        <p:sp>
          <p:nvSpPr>
            <p:cNvPr id="82125" name="Text Box 205"/>
            <p:cNvSpPr txBox="1">
              <a:spLocks noChangeArrowheads="1"/>
            </p:cNvSpPr>
            <p:nvPr/>
          </p:nvSpPr>
          <p:spPr bwMode="auto">
            <a:xfrm>
              <a:off x="4921" y="3428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1,1</a:t>
              </a:r>
            </a:p>
          </p:txBody>
        </p:sp>
        <p:sp>
          <p:nvSpPr>
            <p:cNvPr id="82126" name="Text Box 208"/>
            <p:cNvSpPr txBox="1">
              <a:spLocks noChangeArrowheads="1"/>
            </p:cNvSpPr>
            <p:nvPr/>
          </p:nvSpPr>
          <p:spPr bwMode="auto">
            <a:xfrm>
              <a:off x="3947" y="3703"/>
              <a:ext cx="19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82127" name="Oval 209"/>
            <p:cNvSpPr>
              <a:spLocks noChangeArrowheads="1"/>
            </p:cNvSpPr>
            <p:nvPr/>
          </p:nvSpPr>
          <p:spPr bwMode="auto">
            <a:xfrm rot="-5400000">
              <a:off x="4655" y="3113"/>
              <a:ext cx="192" cy="191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28" name="Text Box 210"/>
            <p:cNvSpPr txBox="1">
              <a:spLocks noChangeArrowheads="1"/>
            </p:cNvSpPr>
            <p:nvPr/>
          </p:nvSpPr>
          <p:spPr bwMode="auto">
            <a:xfrm>
              <a:off x="4632" y="3129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2,1</a:t>
              </a:r>
            </a:p>
          </p:txBody>
        </p:sp>
        <p:sp>
          <p:nvSpPr>
            <p:cNvPr id="82129" name="Text Box 211"/>
            <p:cNvSpPr txBox="1">
              <a:spLocks noChangeArrowheads="1"/>
            </p:cNvSpPr>
            <p:nvPr/>
          </p:nvSpPr>
          <p:spPr bwMode="auto">
            <a:xfrm>
              <a:off x="5115" y="3443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82130" name="Oval 213"/>
            <p:cNvSpPr>
              <a:spLocks noChangeArrowheads="1"/>
            </p:cNvSpPr>
            <p:nvPr/>
          </p:nvSpPr>
          <p:spPr bwMode="auto">
            <a:xfrm rot="-5400000">
              <a:off x="4950" y="3979"/>
              <a:ext cx="192" cy="192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31" name="Oval 214"/>
            <p:cNvSpPr>
              <a:spLocks noChangeArrowheads="1"/>
            </p:cNvSpPr>
            <p:nvPr/>
          </p:nvSpPr>
          <p:spPr bwMode="auto">
            <a:xfrm rot="-5400000">
              <a:off x="4951" y="3113"/>
              <a:ext cx="192" cy="192"/>
            </a:xfrm>
            <a:prstGeom prst="ellipse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132" name="Line 215"/>
            <p:cNvSpPr>
              <a:spLocks noChangeShapeType="1"/>
            </p:cNvSpPr>
            <p:nvPr/>
          </p:nvSpPr>
          <p:spPr bwMode="auto">
            <a:xfrm rot="-5400000">
              <a:off x="4990" y="3360"/>
              <a:ext cx="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33" name="Line 216"/>
            <p:cNvSpPr>
              <a:spLocks noChangeShapeType="1"/>
            </p:cNvSpPr>
            <p:nvPr/>
          </p:nvSpPr>
          <p:spPr bwMode="auto">
            <a:xfrm rot="-5400000">
              <a:off x="4898" y="3158"/>
              <a:ext cx="0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34" name="Line 217"/>
            <p:cNvSpPr>
              <a:spLocks noChangeShapeType="1"/>
            </p:cNvSpPr>
            <p:nvPr/>
          </p:nvSpPr>
          <p:spPr bwMode="auto">
            <a:xfrm rot="-5400000">
              <a:off x="4839" y="3959"/>
              <a:ext cx="1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135" name="Text Box 218"/>
            <p:cNvSpPr txBox="1">
              <a:spLocks noChangeArrowheads="1"/>
            </p:cNvSpPr>
            <p:nvPr/>
          </p:nvSpPr>
          <p:spPr bwMode="auto">
            <a:xfrm>
              <a:off x="4921" y="3994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1,1</a:t>
              </a:r>
            </a:p>
          </p:txBody>
        </p:sp>
        <p:sp>
          <p:nvSpPr>
            <p:cNvPr id="82136" name="Text Box 219"/>
            <p:cNvSpPr txBox="1">
              <a:spLocks noChangeArrowheads="1"/>
            </p:cNvSpPr>
            <p:nvPr/>
          </p:nvSpPr>
          <p:spPr bwMode="auto">
            <a:xfrm>
              <a:off x="4927" y="3129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2137" name="Text Box 220"/>
            <p:cNvSpPr txBox="1">
              <a:spLocks noChangeArrowheads="1"/>
            </p:cNvSpPr>
            <p:nvPr/>
          </p:nvSpPr>
          <p:spPr bwMode="auto">
            <a:xfrm>
              <a:off x="5115" y="3720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82138" name="Text Box 221"/>
            <p:cNvSpPr txBox="1">
              <a:spLocks noChangeArrowheads="1"/>
            </p:cNvSpPr>
            <p:nvPr/>
          </p:nvSpPr>
          <p:spPr bwMode="auto">
            <a:xfrm>
              <a:off x="3902" y="3997"/>
              <a:ext cx="28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  <p:sp>
          <p:nvSpPr>
            <p:cNvPr id="82139" name="Text Box 228"/>
            <p:cNvSpPr txBox="1">
              <a:spLocks noChangeArrowheads="1"/>
            </p:cNvSpPr>
            <p:nvPr/>
          </p:nvSpPr>
          <p:spPr bwMode="auto">
            <a:xfrm>
              <a:off x="4510" y="4158"/>
              <a:ext cx="28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11</a:t>
              </a:r>
            </a:p>
          </p:txBody>
        </p:sp>
        <p:sp>
          <p:nvSpPr>
            <p:cNvPr id="82140" name="Text Box 229"/>
            <p:cNvSpPr txBox="1">
              <a:spLocks noChangeArrowheads="1"/>
            </p:cNvSpPr>
            <p:nvPr/>
          </p:nvSpPr>
          <p:spPr bwMode="auto">
            <a:xfrm>
              <a:off x="4939" y="4158"/>
              <a:ext cx="286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12</a:t>
              </a:r>
            </a:p>
          </p:txBody>
        </p:sp>
      </p:grpSp>
      <p:sp>
        <p:nvSpPr>
          <p:cNvPr id="82095" name="Rectangle 230"/>
          <p:cNvSpPr>
            <a:spLocks noChangeArrowheads="1"/>
          </p:cNvSpPr>
          <p:nvPr/>
        </p:nvSpPr>
        <p:spPr bwMode="auto">
          <a:xfrm>
            <a:off x="3725863" y="129063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96" name="Rectangle 231"/>
          <p:cNvSpPr>
            <a:spLocks noChangeArrowheads="1"/>
          </p:cNvSpPr>
          <p:nvPr/>
        </p:nvSpPr>
        <p:spPr bwMode="auto">
          <a:xfrm>
            <a:off x="4518025" y="3683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97" name="Rectangle 232"/>
          <p:cNvSpPr>
            <a:spLocks noChangeArrowheads="1"/>
          </p:cNvSpPr>
          <p:nvPr/>
        </p:nvSpPr>
        <p:spPr bwMode="auto">
          <a:xfrm>
            <a:off x="3937000" y="95885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98" name="Rectangle 233"/>
          <p:cNvSpPr>
            <a:spLocks noChangeArrowheads="1"/>
          </p:cNvSpPr>
          <p:nvPr/>
        </p:nvSpPr>
        <p:spPr bwMode="auto">
          <a:xfrm>
            <a:off x="4518025" y="5969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099" name="Rectangle 234"/>
          <p:cNvSpPr>
            <a:spLocks noChangeArrowheads="1"/>
          </p:cNvSpPr>
          <p:nvPr/>
        </p:nvSpPr>
        <p:spPr bwMode="auto">
          <a:xfrm>
            <a:off x="4548188" y="2647950"/>
            <a:ext cx="30162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0" name="Rectangle 235"/>
          <p:cNvSpPr>
            <a:spLocks noChangeArrowheads="1"/>
          </p:cNvSpPr>
          <p:nvPr/>
        </p:nvSpPr>
        <p:spPr bwMode="auto">
          <a:xfrm>
            <a:off x="3957638" y="3241675"/>
            <a:ext cx="87312" cy="31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1" name="Rectangle 236"/>
          <p:cNvSpPr>
            <a:spLocks noChangeArrowheads="1"/>
          </p:cNvSpPr>
          <p:nvPr/>
        </p:nvSpPr>
        <p:spPr bwMode="auto">
          <a:xfrm>
            <a:off x="4548188" y="2876550"/>
            <a:ext cx="30162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2" name="Rectangle 237"/>
          <p:cNvSpPr>
            <a:spLocks noChangeArrowheads="1"/>
          </p:cNvSpPr>
          <p:nvPr/>
        </p:nvSpPr>
        <p:spPr bwMode="auto">
          <a:xfrm>
            <a:off x="3721100" y="5888038"/>
            <a:ext cx="30163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3" name="Rectangle 238"/>
          <p:cNvSpPr>
            <a:spLocks noChangeArrowheads="1"/>
          </p:cNvSpPr>
          <p:nvPr/>
        </p:nvSpPr>
        <p:spPr bwMode="auto">
          <a:xfrm>
            <a:off x="4511675" y="50165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4" name="Rectangle 239"/>
          <p:cNvSpPr>
            <a:spLocks noChangeArrowheads="1"/>
          </p:cNvSpPr>
          <p:nvPr/>
        </p:nvSpPr>
        <p:spPr bwMode="auto">
          <a:xfrm>
            <a:off x="3937000" y="5605463"/>
            <a:ext cx="87313" cy="30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5" name="Rectangle 240"/>
          <p:cNvSpPr>
            <a:spLocks noChangeArrowheads="1"/>
          </p:cNvSpPr>
          <p:nvPr/>
        </p:nvSpPr>
        <p:spPr bwMode="auto">
          <a:xfrm>
            <a:off x="4511675" y="52451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6" name="AutoShape 241"/>
          <p:cNvSpPr>
            <a:spLocks noChangeAspect="1" noChangeArrowheads="1"/>
          </p:cNvSpPr>
          <p:nvPr/>
        </p:nvSpPr>
        <p:spPr bwMode="auto">
          <a:xfrm rot="5400000">
            <a:off x="5607050" y="1700213"/>
            <a:ext cx="369888" cy="906462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7" name="AutoShape 242"/>
          <p:cNvSpPr>
            <a:spLocks noChangeAspect="1" noChangeArrowheads="1"/>
          </p:cNvSpPr>
          <p:nvPr/>
        </p:nvSpPr>
        <p:spPr bwMode="auto">
          <a:xfrm rot="5400000">
            <a:off x="5602288" y="4152900"/>
            <a:ext cx="369887" cy="906463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8" name="Oval 248"/>
          <p:cNvSpPr>
            <a:spLocks noChangeAspect="1" noChangeArrowheads="1"/>
          </p:cNvSpPr>
          <p:nvPr/>
        </p:nvSpPr>
        <p:spPr bwMode="auto">
          <a:xfrm>
            <a:off x="4368800" y="5203825"/>
            <a:ext cx="166688" cy="169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109" name="Oval 249"/>
          <p:cNvSpPr>
            <a:spLocks noChangeAspect="1" noChangeArrowheads="1"/>
          </p:cNvSpPr>
          <p:nvPr/>
        </p:nvSpPr>
        <p:spPr bwMode="auto">
          <a:xfrm>
            <a:off x="3757613" y="5851525"/>
            <a:ext cx="166687" cy="169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8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8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279" grpId="0" animBg="1"/>
      <p:bldP spid="689280" grpId="0" animBg="1"/>
      <p:bldP spid="689281" grpId="0" animBg="1"/>
      <p:bldP spid="689282" grpId="0" animBg="1"/>
      <p:bldP spid="6892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pic>
        <p:nvPicPr>
          <p:cNvPr id="65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138" y="2363788"/>
            <a:ext cx="30670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836613" y="1522413"/>
            <a:ext cx="1989137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Kanal (Channel)</a:t>
            </a:r>
          </a:p>
        </p:txBody>
      </p:sp>
      <p:pic>
        <p:nvPicPr>
          <p:cNvPr id="6533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31"/>
          <a:stretch>
            <a:fillRect/>
          </a:stretch>
        </p:blipFill>
        <p:spPr bwMode="auto">
          <a:xfrm>
            <a:off x="2532063" y="2743200"/>
            <a:ext cx="143351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3319" name="Oval 7"/>
          <p:cNvSpPr>
            <a:spLocks noChangeArrowheads="1"/>
          </p:cNvSpPr>
          <p:nvPr/>
        </p:nvSpPr>
        <p:spPr bwMode="auto">
          <a:xfrm>
            <a:off x="5137150" y="3262313"/>
            <a:ext cx="273050" cy="203200"/>
          </a:xfrm>
          <a:prstGeom prst="ellipse">
            <a:avLst/>
          </a:prstGeom>
          <a:noFill/>
          <a:ln w="33338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3320" name="Line 8"/>
          <p:cNvSpPr>
            <a:spLocks noChangeShapeType="1"/>
          </p:cNvSpPr>
          <p:nvPr/>
        </p:nvSpPr>
        <p:spPr bwMode="auto">
          <a:xfrm flipH="1">
            <a:off x="3978275" y="3460750"/>
            <a:ext cx="1303338" cy="704850"/>
          </a:xfrm>
          <a:prstGeom prst="line">
            <a:avLst/>
          </a:prstGeom>
          <a:noFill/>
          <a:ln w="33338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21" name="Line 9"/>
          <p:cNvSpPr>
            <a:spLocks noChangeShapeType="1"/>
          </p:cNvSpPr>
          <p:nvPr/>
        </p:nvSpPr>
        <p:spPr bwMode="auto">
          <a:xfrm flipH="1" flipV="1">
            <a:off x="3971925" y="2760663"/>
            <a:ext cx="1309688" cy="492125"/>
          </a:xfrm>
          <a:prstGeom prst="line">
            <a:avLst/>
          </a:prstGeom>
          <a:noFill/>
          <a:ln w="33338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22" name="Text Box 10"/>
          <p:cNvSpPr txBox="1">
            <a:spLocks noChangeArrowheads="1"/>
          </p:cNvSpPr>
          <p:nvPr/>
        </p:nvSpPr>
        <p:spPr bwMode="auto">
          <a:xfrm>
            <a:off x="4716463" y="5175250"/>
            <a:ext cx="41243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Standardzellenlayout (Zweilagen-Verdrahtung)</a:t>
            </a:r>
            <a:endParaRPr lang="en-US" altLang="de-DE" sz="1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5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5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9" grpId="0" animBg="1"/>
      <p:bldP spid="653320" grpId="0" animBg="1"/>
      <p:bldP spid="653321" grpId="0" animBg="1"/>
      <p:bldP spid="65332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0" y="-20638"/>
            <a:ext cx="9144000" cy="800101"/>
          </a:xfrm>
          <a:prstGeom prst="rect">
            <a:avLst/>
          </a:prstGeom>
          <a:solidFill>
            <a:srgbClr val="EDEDED"/>
          </a:solidFill>
          <a:ln w="9525" algn="ctr">
            <a:solidFill>
              <a:srgbClr val="EDEDE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947" name="Text Box 4"/>
          <p:cNvSpPr txBox="1">
            <a:spLocks noChangeArrowheads="1"/>
          </p:cNvSpPr>
          <p:nvPr/>
        </p:nvSpPr>
        <p:spPr bwMode="auto">
          <a:xfrm>
            <a:off x="922338" y="547688"/>
            <a:ext cx="20955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1" tIns="43641" rIns="87281" bIns="43641"/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Beispiel</a:t>
            </a:r>
          </a:p>
          <a:p>
            <a:pPr>
              <a:spcBef>
                <a:spcPct val="50000"/>
              </a:spcBef>
            </a:pPr>
            <a:r>
              <a:rPr lang="de-DE" altLang="de-DE" sz="1500"/>
              <a:t>Globalverdrahtung der</a:t>
            </a:r>
            <a:br>
              <a:rPr lang="de-DE" altLang="de-DE" sz="1500"/>
            </a:br>
            <a:r>
              <a:rPr lang="de-DE" altLang="de-DE" sz="1500"/>
              <a:t>Netze </a:t>
            </a:r>
            <a:r>
              <a:rPr lang="de-DE" altLang="de-DE" sz="1500">
                <a:solidFill>
                  <a:schemeClr val="accent2"/>
                </a:solidFill>
              </a:rPr>
              <a:t>A-A</a:t>
            </a:r>
            <a:r>
              <a:rPr lang="de-DE" altLang="de-DE" sz="1500"/>
              <a:t> und </a:t>
            </a:r>
            <a:r>
              <a:rPr lang="de-DE" altLang="de-DE" sz="1500">
                <a:solidFill>
                  <a:srgbClr val="CC0000"/>
                </a:solidFill>
              </a:rPr>
              <a:t>B-B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82948" name="Text Box 6"/>
          <p:cNvSpPr txBox="1">
            <a:spLocks noChangeArrowheads="1"/>
          </p:cNvSpPr>
          <p:nvPr/>
        </p:nvSpPr>
        <p:spPr bwMode="auto">
          <a:xfrm>
            <a:off x="3502025" y="-20638"/>
            <a:ext cx="288925" cy="24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l</a:t>
            </a:r>
          </a:p>
        </p:txBody>
      </p:sp>
      <p:sp>
        <p:nvSpPr>
          <p:cNvPr id="82949" name="Rectangle 7"/>
          <p:cNvSpPr>
            <a:spLocks noChangeArrowheads="1"/>
          </p:cNvSpPr>
          <p:nvPr/>
        </p:nvSpPr>
        <p:spPr bwMode="auto">
          <a:xfrm rot="-5400000">
            <a:off x="3984625" y="760413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950" name="Rectangle 8"/>
          <p:cNvSpPr>
            <a:spLocks noChangeArrowheads="1"/>
          </p:cNvSpPr>
          <p:nvPr/>
        </p:nvSpPr>
        <p:spPr bwMode="auto">
          <a:xfrm rot="-5400000">
            <a:off x="3831432" y="148431"/>
            <a:ext cx="609600" cy="763587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951" name="Text Box 9"/>
          <p:cNvSpPr txBox="1">
            <a:spLocks noChangeArrowheads="1"/>
          </p:cNvSpPr>
          <p:nvPr/>
        </p:nvSpPr>
        <p:spPr bwMode="auto">
          <a:xfrm>
            <a:off x="34496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2952" name="Text Box 10"/>
          <p:cNvSpPr txBox="1">
            <a:spLocks noChangeArrowheads="1"/>
          </p:cNvSpPr>
          <p:nvPr/>
        </p:nvSpPr>
        <p:spPr bwMode="auto">
          <a:xfrm>
            <a:off x="4518025" y="37782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2953" name="Text Box 11"/>
          <p:cNvSpPr txBox="1">
            <a:spLocks noChangeArrowheads="1"/>
          </p:cNvSpPr>
          <p:nvPr/>
        </p:nvSpPr>
        <p:spPr bwMode="auto">
          <a:xfrm>
            <a:off x="4821238" y="37782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2954" name="Text Box 12"/>
          <p:cNvSpPr txBox="1">
            <a:spLocks noChangeArrowheads="1"/>
          </p:cNvSpPr>
          <p:nvPr/>
        </p:nvSpPr>
        <p:spPr bwMode="auto">
          <a:xfrm>
            <a:off x="34496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2955" name="Text Box 13"/>
          <p:cNvSpPr txBox="1">
            <a:spLocks noChangeArrowheads="1"/>
          </p:cNvSpPr>
          <p:nvPr/>
        </p:nvSpPr>
        <p:spPr bwMode="auto">
          <a:xfrm>
            <a:off x="3983038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2956" name="Text Box 14"/>
          <p:cNvSpPr txBox="1">
            <a:spLocks noChangeArrowheads="1"/>
          </p:cNvSpPr>
          <p:nvPr/>
        </p:nvSpPr>
        <p:spPr bwMode="auto">
          <a:xfrm>
            <a:off x="4518025" y="779463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2957" name="Text Box 15"/>
          <p:cNvSpPr txBox="1">
            <a:spLocks noChangeArrowheads="1"/>
          </p:cNvSpPr>
          <p:nvPr/>
        </p:nvSpPr>
        <p:spPr bwMode="auto">
          <a:xfrm>
            <a:off x="4821238" y="77946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2958" name="Text Box 16"/>
          <p:cNvSpPr txBox="1">
            <a:spLocks noChangeArrowheads="1"/>
          </p:cNvSpPr>
          <p:nvPr/>
        </p:nvSpPr>
        <p:spPr bwMode="auto">
          <a:xfrm>
            <a:off x="3449638" y="11414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2959" name="Text Box 17"/>
          <p:cNvSpPr txBox="1">
            <a:spLocks noChangeArrowheads="1"/>
          </p:cNvSpPr>
          <p:nvPr/>
        </p:nvSpPr>
        <p:spPr bwMode="auto">
          <a:xfrm>
            <a:off x="4821238" y="12176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2960" name="Text Box 18"/>
          <p:cNvSpPr txBox="1">
            <a:spLocks noChangeArrowheads="1"/>
          </p:cNvSpPr>
          <p:nvPr/>
        </p:nvSpPr>
        <p:spPr bwMode="auto">
          <a:xfrm>
            <a:off x="343852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2961" name="Text Box 19"/>
          <p:cNvSpPr txBox="1">
            <a:spLocks noChangeArrowheads="1"/>
          </p:cNvSpPr>
          <p:nvPr/>
        </p:nvSpPr>
        <p:spPr bwMode="auto">
          <a:xfrm>
            <a:off x="4059238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11</a:t>
            </a:r>
          </a:p>
        </p:txBody>
      </p:sp>
      <p:sp>
        <p:nvSpPr>
          <p:cNvPr id="82962" name="Text Box 20"/>
          <p:cNvSpPr txBox="1">
            <a:spLocks noChangeArrowheads="1"/>
          </p:cNvSpPr>
          <p:nvPr/>
        </p:nvSpPr>
        <p:spPr bwMode="auto">
          <a:xfrm>
            <a:off x="4791075" y="16192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12</a:t>
            </a:r>
          </a:p>
        </p:txBody>
      </p:sp>
      <p:sp>
        <p:nvSpPr>
          <p:cNvPr id="82963" name="Text Box 22"/>
          <p:cNvSpPr txBox="1">
            <a:spLocks noChangeArrowheads="1"/>
          </p:cNvSpPr>
          <p:nvPr/>
        </p:nvSpPr>
        <p:spPr bwMode="auto">
          <a:xfrm>
            <a:off x="3714750" y="12271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964" name="Text Box 25"/>
          <p:cNvSpPr txBox="1">
            <a:spLocks noChangeArrowheads="1"/>
          </p:cNvSpPr>
          <p:nvPr/>
        </p:nvSpPr>
        <p:spPr bwMode="auto">
          <a:xfrm>
            <a:off x="3846513" y="968375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965" name="Text Box 28"/>
          <p:cNvSpPr txBox="1">
            <a:spLocks noChangeArrowheads="1"/>
          </p:cNvSpPr>
          <p:nvPr/>
        </p:nvSpPr>
        <p:spPr bwMode="auto">
          <a:xfrm>
            <a:off x="4267200" y="511175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966" name="Text Box 31"/>
          <p:cNvSpPr txBox="1">
            <a:spLocks noChangeArrowheads="1"/>
          </p:cNvSpPr>
          <p:nvPr/>
        </p:nvSpPr>
        <p:spPr bwMode="auto">
          <a:xfrm>
            <a:off x="4257675" y="27305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967" name="Line 33"/>
          <p:cNvSpPr>
            <a:spLocks noChangeShapeType="1"/>
          </p:cNvSpPr>
          <p:nvPr/>
        </p:nvSpPr>
        <p:spPr bwMode="auto">
          <a:xfrm rot="16200000" flipH="1">
            <a:off x="3254375" y="695325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68" name="Line 34"/>
          <p:cNvSpPr>
            <a:spLocks noChangeShapeType="1"/>
          </p:cNvSpPr>
          <p:nvPr/>
        </p:nvSpPr>
        <p:spPr bwMode="auto">
          <a:xfrm rot="5400000" flipV="1">
            <a:off x="3713957" y="57943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69" name="Text Box 35"/>
          <p:cNvSpPr txBox="1">
            <a:spLocks noChangeArrowheads="1"/>
          </p:cNvSpPr>
          <p:nvPr/>
        </p:nvSpPr>
        <p:spPr bwMode="auto">
          <a:xfrm>
            <a:off x="3219450" y="377825"/>
            <a:ext cx="3143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/>
              <a:t>w</a:t>
            </a:r>
          </a:p>
        </p:txBody>
      </p:sp>
      <p:sp>
        <p:nvSpPr>
          <p:cNvPr id="82970" name="Line 36"/>
          <p:cNvSpPr>
            <a:spLocks noChangeShapeType="1"/>
          </p:cNvSpPr>
          <p:nvPr/>
        </p:nvSpPr>
        <p:spPr bwMode="auto">
          <a:xfrm rot="16200000" flipV="1">
            <a:off x="3497263" y="47625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1" name="Line 37"/>
          <p:cNvSpPr>
            <a:spLocks noChangeShapeType="1"/>
          </p:cNvSpPr>
          <p:nvPr/>
        </p:nvSpPr>
        <p:spPr bwMode="auto">
          <a:xfrm rot="5400000" flipH="1">
            <a:off x="3263900" y="3603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2" name="Rectangle 87"/>
          <p:cNvSpPr>
            <a:spLocks noChangeArrowheads="1"/>
          </p:cNvSpPr>
          <p:nvPr/>
        </p:nvSpPr>
        <p:spPr bwMode="auto">
          <a:xfrm>
            <a:off x="3449638" y="225425"/>
            <a:ext cx="1676400" cy="1677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973" name="Line 88"/>
          <p:cNvSpPr>
            <a:spLocks noChangeShapeType="1"/>
          </p:cNvSpPr>
          <p:nvPr/>
        </p:nvSpPr>
        <p:spPr bwMode="auto">
          <a:xfrm>
            <a:off x="3449638" y="8350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4" name="Line 89"/>
          <p:cNvSpPr>
            <a:spLocks noChangeShapeType="1"/>
          </p:cNvSpPr>
          <p:nvPr/>
        </p:nvSpPr>
        <p:spPr bwMode="auto">
          <a:xfrm>
            <a:off x="3449638" y="9890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5" name="Line 90"/>
          <p:cNvSpPr>
            <a:spLocks noChangeShapeType="1"/>
          </p:cNvSpPr>
          <p:nvPr/>
        </p:nvSpPr>
        <p:spPr bwMode="auto">
          <a:xfrm>
            <a:off x="3449638" y="159861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6" name="Line 91"/>
          <p:cNvSpPr>
            <a:spLocks noChangeShapeType="1"/>
          </p:cNvSpPr>
          <p:nvPr/>
        </p:nvSpPr>
        <p:spPr bwMode="auto">
          <a:xfrm>
            <a:off x="37544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7" name="Line 92"/>
          <p:cNvSpPr>
            <a:spLocks noChangeShapeType="1"/>
          </p:cNvSpPr>
          <p:nvPr/>
        </p:nvSpPr>
        <p:spPr bwMode="auto">
          <a:xfrm>
            <a:off x="4518025" y="225425"/>
            <a:ext cx="0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8" name="Line 93"/>
          <p:cNvSpPr>
            <a:spLocks noChangeShapeType="1"/>
          </p:cNvSpPr>
          <p:nvPr/>
        </p:nvSpPr>
        <p:spPr bwMode="auto">
          <a:xfrm>
            <a:off x="4821238" y="225425"/>
            <a:ext cx="0" cy="167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79" name="Rectangle 111"/>
          <p:cNvSpPr>
            <a:spLocks noChangeArrowheads="1"/>
          </p:cNvSpPr>
          <p:nvPr/>
        </p:nvSpPr>
        <p:spPr bwMode="auto">
          <a:xfrm rot="-5400000">
            <a:off x="3983038" y="5411788"/>
            <a:ext cx="609600" cy="1066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980" name="Rectangle 112"/>
          <p:cNvSpPr>
            <a:spLocks noChangeArrowheads="1"/>
          </p:cNvSpPr>
          <p:nvPr/>
        </p:nvSpPr>
        <p:spPr bwMode="auto">
          <a:xfrm rot="-5400000">
            <a:off x="3830638" y="4802188"/>
            <a:ext cx="609600" cy="762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981" name="Text Box 113"/>
          <p:cNvSpPr txBox="1">
            <a:spLocks noChangeArrowheads="1"/>
          </p:cNvSpPr>
          <p:nvPr/>
        </p:nvSpPr>
        <p:spPr bwMode="auto">
          <a:xfrm>
            <a:off x="4316413" y="51546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982" name="Text Box 114"/>
          <p:cNvSpPr txBox="1">
            <a:spLocks noChangeArrowheads="1"/>
          </p:cNvSpPr>
          <p:nvPr/>
        </p:nvSpPr>
        <p:spPr bwMode="auto">
          <a:xfrm>
            <a:off x="3829050" y="5610225"/>
            <a:ext cx="38258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983" name="Text Box 115"/>
          <p:cNvSpPr txBox="1">
            <a:spLocks noChangeArrowheads="1"/>
          </p:cNvSpPr>
          <p:nvPr/>
        </p:nvSpPr>
        <p:spPr bwMode="auto">
          <a:xfrm>
            <a:off x="3687763" y="5792788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2984" name="Rectangle 116"/>
          <p:cNvSpPr>
            <a:spLocks noChangeArrowheads="1"/>
          </p:cNvSpPr>
          <p:nvPr/>
        </p:nvSpPr>
        <p:spPr bwMode="auto">
          <a:xfrm>
            <a:off x="3449638" y="4878388"/>
            <a:ext cx="1676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985" name="Line 117"/>
          <p:cNvSpPr>
            <a:spLocks noChangeShapeType="1"/>
          </p:cNvSpPr>
          <p:nvPr/>
        </p:nvSpPr>
        <p:spPr bwMode="auto">
          <a:xfrm>
            <a:off x="3449638" y="548798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86" name="Line 118"/>
          <p:cNvSpPr>
            <a:spLocks noChangeShapeType="1"/>
          </p:cNvSpPr>
          <p:nvPr/>
        </p:nvSpPr>
        <p:spPr bwMode="auto">
          <a:xfrm>
            <a:off x="3449638" y="564038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87" name="Line 119"/>
          <p:cNvSpPr>
            <a:spLocks noChangeShapeType="1"/>
          </p:cNvSpPr>
          <p:nvPr/>
        </p:nvSpPr>
        <p:spPr bwMode="auto">
          <a:xfrm>
            <a:off x="3449638" y="624998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88" name="Line 120"/>
          <p:cNvSpPr>
            <a:spLocks noChangeShapeType="1"/>
          </p:cNvSpPr>
          <p:nvPr/>
        </p:nvSpPr>
        <p:spPr bwMode="auto">
          <a:xfrm>
            <a:off x="3754438" y="48783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89" name="Line 121"/>
          <p:cNvSpPr>
            <a:spLocks noChangeShapeType="1"/>
          </p:cNvSpPr>
          <p:nvPr/>
        </p:nvSpPr>
        <p:spPr bwMode="auto">
          <a:xfrm>
            <a:off x="4516438" y="487838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0" name="Line 122"/>
          <p:cNvSpPr>
            <a:spLocks noChangeShapeType="1"/>
          </p:cNvSpPr>
          <p:nvPr/>
        </p:nvSpPr>
        <p:spPr bwMode="auto">
          <a:xfrm>
            <a:off x="4821238" y="48783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1" name="Text Box 123"/>
          <p:cNvSpPr txBox="1">
            <a:spLocks noChangeArrowheads="1"/>
          </p:cNvSpPr>
          <p:nvPr/>
        </p:nvSpPr>
        <p:spPr bwMode="auto">
          <a:xfrm>
            <a:off x="4316413" y="4926013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2992" name="Line 124"/>
          <p:cNvSpPr>
            <a:spLocks noChangeShapeType="1"/>
          </p:cNvSpPr>
          <p:nvPr/>
        </p:nvSpPr>
        <p:spPr bwMode="auto">
          <a:xfrm>
            <a:off x="4516438" y="506095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3" name="Line 125"/>
          <p:cNvSpPr>
            <a:spLocks noChangeShapeType="1"/>
          </p:cNvSpPr>
          <p:nvPr/>
        </p:nvSpPr>
        <p:spPr bwMode="auto">
          <a:xfrm>
            <a:off x="4687888" y="4879975"/>
            <a:ext cx="0" cy="76041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4" name="Line 126"/>
          <p:cNvSpPr>
            <a:spLocks noChangeShapeType="1"/>
          </p:cNvSpPr>
          <p:nvPr/>
        </p:nvSpPr>
        <p:spPr bwMode="auto">
          <a:xfrm flipH="1">
            <a:off x="3754438" y="5565775"/>
            <a:ext cx="1066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5" name="Line 127"/>
          <p:cNvSpPr>
            <a:spLocks noChangeShapeType="1"/>
          </p:cNvSpPr>
          <p:nvPr/>
        </p:nvSpPr>
        <p:spPr bwMode="auto">
          <a:xfrm>
            <a:off x="3983038" y="5487988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6" name="Line 128"/>
          <p:cNvSpPr>
            <a:spLocks noChangeShapeType="1"/>
          </p:cNvSpPr>
          <p:nvPr/>
        </p:nvSpPr>
        <p:spPr bwMode="auto">
          <a:xfrm>
            <a:off x="4527550" y="5287963"/>
            <a:ext cx="6080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7" name="Line 129"/>
          <p:cNvSpPr>
            <a:spLocks noChangeShapeType="1"/>
          </p:cNvSpPr>
          <p:nvPr/>
        </p:nvSpPr>
        <p:spPr bwMode="auto">
          <a:xfrm>
            <a:off x="4973638" y="4878388"/>
            <a:ext cx="0" cy="1676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8" name="Line 130"/>
          <p:cNvSpPr>
            <a:spLocks noChangeShapeType="1"/>
          </p:cNvSpPr>
          <p:nvPr/>
        </p:nvSpPr>
        <p:spPr bwMode="auto">
          <a:xfrm flipH="1">
            <a:off x="3449638" y="6402388"/>
            <a:ext cx="1676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999" name="Line 131"/>
          <p:cNvSpPr>
            <a:spLocks noChangeShapeType="1"/>
          </p:cNvSpPr>
          <p:nvPr/>
        </p:nvSpPr>
        <p:spPr bwMode="auto">
          <a:xfrm flipV="1">
            <a:off x="3600450" y="5638800"/>
            <a:ext cx="0" cy="9159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000" name="Line 132"/>
          <p:cNvSpPr>
            <a:spLocks noChangeShapeType="1"/>
          </p:cNvSpPr>
          <p:nvPr/>
        </p:nvSpPr>
        <p:spPr bwMode="auto">
          <a:xfrm flipH="1">
            <a:off x="3449638" y="5935663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001" name="Rectangle 233"/>
          <p:cNvSpPr>
            <a:spLocks noChangeArrowheads="1"/>
          </p:cNvSpPr>
          <p:nvPr/>
        </p:nvSpPr>
        <p:spPr bwMode="auto">
          <a:xfrm>
            <a:off x="3725863" y="129063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2" name="Rectangle 234"/>
          <p:cNvSpPr>
            <a:spLocks noChangeArrowheads="1"/>
          </p:cNvSpPr>
          <p:nvPr/>
        </p:nvSpPr>
        <p:spPr bwMode="auto">
          <a:xfrm>
            <a:off x="4518025" y="3683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3" name="Rectangle 235"/>
          <p:cNvSpPr>
            <a:spLocks noChangeArrowheads="1"/>
          </p:cNvSpPr>
          <p:nvPr/>
        </p:nvSpPr>
        <p:spPr bwMode="auto">
          <a:xfrm>
            <a:off x="3937000" y="95885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4" name="Rectangle 236"/>
          <p:cNvSpPr>
            <a:spLocks noChangeArrowheads="1"/>
          </p:cNvSpPr>
          <p:nvPr/>
        </p:nvSpPr>
        <p:spPr bwMode="auto">
          <a:xfrm>
            <a:off x="4518025" y="5969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5" name="Rectangle 240"/>
          <p:cNvSpPr>
            <a:spLocks noChangeArrowheads="1"/>
          </p:cNvSpPr>
          <p:nvPr/>
        </p:nvSpPr>
        <p:spPr bwMode="auto">
          <a:xfrm>
            <a:off x="3721100" y="5888038"/>
            <a:ext cx="30163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6" name="Rectangle 241"/>
          <p:cNvSpPr>
            <a:spLocks noChangeArrowheads="1"/>
          </p:cNvSpPr>
          <p:nvPr/>
        </p:nvSpPr>
        <p:spPr bwMode="auto">
          <a:xfrm>
            <a:off x="4511675" y="50165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7" name="Rectangle 242"/>
          <p:cNvSpPr>
            <a:spLocks noChangeArrowheads="1"/>
          </p:cNvSpPr>
          <p:nvPr/>
        </p:nvSpPr>
        <p:spPr bwMode="auto">
          <a:xfrm>
            <a:off x="3937000" y="5605463"/>
            <a:ext cx="87313" cy="30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8" name="Rectangle 243"/>
          <p:cNvSpPr>
            <a:spLocks noChangeArrowheads="1"/>
          </p:cNvSpPr>
          <p:nvPr/>
        </p:nvSpPr>
        <p:spPr bwMode="auto">
          <a:xfrm>
            <a:off x="4511675" y="52451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009" name="AutoShape 246"/>
          <p:cNvSpPr>
            <a:spLocks noChangeAspect="1" noChangeArrowheads="1"/>
          </p:cNvSpPr>
          <p:nvPr/>
        </p:nvSpPr>
        <p:spPr bwMode="auto">
          <a:xfrm rot="5400000">
            <a:off x="4005263" y="2935287"/>
            <a:ext cx="369888" cy="906463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31"/>
          <p:cNvSpPr>
            <a:spLocks noChangeArrowheads="1"/>
          </p:cNvSpPr>
          <p:nvPr/>
        </p:nvSpPr>
        <p:spPr bwMode="auto">
          <a:xfrm>
            <a:off x="0" y="-20638"/>
            <a:ext cx="9144000" cy="800101"/>
          </a:xfrm>
          <a:prstGeom prst="rect">
            <a:avLst/>
          </a:prstGeom>
          <a:solidFill>
            <a:srgbClr val="EDEDED"/>
          </a:solidFill>
          <a:ln w="9525" algn="ctr">
            <a:solidFill>
              <a:srgbClr val="EDEDE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690178" name="Group 2"/>
          <p:cNvGrpSpPr>
            <a:grpSpLocks/>
          </p:cNvGrpSpPr>
          <p:nvPr/>
        </p:nvGrpSpPr>
        <p:grpSpPr bwMode="auto">
          <a:xfrm>
            <a:off x="6084888" y="227013"/>
            <a:ext cx="2713037" cy="1990725"/>
            <a:chOff x="3621" y="135"/>
            <a:chExt cx="1614" cy="1184"/>
          </a:xfrm>
        </p:grpSpPr>
        <p:sp>
          <p:nvSpPr>
            <p:cNvPr id="84155" name="Text Box 3"/>
            <p:cNvSpPr txBox="1">
              <a:spLocks noChangeArrowheads="1"/>
            </p:cNvSpPr>
            <p:nvPr/>
          </p:nvSpPr>
          <p:spPr bwMode="auto">
            <a:xfrm>
              <a:off x="4166" y="13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84156" name="Text Box 4"/>
            <p:cNvSpPr txBox="1">
              <a:spLocks noChangeArrowheads="1"/>
            </p:cNvSpPr>
            <p:nvPr/>
          </p:nvSpPr>
          <p:spPr bwMode="auto">
            <a:xfrm>
              <a:off x="4574" y="13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84157" name="Text Box 5"/>
            <p:cNvSpPr txBox="1">
              <a:spLocks noChangeArrowheads="1"/>
            </p:cNvSpPr>
            <p:nvPr/>
          </p:nvSpPr>
          <p:spPr bwMode="auto">
            <a:xfrm>
              <a:off x="4982" y="13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84158" name="Text Box 6"/>
            <p:cNvSpPr txBox="1">
              <a:spLocks noChangeArrowheads="1"/>
            </p:cNvSpPr>
            <p:nvPr/>
          </p:nvSpPr>
          <p:spPr bwMode="auto">
            <a:xfrm>
              <a:off x="4135" y="283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4159" name="Oval 7"/>
            <p:cNvSpPr>
              <a:spLocks noChangeArrowheads="1"/>
            </p:cNvSpPr>
            <p:nvPr/>
          </p:nvSpPr>
          <p:spPr bwMode="auto">
            <a:xfrm>
              <a:off x="4153" y="271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60" name="Line 8"/>
            <p:cNvSpPr>
              <a:spLocks noChangeShapeType="1"/>
            </p:cNvSpPr>
            <p:nvPr/>
          </p:nvSpPr>
          <p:spPr bwMode="auto">
            <a:xfrm>
              <a:off x="4335" y="362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61" name="Oval 9"/>
            <p:cNvSpPr>
              <a:spLocks noChangeArrowheads="1"/>
            </p:cNvSpPr>
            <p:nvPr/>
          </p:nvSpPr>
          <p:spPr bwMode="auto">
            <a:xfrm>
              <a:off x="4561" y="271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62" name="Line 10"/>
            <p:cNvSpPr>
              <a:spLocks noChangeShapeType="1"/>
            </p:cNvSpPr>
            <p:nvPr/>
          </p:nvSpPr>
          <p:spPr bwMode="auto">
            <a:xfrm>
              <a:off x="4743" y="362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63" name="Oval 11"/>
            <p:cNvSpPr>
              <a:spLocks noChangeArrowheads="1"/>
            </p:cNvSpPr>
            <p:nvPr/>
          </p:nvSpPr>
          <p:spPr bwMode="auto">
            <a:xfrm>
              <a:off x="4970" y="271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64" name="Oval 12"/>
            <p:cNvSpPr>
              <a:spLocks noChangeArrowheads="1"/>
            </p:cNvSpPr>
            <p:nvPr/>
          </p:nvSpPr>
          <p:spPr bwMode="auto">
            <a:xfrm>
              <a:off x="3747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65" name="Line 13"/>
            <p:cNvSpPr>
              <a:spLocks noChangeShapeType="1"/>
            </p:cNvSpPr>
            <p:nvPr/>
          </p:nvSpPr>
          <p:spPr bwMode="auto">
            <a:xfrm>
              <a:off x="3929" y="725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66" name="Oval 14"/>
            <p:cNvSpPr>
              <a:spLocks noChangeArrowheads="1"/>
            </p:cNvSpPr>
            <p:nvPr/>
          </p:nvSpPr>
          <p:spPr bwMode="auto">
            <a:xfrm>
              <a:off x="4155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67" name="Line 15"/>
            <p:cNvSpPr>
              <a:spLocks noChangeShapeType="1"/>
            </p:cNvSpPr>
            <p:nvPr/>
          </p:nvSpPr>
          <p:spPr bwMode="auto">
            <a:xfrm>
              <a:off x="4337" y="725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68" name="Oval 16"/>
            <p:cNvSpPr>
              <a:spLocks noChangeArrowheads="1"/>
            </p:cNvSpPr>
            <p:nvPr/>
          </p:nvSpPr>
          <p:spPr bwMode="auto">
            <a:xfrm>
              <a:off x="4564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69" name="Line 17"/>
            <p:cNvSpPr>
              <a:spLocks noChangeShapeType="1"/>
            </p:cNvSpPr>
            <p:nvPr/>
          </p:nvSpPr>
          <p:spPr bwMode="auto">
            <a:xfrm>
              <a:off x="4744" y="725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70" name="Oval 18"/>
            <p:cNvSpPr>
              <a:spLocks noChangeArrowheads="1"/>
            </p:cNvSpPr>
            <p:nvPr/>
          </p:nvSpPr>
          <p:spPr bwMode="auto">
            <a:xfrm>
              <a:off x="4971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71" name="Oval 19"/>
            <p:cNvSpPr>
              <a:spLocks noChangeArrowheads="1"/>
            </p:cNvSpPr>
            <p:nvPr/>
          </p:nvSpPr>
          <p:spPr bwMode="auto">
            <a:xfrm>
              <a:off x="3745" y="996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72" name="Line 20"/>
            <p:cNvSpPr>
              <a:spLocks noChangeShapeType="1"/>
            </p:cNvSpPr>
            <p:nvPr/>
          </p:nvSpPr>
          <p:spPr bwMode="auto">
            <a:xfrm>
              <a:off x="3927" y="1087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73" name="Oval 21"/>
            <p:cNvSpPr>
              <a:spLocks noChangeArrowheads="1"/>
            </p:cNvSpPr>
            <p:nvPr/>
          </p:nvSpPr>
          <p:spPr bwMode="auto">
            <a:xfrm>
              <a:off x="4153" y="996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74" name="Oval 22"/>
            <p:cNvSpPr>
              <a:spLocks noChangeArrowheads="1"/>
            </p:cNvSpPr>
            <p:nvPr/>
          </p:nvSpPr>
          <p:spPr bwMode="auto">
            <a:xfrm>
              <a:off x="4969" y="996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75" name="Line 23"/>
            <p:cNvSpPr>
              <a:spLocks noChangeShapeType="1"/>
            </p:cNvSpPr>
            <p:nvPr/>
          </p:nvSpPr>
          <p:spPr bwMode="auto">
            <a:xfrm>
              <a:off x="5061" y="81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76" name="Line 24"/>
            <p:cNvSpPr>
              <a:spLocks noChangeShapeType="1"/>
            </p:cNvSpPr>
            <p:nvPr/>
          </p:nvSpPr>
          <p:spPr bwMode="auto">
            <a:xfrm>
              <a:off x="5061" y="45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77" name="Line 25"/>
            <p:cNvSpPr>
              <a:spLocks noChangeShapeType="1"/>
            </p:cNvSpPr>
            <p:nvPr/>
          </p:nvSpPr>
          <p:spPr bwMode="auto">
            <a:xfrm>
              <a:off x="4653" y="45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78" name="Line 26"/>
            <p:cNvSpPr>
              <a:spLocks noChangeShapeType="1"/>
            </p:cNvSpPr>
            <p:nvPr/>
          </p:nvSpPr>
          <p:spPr bwMode="auto">
            <a:xfrm>
              <a:off x="4244" y="45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79" name="Line 27"/>
            <p:cNvSpPr>
              <a:spLocks noChangeShapeType="1"/>
            </p:cNvSpPr>
            <p:nvPr/>
          </p:nvSpPr>
          <p:spPr bwMode="auto">
            <a:xfrm>
              <a:off x="3848" y="82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80" name="Line 28"/>
            <p:cNvSpPr>
              <a:spLocks noChangeShapeType="1"/>
            </p:cNvSpPr>
            <p:nvPr/>
          </p:nvSpPr>
          <p:spPr bwMode="auto">
            <a:xfrm>
              <a:off x="4244" y="81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81" name="Text Box 29"/>
            <p:cNvSpPr txBox="1">
              <a:spLocks noChangeArrowheads="1"/>
            </p:cNvSpPr>
            <p:nvPr/>
          </p:nvSpPr>
          <p:spPr bwMode="auto">
            <a:xfrm>
              <a:off x="4544" y="283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4182" name="Text Box 30"/>
            <p:cNvSpPr txBox="1">
              <a:spLocks noChangeArrowheads="1"/>
            </p:cNvSpPr>
            <p:nvPr/>
          </p:nvSpPr>
          <p:spPr bwMode="auto">
            <a:xfrm>
              <a:off x="4952" y="283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3,3</a:t>
              </a:r>
            </a:p>
          </p:txBody>
        </p:sp>
        <p:sp>
          <p:nvSpPr>
            <p:cNvPr id="84183" name="Text Box 31"/>
            <p:cNvSpPr txBox="1">
              <a:spLocks noChangeArrowheads="1"/>
            </p:cNvSpPr>
            <p:nvPr/>
          </p:nvSpPr>
          <p:spPr bwMode="auto">
            <a:xfrm>
              <a:off x="3727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1,4</a:t>
              </a:r>
            </a:p>
          </p:txBody>
        </p:sp>
        <p:sp>
          <p:nvSpPr>
            <p:cNvPr id="84184" name="Text Box 32"/>
            <p:cNvSpPr txBox="1">
              <a:spLocks noChangeArrowheads="1"/>
            </p:cNvSpPr>
            <p:nvPr/>
          </p:nvSpPr>
          <p:spPr bwMode="auto">
            <a:xfrm>
              <a:off x="4136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1,1</a:t>
              </a:r>
            </a:p>
          </p:txBody>
        </p:sp>
        <p:sp>
          <p:nvSpPr>
            <p:cNvPr id="84185" name="Text Box 33"/>
            <p:cNvSpPr txBox="1">
              <a:spLocks noChangeArrowheads="1"/>
            </p:cNvSpPr>
            <p:nvPr/>
          </p:nvSpPr>
          <p:spPr bwMode="auto">
            <a:xfrm>
              <a:off x="4544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1,4</a:t>
              </a:r>
            </a:p>
          </p:txBody>
        </p:sp>
        <p:sp>
          <p:nvSpPr>
            <p:cNvPr id="84186" name="Text Box 34"/>
            <p:cNvSpPr txBox="1">
              <a:spLocks noChangeArrowheads="1"/>
            </p:cNvSpPr>
            <p:nvPr/>
          </p:nvSpPr>
          <p:spPr bwMode="auto">
            <a:xfrm>
              <a:off x="4952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1,3</a:t>
              </a:r>
            </a:p>
          </p:txBody>
        </p:sp>
        <p:sp>
          <p:nvSpPr>
            <p:cNvPr id="84187" name="Text Box 35"/>
            <p:cNvSpPr txBox="1">
              <a:spLocks noChangeArrowheads="1"/>
            </p:cNvSpPr>
            <p:nvPr/>
          </p:nvSpPr>
          <p:spPr bwMode="auto">
            <a:xfrm>
              <a:off x="3727" y="1009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4188" name="Text Box 36"/>
            <p:cNvSpPr txBox="1">
              <a:spLocks noChangeArrowheads="1"/>
            </p:cNvSpPr>
            <p:nvPr/>
          </p:nvSpPr>
          <p:spPr bwMode="auto">
            <a:xfrm>
              <a:off x="4136" y="1009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4189" name="Text Box 37"/>
            <p:cNvSpPr txBox="1">
              <a:spLocks noChangeArrowheads="1"/>
            </p:cNvSpPr>
            <p:nvPr/>
          </p:nvSpPr>
          <p:spPr bwMode="auto">
            <a:xfrm>
              <a:off x="4952" y="1009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3,3</a:t>
              </a:r>
            </a:p>
          </p:txBody>
        </p:sp>
        <p:sp>
          <p:nvSpPr>
            <p:cNvPr id="84190" name="Text Box 38"/>
            <p:cNvSpPr txBox="1">
              <a:spLocks noChangeArrowheads="1"/>
            </p:cNvSpPr>
            <p:nvPr/>
          </p:nvSpPr>
          <p:spPr bwMode="auto">
            <a:xfrm>
              <a:off x="3621" y="640"/>
              <a:ext cx="181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84191" name="Text Box 39"/>
            <p:cNvSpPr txBox="1">
              <a:spLocks noChangeArrowheads="1"/>
            </p:cNvSpPr>
            <p:nvPr/>
          </p:nvSpPr>
          <p:spPr bwMode="auto">
            <a:xfrm>
              <a:off x="4063" y="54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84192" name="Text Box 40"/>
            <p:cNvSpPr txBox="1">
              <a:spLocks noChangeArrowheads="1"/>
            </p:cNvSpPr>
            <p:nvPr/>
          </p:nvSpPr>
          <p:spPr bwMode="auto">
            <a:xfrm>
              <a:off x="4477" y="54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84193" name="Text Box 41"/>
            <p:cNvSpPr txBox="1">
              <a:spLocks noChangeArrowheads="1"/>
            </p:cNvSpPr>
            <p:nvPr/>
          </p:nvSpPr>
          <p:spPr bwMode="auto">
            <a:xfrm>
              <a:off x="4897" y="54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84194" name="Text Box 42"/>
            <p:cNvSpPr txBox="1">
              <a:spLocks noChangeArrowheads="1"/>
            </p:cNvSpPr>
            <p:nvPr/>
          </p:nvSpPr>
          <p:spPr bwMode="auto">
            <a:xfrm>
              <a:off x="3757" y="1172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84195" name="Text Box 43"/>
            <p:cNvSpPr txBox="1">
              <a:spLocks noChangeArrowheads="1"/>
            </p:cNvSpPr>
            <p:nvPr/>
          </p:nvSpPr>
          <p:spPr bwMode="auto">
            <a:xfrm>
              <a:off x="4166" y="1172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84196" name="Text Box 44"/>
            <p:cNvSpPr txBox="1">
              <a:spLocks noChangeArrowheads="1"/>
            </p:cNvSpPr>
            <p:nvPr/>
          </p:nvSpPr>
          <p:spPr bwMode="auto">
            <a:xfrm>
              <a:off x="4964" y="1172"/>
              <a:ext cx="2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</p:grpSp>
      <p:sp>
        <p:nvSpPr>
          <p:cNvPr id="83972" name="Rectangle 45"/>
          <p:cNvSpPr>
            <a:spLocks noChangeArrowheads="1"/>
          </p:cNvSpPr>
          <p:nvPr/>
        </p:nvSpPr>
        <p:spPr bwMode="auto">
          <a:xfrm>
            <a:off x="3960813" y="1293813"/>
            <a:ext cx="914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3" name="Rectangle 46"/>
          <p:cNvSpPr>
            <a:spLocks noChangeArrowheads="1"/>
          </p:cNvSpPr>
          <p:nvPr/>
        </p:nvSpPr>
        <p:spPr bwMode="auto">
          <a:xfrm>
            <a:off x="2816225" y="379413"/>
            <a:ext cx="915988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4" name="Text Box 47"/>
          <p:cNvSpPr txBox="1">
            <a:spLocks noChangeArrowheads="1"/>
          </p:cNvSpPr>
          <p:nvPr/>
        </p:nvSpPr>
        <p:spPr bwMode="auto">
          <a:xfrm>
            <a:off x="4037013" y="1263650"/>
            <a:ext cx="2413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3975" name="Rectangle 48"/>
          <p:cNvSpPr>
            <a:spLocks noChangeArrowheads="1"/>
          </p:cNvSpPr>
          <p:nvPr/>
        </p:nvSpPr>
        <p:spPr bwMode="auto">
          <a:xfrm>
            <a:off x="4144963" y="1263650"/>
            <a:ext cx="87312" cy="28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6" name="Rectangle 50"/>
          <p:cNvSpPr>
            <a:spLocks noChangeArrowheads="1"/>
          </p:cNvSpPr>
          <p:nvPr/>
        </p:nvSpPr>
        <p:spPr bwMode="auto">
          <a:xfrm>
            <a:off x="3452813" y="1057275"/>
            <a:ext cx="88900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7" name="Text Box 51"/>
          <p:cNvSpPr txBox="1">
            <a:spLocks noChangeArrowheads="1"/>
          </p:cNvSpPr>
          <p:nvPr/>
        </p:nvSpPr>
        <p:spPr bwMode="auto">
          <a:xfrm>
            <a:off x="3352800" y="836613"/>
            <a:ext cx="3794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3978" name="Rectangle 54"/>
          <p:cNvSpPr>
            <a:spLocks noChangeArrowheads="1"/>
          </p:cNvSpPr>
          <p:nvPr/>
        </p:nvSpPr>
        <p:spPr bwMode="auto">
          <a:xfrm>
            <a:off x="2995613" y="1058863"/>
            <a:ext cx="87312" cy="30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79" name="Text Box 55"/>
          <p:cNvSpPr txBox="1">
            <a:spLocks noChangeArrowheads="1"/>
          </p:cNvSpPr>
          <p:nvPr/>
        </p:nvSpPr>
        <p:spPr bwMode="auto">
          <a:xfrm>
            <a:off x="2900363" y="847725"/>
            <a:ext cx="28733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3980" name="Rectangle 57"/>
          <p:cNvSpPr>
            <a:spLocks noChangeArrowheads="1"/>
          </p:cNvSpPr>
          <p:nvPr/>
        </p:nvSpPr>
        <p:spPr bwMode="auto">
          <a:xfrm>
            <a:off x="2816225" y="379413"/>
            <a:ext cx="2743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1" name="Line 58"/>
          <p:cNvSpPr>
            <a:spLocks noChangeShapeType="1"/>
          </p:cNvSpPr>
          <p:nvPr/>
        </p:nvSpPr>
        <p:spPr bwMode="auto">
          <a:xfrm>
            <a:off x="2816225" y="1293813"/>
            <a:ext cx="2744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2" name="Line 59"/>
          <p:cNvSpPr>
            <a:spLocks noChangeShapeType="1"/>
          </p:cNvSpPr>
          <p:nvPr/>
        </p:nvSpPr>
        <p:spPr bwMode="auto">
          <a:xfrm>
            <a:off x="2816225" y="1065213"/>
            <a:ext cx="2744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3" name="Line 60"/>
          <p:cNvSpPr>
            <a:spLocks noChangeShapeType="1"/>
          </p:cNvSpPr>
          <p:nvPr/>
        </p:nvSpPr>
        <p:spPr bwMode="auto">
          <a:xfrm>
            <a:off x="37322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4" name="Line 61"/>
          <p:cNvSpPr>
            <a:spLocks noChangeShapeType="1"/>
          </p:cNvSpPr>
          <p:nvPr/>
        </p:nvSpPr>
        <p:spPr bwMode="auto">
          <a:xfrm>
            <a:off x="39608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5" name="Line 62"/>
          <p:cNvSpPr>
            <a:spLocks noChangeShapeType="1"/>
          </p:cNvSpPr>
          <p:nvPr/>
        </p:nvSpPr>
        <p:spPr bwMode="auto">
          <a:xfrm>
            <a:off x="48752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6" name="Rectangle 63"/>
          <p:cNvSpPr>
            <a:spLocks noChangeArrowheads="1"/>
          </p:cNvSpPr>
          <p:nvPr/>
        </p:nvSpPr>
        <p:spPr bwMode="auto">
          <a:xfrm>
            <a:off x="4875213" y="151288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3987" name="Text Box 65"/>
          <p:cNvSpPr txBox="1">
            <a:spLocks noChangeArrowheads="1"/>
          </p:cNvSpPr>
          <p:nvPr/>
        </p:nvSpPr>
        <p:spPr bwMode="auto">
          <a:xfrm>
            <a:off x="4618038" y="1427163"/>
            <a:ext cx="3794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3988" name="Text Box 67"/>
          <p:cNvSpPr txBox="1">
            <a:spLocks noChangeArrowheads="1"/>
          </p:cNvSpPr>
          <p:nvPr/>
        </p:nvSpPr>
        <p:spPr bwMode="auto">
          <a:xfrm>
            <a:off x="31226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3989" name="Text Box 68"/>
          <p:cNvSpPr txBox="1">
            <a:spLocks noChangeArrowheads="1"/>
          </p:cNvSpPr>
          <p:nvPr/>
        </p:nvSpPr>
        <p:spPr bwMode="auto">
          <a:xfrm>
            <a:off x="37068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3990" name="Text Box 69"/>
          <p:cNvSpPr txBox="1">
            <a:spLocks noChangeArrowheads="1"/>
          </p:cNvSpPr>
          <p:nvPr/>
        </p:nvSpPr>
        <p:spPr bwMode="auto">
          <a:xfrm>
            <a:off x="51038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3991" name="Text Box 70"/>
          <p:cNvSpPr txBox="1">
            <a:spLocks noChangeArrowheads="1"/>
          </p:cNvSpPr>
          <p:nvPr/>
        </p:nvSpPr>
        <p:spPr bwMode="auto">
          <a:xfrm>
            <a:off x="3122613" y="15224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3992" name="Text Box 71"/>
          <p:cNvSpPr txBox="1">
            <a:spLocks noChangeArrowheads="1"/>
          </p:cNvSpPr>
          <p:nvPr/>
        </p:nvSpPr>
        <p:spPr bwMode="auto">
          <a:xfrm>
            <a:off x="4286250" y="1065213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3993" name="Text Box 72"/>
          <p:cNvSpPr txBox="1">
            <a:spLocks noChangeArrowheads="1"/>
          </p:cNvSpPr>
          <p:nvPr/>
        </p:nvSpPr>
        <p:spPr bwMode="auto">
          <a:xfrm>
            <a:off x="3732213" y="15224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3994" name="Text Box 73"/>
          <p:cNvSpPr txBox="1">
            <a:spLocks noChangeArrowheads="1"/>
          </p:cNvSpPr>
          <p:nvPr/>
        </p:nvSpPr>
        <p:spPr bwMode="auto">
          <a:xfrm>
            <a:off x="5027613" y="1522413"/>
            <a:ext cx="4556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3995" name="Text Box 74"/>
          <p:cNvSpPr txBox="1">
            <a:spLocks noChangeArrowheads="1"/>
          </p:cNvSpPr>
          <p:nvPr/>
        </p:nvSpPr>
        <p:spPr bwMode="auto">
          <a:xfrm>
            <a:off x="3732213" y="6080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3996" name="Text Box 75"/>
          <p:cNvSpPr txBox="1">
            <a:spLocks noChangeArrowheads="1"/>
          </p:cNvSpPr>
          <p:nvPr/>
        </p:nvSpPr>
        <p:spPr bwMode="auto">
          <a:xfrm>
            <a:off x="4265613" y="608013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3997" name="Text Box 76"/>
          <p:cNvSpPr txBox="1">
            <a:spLocks noChangeArrowheads="1"/>
          </p:cNvSpPr>
          <p:nvPr/>
        </p:nvSpPr>
        <p:spPr bwMode="auto">
          <a:xfrm>
            <a:off x="5105400" y="6080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3998" name="Text Box 77"/>
          <p:cNvSpPr txBox="1">
            <a:spLocks noChangeArrowheads="1"/>
          </p:cNvSpPr>
          <p:nvPr/>
        </p:nvSpPr>
        <p:spPr bwMode="auto">
          <a:xfrm>
            <a:off x="922338" y="547688"/>
            <a:ext cx="174307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1" tIns="43641" rIns="87281" bIns="43641"/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Beispiel</a:t>
            </a:r>
          </a:p>
          <a:p>
            <a:pPr>
              <a:spcBef>
                <a:spcPct val="50000"/>
              </a:spcBef>
            </a:pPr>
            <a:r>
              <a:rPr lang="de-DE" altLang="de-DE" sz="1500"/>
              <a:t>Feststellung der </a:t>
            </a:r>
            <a:br>
              <a:rPr lang="de-DE" altLang="de-DE" sz="1500"/>
            </a:br>
            <a:r>
              <a:rPr lang="de-DE" altLang="de-DE" sz="1500"/>
              <a:t>Verdrahtbarkeit einer</a:t>
            </a:r>
            <a:br>
              <a:rPr lang="de-DE" altLang="de-DE" sz="1500"/>
            </a:br>
            <a:r>
              <a:rPr lang="de-DE" altLang="de-DE" sz="1500"/>
              <a:t>Platzierung</a:t>
            </a:r>
            <a:endParaRPr lang="en-US" altLang="de-DE" sz="1500">
              <a:solidFill>
                <a:srgbClr val="CC0000"/>
              </a:solidFill>
            </a:endParaRPr>
          </a:p>
        </p:txBody>
      </p:sp>
      <p:grpSp>
        <p:nvGrpSpPr>
          <p:cNvPr id="690409" name="Group 233"/>
          <p:cNvGrpSpPr>
            <a:grpSpLocks/>
          </p:cNvGrpSpPr>
          <p:nvPr/>
        </p:nvGrpSpPr>
        <p:grpSpPr bwMode="auto">
          <a:xfrm>
            <a:off x="2817813" y="4430713"/>
            <a:ext cx="3730625" cy="1954212"/>
            <a:chOff x="1775" y="2791"/>
            <a:chExt cx="2350" cy="1231"/>
          </a:xfrm>
        </p:grpSpPr>
        <p:sp>
          <p:nvSpPr>
            <p:cNvPr id="84124" name="Line 79"/>
            <p:cNvSpPr>
              <a:spLocks noChangeShapeType="1"/>
            </p:cNvSpPr>
            <p:nvPr/>
          </p:nvSpPr>
          <p:spPr bwMode="auto">
            <a:xfrm>
              <a:off x="2208" y="3433"/>
              <a:ext cx="0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25" name="Rectangle 81"/>
            <p:cNvSpPr>
              <a:spLocks noChangeArrowheads="1"/>
            </p:cNvSpPr>
            <p:nvPr/>
          </p:nvSpPr>
          <p:spPr bwMode="auto">
            <a:xfrm>
              <a:off x="2496" y="3590"/>
              <a:ext cx="576" cy="432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26" name="Rectangle 82"/>
            <p:cNvSpPr>
              <a:spLocks noChangeArrowheads="1"/>
            </p:cNvSpPr>
            <p:nvPr/>
          </p:nvSpPr>
          <p:spPr bwMode="auto">
            <a:xfrm>
              <a:off x="1775" y="3013"/>
              <a:ext cx="577" cy="43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27" name="Text Box 83"/>
            <p:cNvSpPr txBox="1">
              <a:spLocks noChangeArrowheads="1"/>
            </p:cNvSpPr>
            <p:nvPr/>
          </p:nvSpPr>
          <p:spPr bwMode="auto">
            <a:xfrm>
              <a:off x="2544" y="3571"/>
              <a:ext cx="15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84128" name="Rectangle 84"/>
            <p:cNvSpPr>
              <a:spLocks noChangeArrowheads="1"/>
            </p:cNvSpPr>
            <p:nvPr/>
          </p:nvSpPr>
          <p:spPr bwMode="auto">
            <a:xfrm>
              <a:off x="2176" y="3440"/>
              <a:ext cx="55" cy="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29" name="Text Box 85"/>
            <p:cNvSpPr txBox="1">
              <a:spLocks noChangeArrowheads="1"/>
            </p:cNvSpPr>
            <p:nvPr/>
          </p:nvSpPr>
          <p:spPr bwMode="auto">
            <a:xfrm>
              <a:off x="2113" y="3302"/>
              <a:ext cx="239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84130" name="Rectangle 86"/>
            <p:cNvSpPr>
              <a:spLocks noChangeArrowheads="1"/>
            </p:cNvSpPr>
            <p:nvPr/>
          </p:nvSpPr>
          <p:spPr bwMode="auto">
            <a:xfrm>
              <a:off x="1888" y="3440"/>
              <a:ext cx="55" cy="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31" name="Text Box 87"/>
            <p:cNvSpPr txBox="1">
              <a:spLocks noChangeArrowheads="1"/>
            </p:cNvSpPr>
            <p:nvPr/>
          </p:nvSpPr>
          <p:spPr bwMode="auto">
            <a:xfrm>
              <a:off x="1828" y="3308"/>
              <a:ext cx="18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84132" name="Rectangle 88"/>
            <p:cNvSpPr>
              <a:spLocks noChangeArrowheads="1"/>
            </p:cNvSpPr>
            <p:nvPr/>
          </p:nvSpPr>
          <p:spPr bwMode="auto">
            <a:xfrm>
              <a:off x="1775" y="3013"/>
              <a:ext cx="1728" cy="10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33" name="Line 89"/>
            <p:cNvSpPr>
              <a:spLocks noChangeShapeType="1"/>
            </p:cNvSpPr>
            <p:nvPr/>
          </p:nvSpPr>
          <p:spPr bwMode="auto">
            <a:xfrm>
              <a:off x="1775" y="3590"/>
              <a:ext cx="1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34" name="Line 90"/>
            <p:cNvSpPr>
              <a:spLocks noChangeShapeType="1"/>
            </p:cNvSpPr>
            <p:nvPr/>
          </p:nvSpPr>
          <p:spPr bwMode="auto">
            <a:xfrm>
              <a:off x="1775" y="3446"/>
              <a:ext cx="1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35" name="Line 91"/>
            <p:cNvSpPr>
              <a:spLocks noChangeShapeType="1"/>
            </p:cNvSpPr>
            <p:nvPr/>
          </p:nvSpPr>
          <p:spPr bwMode="auto">
            <a:xfrm>
              <a:off x="2352" y="3013"/>
              <a:ext cx="0" cy="1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36" name="Line 92"/>
            <p:cNvSpPr>
              <a:spLocks noChangeShapeType="1"/>
            </p:cNvSpPr>
            <p:nvPr/>
          </p:nvSpPr>
          <p:spPr bwMode="auto">
            <a:xfrm>
              <a:off x="2496" y="3013"/>
              <a:ext cx="0" cy="1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37" name="Line 93"/>
            <p:cNvSpPr>
              <a:spLocks noChangeShapeType="1"/>
            </p:cNvSpPr>
            <p:nvPr/>
          </p:nvSpPr>
          <p:spPr bwMode="auto">
            <a:xfrm>
              <a:off x="3072" y="3013"/>
              <a:ext cx="0" cy="1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38" name="Rectangle 94"/>
            <p:cNvSpPr>
              <a:spLocks noChangeArrowheads="1"/>
            </p:cNvSpPr>
            <p:nvPr/>
          </p:nvSpPr>
          <p:spPr bwMode="auto">
            <a:xfrm>
              <a:off x="3072" y="3728"/>
              <a:ext cx="19" cy="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39" name="Text Box 95"/>
            <p:cNvSpPr txBox="1">
              <a:spLocks noChangeArrowheads="1"/>
            </p:cNvSpPr>
            <p:nvPr/>
          </p:nvSpPr>
          <p:spPr bwMode="auto">
            <a:xfrm>
              <a:off x="2910" y="3673"/>
              <a:ext cx="239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84140" name="Line 96"/>
            <p:cNvSpPr>
              <a:spLocks noChangeShapeType="1"/>
            </p:cNvSpPr>
            <p:nvPr/>
          </p:nvSpPr>
          <p:spPr bwMode="auto">
            <a:xfrm>
              <a:off x="2208" y="3493"/>
              <a:ext cx="9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41" name="Line 97"/>
            <p:cNvSpPr>
              <a:spLocks noChangeShapeType="1"/>
            </p:cNvSpPr>
            <p:nvPr/>
          </p:nvSpPr>
          <p:spPr bwMode="auto">
            <a:xfrm>
              <a:off x="3168" y="3493"/>
              <a:ext cx="0" cy="2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42" name="Line 98"/>
            <p:cNvSpPr>
              <a:spLocks noChangeShapeType="1"/>
            </p:cNvSpPr>
            <p:nvPr/>
          </p:nvSpPr>
          <p:spPr bwMode="auto">
            <a:xfrm flipH="1">
              <a:off x="3072" y="3757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143" name="Text Box 104"/>
            <p:cNvSpPr txBox="1">
              <a:spLocks noChangeArrowheads="1"/>
            </p:cNvSpPr>
            <p:nvPr/>
          </p:nvSpPr>
          <p:spPr bwMode="auto">
            <a:xfrm>
              <a:off x="1966" y="3446"/>
              <a:ext cx="19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84144" name="Text Box 105"/>
            <p:cNvSpPr txBox="1">
              <a:spLocks noChangeArrowheads="1"/>
            </p:cNvSpPr>
            <p:nvPr/>
          </p:nvSpPr>
          <p:spPr bwMode="auto">
            <a:xfrm>
              <a:off x="2315" y="3458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84145" name="Text Box 106"/>
            <p:cNvSpPr txBox="1">
              <a:spLocks noChangeArrowheads="1"/>
            </p:cNvSpPr>
            <p:nvPr/>
          </p:nvSpPr>
          <p:spPr bwMode="auto">
            <a:xfrm>
              <a:off x="3214" y="3446"/>
              <a:ext cx="19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84146" name="Text Box 107"/>
            <p:cNvSpPr txBox="1">
              <a:spLocks noChangeArrowheads="1"/>
            </p:cNvSpPr>
            <p:nvPr/>
          </p:nvSpPr>
          <p:spPr bwMode="auto">
            <a:xfrm>
              <a:off x="1966" y="3734"/>
              <a:ext cx="19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84147" name="Text Box 108"/>
            <p:cNvSpPr txBox="1">
              <a:spLocks noChangeArrowheads="1"/>
            </p:cNvSpPr>
            <p:nvPr/>
          </p:nvSpPr>
          <p:spPr bwMode="auto">
            <a:xfrm>
              <a:off x="2698" y="3465"/>
              <a:ext cx="192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84148" name="Text Box 109"/>
            <p:cNvSpPr txBox="1">
              <a:spLocks noChangeArrowheads="1"/>
            </p:cNvSpPr>
            <p:nvPr/>
          </p:nvSpPr>
          <p:spPr bwMode="auto">
            <a:xfrm>
              <a:off x="2350" y="3734"/>
              <a:ext cx="19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84149" name="Text Box 110"/>
            <p:cNvSpPr txBox="1">
              <a:spLocks noChangeArrowheads="1"/>
            </p:cNvSpPr>
            <p:nvPr/>
          </p:nvSpPr>
          <p:spPr bwMode="auto">
            <a:xfrm>
              <a:off x="3166" y="3734"/>
              <a:ext cx="28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  <p:sp>
          <p:nvSpPr>
            <p:cNvPr id="84150" name="Text Box 111"/>
            <p:cNvSpPr txBox="1">
              <a:spLocks noChangeArrowheads="1"/>
            </p:cNvSpPr>
            <p:nvPr/>
          </p:nvSpPr>
          <p:spPr bwMode="auto">
            <a:xfrm>
              <a:off x="2350" y="3158"/>
              <a:ext cx="19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84151" name="Text Box 112"/>
            <p:cNvSpPr txBox="1">
              <a:spLocks noChangeArrowheads="1"/>
            </p:cNvSpPr>
            <p:nvPr/>
          </p:nvSpPr>
          <p:spPr bwMode="auto">
            <a:xfrm>
              <a:off x="2685" y="3158"/>
              <a:ext cx="19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84152" name="Text Box 113"/>
            <p:cNvSpPr txBox="1">
              <a:spLocks noChangeArrowheads="1"/>
            </p:cNvSpPr>
            <p:nvPr/>
          </p:nvSpPr>
          <p:spPr bwMode="auto">
            <a:xfrm>
              <a:off x="3215" y="3158"/>
              <a:ext cx="19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84153" name="Rectangle 155"/>
            <p:cNvSpPr>
              <a:spLocks noChangeArrowheads="1"/>
            </p:cNvSpPr>
            <p:nvPr/>
          </p:nvSpPr>
          <p:spPr bwMode="auto">
            <a:xfrm>
              <a:off x="2610" y="3566"/>
              <a:ext cx="55" cy="1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54" name="AutoShape 156"/>
            <p:cNvSpPr>
              <a:spLocks noChangeAspect="1" noChangeArrowheads="1"/>
            </p:cNvSpPr>
            <p:nvPr/>
          </p:nvSpPr>
          <p:spPr bwMode="auto">
            <a:xfrm rot="5400000">
              <a:off x="3723" y="2623"/>
              <a:ext cx="233" cy="57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690416" name="Group 240"/>
          <p:cNvGrpSpPr>
            <a:grpSpLocks/>
          </p:cNvGrpSpPr>
          <p:nvPr/>
        </p:nvGrpSpPr>
        <p:grpSpPr bwMode="auto">
          <a:xfrm>
            <a:off x="2965450" y="5300663"/>
            <a:ext cx="1300163" cy="573087"/>
            <a:chOff x="1868" y="3339"/>
            <a:chExt cx="819" cy="361"/>
          </a:xfrm>
        </p:grpSpPr>
        <p:sp>
          <p:nvSpPr>
            <p:cNvPr id="84122" name="Oval 234"/>
            <p:cNvSpPr>
              <a:spLocks noChangeAspect="1" noChangeArrowheads="1"/>
            </p:cNvSpPr>
            <p:nvPr/>
          </p:nvSpPr>
          <p:spPr bwMode="auto">
            <a:xfrm>
              <a:off x="1868" y="3339"/>
              <a:ext cx="105" cy="1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23" name="Oval 235"/>
            <p:cNvSpPr>
              <a:spLocks noChangeAspect="1" noChangeArrowheads="1"/>
            </p:cNvSpPr>
            <p:nvPr/>
          </p:nvSpPr>
          <p:spPr bwMode="auto">
            <a:xfrm>
              <a:off x="2582" y="3593"/>
              <a:ext cx="105" cy="1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690415" name="Group 239"/>
          <p:cNvGrpSpPr>
            <a:grpSpLocks/>
          </p:cNvGrpSpPr>
          <p:nvPr/>
        </p:nvGrpSpPr>
        <p:grpSpPr bwMode="auto">
          <a:xfrm>
            <a:off x="3419475" y="3163888"/>
            <a:ext cx="1444625" cy="769937"/>
            <a:chOff x="2154" y="1993"/>
            <a:chExt cx="910" cy="485"/>
          </a:xfrm>
        </p:grpSpPr>
        <p:sp>
          <p:nvSpPr>
            <p:cNvPr id="84120" name="Oval 237"/>
            <p:cNvSpPr>
              <a:spLocks noChangeArrowheads="1"/>
            </p:cNvSpPr>
            <p:nvPr/>
          </p:nvSpPr>
          <p:spPr bwMode="auto">
            <a:xfrm>
              <a:off x="2154" y="1993"/>
              <a:ext cx="113" cy="1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121" name="Oval 238"/>
            <p:cNvSpPr>
              <a:spLocks noChangeArrowheads="1"/>
            </p:cNvSpPr>
            <p:nvPr/>
          </p:nvSpPr>
          <p:spPr bwMode="auto">
            <a:xfrm>
              <a:off x="2951" y="2364"/>
              <a:ext cx="113" cy="11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690417" name="Text Box 241"/>
          <p:cNvSpPr txBox="1">
            <a:spLocks noChangeArrowheads="1"/>
          </p:cNvSpPr>
          <p:nvPr/>
        </p:nvSpPr>
        <p:spPr bwMode="auto">
          <a:xfrm>
            <a:off x="3300413" y="4941888"/>
            <a:ext cx="839787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7200" b="1">
                <a:solidFill>
                  <a:srgbClr val="CCCCFF"/>
                </a:solidFill>
              </a:rPr>
              <a:t>?</a:t>
            </a:r>
            <a:endParaRPr lang="en-US" altLang="de-DE" sz="7200" b="1">
              <a:solidFill>
                <a:srgbClr val="CCCCFF"/>
              </a:solidFill>
            </a:endParaRPr>
          </a:p>
        </p:txBody>
      </p:sp>
      <p:grpSp>
        <p:nvGrpSpPr>
          <p:cNvPr id="690492" name="Group 316"/>
          <p:cNvGrpSpPr>
            <a:grpSpLocks/>
          </p:cNvGrpSpPr>
          <p:nvPr/>
        </p:nvGrpSpPr>
        <p:grpSpPr bwMode="auto">
          <a:xfrm>
            <a:off x="6227763" y="4462463"/>
            <a:ext cx="2713037" cy="1990725"/>
            <a:chOff x="3923" y="2811"/>
            <a:chExt cx="1709" cy="1254"/>
          </a:xfrm>
        </p:grpSpPr>
        <p:sp>
          <p:nvSpPr>
            <p:cNvPr id="84078" name="Text Box 271"/>
            <p:cNvSpPr txBox="1">
              <a:spLocks noChangeArrowheads="1"/>
            </p:cNvSpPr>
            <p:nvPr/>
          </p:nvSpPr>
          <p:spPr bwMode="auto">
            <a:xfrm>
              <a:off x="4500" y="2811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84079" name="Text Box 272"/>
            <p:cNvSpPr txBox="1">
              <a:spLocks noChangeArrowheads="1"/>
            </p:cNvSpPr>
            <p:nvPr/>
          </p:nvSpPr>
          <p:spPr bwMode="auto">
            <a:xfrm>
              <a:off x="4932" y="2811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84080" name="Text Box 273"/>
            <p:cNvSpPr txBox="1">
              <a:spLocks noChangeArrowheads="1"/>
            </p:cNvSpPr>
            <p:nvPr/>
          </p:nvSpPr>
          <p:spPr bwMode="auto">
            <a:xfrm>
              <a:off x="5364" y="2811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84081" name="Text Box 274"/>
            <p:cNvSpPr txBox="1">
              <a:spLocks noChangeArrowheads="1"/>
            </p:cNvSpPr>
            <p:nvPr/>
          </p:nvSpPr>
          <p:spPr bwMode="auto">
            <a:xfrm>
              <a:off x="4468" y="2968"/>
              <a:ext cx="240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4082" name="Oval 275"/>
            <p:cNvSpPr>
              <a:spLocks noChangeArrowheads="1"/>
            </p:cNvSpPr>
            <p:nvPr/>
          </p:nvSpPr>
          <p:spPr bwMode="auto">
            <a:xfrm>
              <a:off x="4487" y="2955"/>
              <a:ext cx="192" cy="193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83" name="Line 276"/>
            <p:cNvSpPr>
              <a:spLocks noChangeShapeType="1"/>
            </p:cNvSpPr>
            <p:nvPr/>
          </p:nvSpPr>
          <p:spPr bwMode="auto">
            <a:xfrm>
              <a:off x="4679" y="305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84" name="Oval 277"/>
            <p:cNvSpPr>
              <a:spLocks noChangeArrowheads="1"/>
            </p:cNvSpPr>
            <p:nvPr/>
          </p:nvSpPr>
          <p:spPr bwMode="auto">
            <a:xfrm>
              <a:off x="4919" y="2955"/>
              <a:ext cx="192" cy="193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85" name="Line 278"/>
            <p:cNvSpPr>
              <a:spLocks noChangeShapeType="1"/>
            </p:cNvSpPr>
            <p:nvPr/>
          </p:nvSpPr>
          <p:spPr bwMode="auto">
            <a:xfrm>
              <a:off x="5111" y="3051"/>
              <a:ext cx="2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86" name="Oval 279"/>
            <p:cNvSpPr>
              <a:spLocks noChangeArrowheads="1"/>
            </p:cNvSpPr>
            <p:nvPr/>
          </p:nvSpPr>
          <p:spPr bwMode="auto">
            <a:xfrm>
              <a:off x="5351" y="2955"/>
              <a:ext cx="193" cy="193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87" name="Oval 280"/>
            <p:cNvSpPr>
              <a:spLocks noChangeArrowheads="1"/>
            </p:cNvSpPr>
            <p:nvPr/>
          </p:nvSpPr>
          <p:spPr bwMode="auto">
            <a:xfrm>
              <a:off x="4057" y="3340"/>
              <a:ext cx="192" cy="192"/>
            </a:xfrm>
            <a:prstGeom prst="ellipse">
              <a:avLst/>
            </a:prstGeom>
            <a:noFill/>
            <a:ln w="38100" algn="ctr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88" name="Line 281"/>
            <p:cNvSpPr>
              <a:spLocks noChangeShapeType="1"/>
            </p:cNvSpPr>
            <p:nvPr/>
          </p:nvSpPr>
          <p:spPr bwMode="auto">
            <a:xfrm>
              <a:off x="4249" y="34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89" name="Oval 282"/>
            <p:cNvSpPr>
              <a:spLocks noChangeArrowheads="1"/>
            </p:cNvSpPr>
            <p:nvPr/>
          </p:nvSpPr>
          <p:spPr bwMode="auto">
            <a:xfrm>
              <a:off x="4489" y="3340"/>
              <a:ext cx="192" cy="19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EDE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90" name="Line 283"/>
            <p:cNvSpPr>
              <a:spLocks noChangeShapeType="1"/>
            </p:cNvSpPr>
            <p:nvPr/>
          </p:nvSpPr>
          <p:spPr bwMode="auto">
            <a:xfrm>
              <a:off x="4681" y="34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91" name="Oval 284"/>
            <p:cNvSpPr>
              <a:spLocks noChangeArrowheads="1"/>
            </p:cNvSpPr>
            <p:nvPr/>
          </p:nvSpPr>
          <p:spPr bwMode="auto">
            <a:xfrm>
              <a:off x="4922" y="3340"/>
              <a:ext cx="192" cy="192"/>
            </a:xfrm>
            <a:prstGeom prst="ellipse">
              <a:avLst/>
            </a:prstGeom>
            <a:noFill/>
            <a:ln w="38100" algn="ctr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·"/>
                <a:defRPr sz="17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1pPr>
              <a:lvl2pPr marL="742950" indent="-285750" defTabSz="898525">
                <a:lnSpc>
                  <a:spcPct val="102000"/>
                </a:lnSpc>
                <a:spcBef>
                  <a:spcPct val="50000"/>
                </a:spcBef>
                <a:buClr>
                  <a:srgbClr val="CC0000"/>
                </a:buClr>
                <a:buFont typeface="Symbol" pitchFamily="18" charset="2"/>
                <a:buChar char="-"/>
                <a:defRPr sz="16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2pPr>
              <a:lvl3pPr marL="11430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3pPr>
              <a:lvl4pPr marL="16002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4pPr>
              <a:lvl5pPr marL="2057400" indent="-228600" defTabSz="898525">
                <a:lnSpc>
                  <a:spcPts val="2350"/>
                </a:lnSpc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5pPr>
              <a:lvl6pPr marL="25146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6pPr>
              <a:lvl7pPr marL="29718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7pPr>
              <a:lvl8pPr marL="34290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8pPr>
              <a:lvl9pPr marL="3886200" indent="-228600" defTabSz="898525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charset="0"/>
                  <a:sym typeface="Symbol" pitchFamily="18" charset="2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de-DE" altLang="de-DE">
                <a:solidFill>
                  <a:srgbClr val="CCCCFF"/>
                </a:solidFill>
              </a:endParaRPr>
            </a:p>
          </p:txBody>
        </p:sp>
        <p:sp>
          <p:nvSpPr>
            <p:cNvPr id="84092" name="Line 285"/>
            <p:cNvSpPr>
              <a:spLocks noChangeShapeType="1"/>
            </p:cNvSpPr>
            <p:nvPr/>
          </p:nvSpPr>
          <p:spPr bwMode="auto">
            <a:xfrm>
              <a:off x="5112" y="3436"/>
              <a:ext cx="2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93" name="Oval 286"/>
            <p:cNvSpPr>
              <a:spLocks noChangeArrowheads="1"/>
            </p:cNvSpPr>
            <p:nvPr/>
          </p:nvSpPr>
          <p:spPr bwMode="auto">
            <a:xfrm>
              <a:off x="5353" y="3340"/>
              <a:ext cx="192" cy="19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EDE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94" name="Oval 287"/>
            <p:cNvSpPr>
              <a:spLocks noChangeArrowheads="1"/>
            </p:cNvSpPr>
            <p:nvPr/>
          </p:nvSpPr>
          <p:spPr bwMode="auto">
            <a:xfrm>
              <a:off x="4055" y="3723"/>
              <a:ext cx="192" cy="193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95" name="Line 288"/>
            <p:cNvSpPr>
              <a:spLocks noChangeShapeType="1"/>
            </p:cNvSpPr>
            <p:nvPr/>
          </p:nvSpPr>
          <p:spPr bwMode="auto">
            <a:xfrm>
              <a:off x="4247" y="3819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96" name="Oval 289"/>
            <p:cNvSpPr>
              <a:spLocks noChangeArrowheads="1"/>
            </p:cNvSpPr>
            <p:nvPr/>
          </p:nvSpPr>
          <p:spPr bwMode="auto">
            <a:xfrm>
              <a:off x="4487" y="3723"/>
              <a:ext cx="192" cy="193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97" name="Oval 290"/>
            <p:cNvSpPr>
              <a:spLocks noChangeArrowheads="1"/>
            </p:cNvSpPr>
            <p:nvPr/>
          </p:nvSpPr>
          <p:spPr bwMode="auto">
            <a:xfrm>
              <a:off x="5350" y="3723"/>
              <a:ext cx="193" cy="193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98" name="Line 291"/>
            <p:cNvSpPr>
              <a:spLocks noChangeShapeType="1"/>
            </p:cNvSpPr>
            <p:nvPr/>
          </p:nvSpPr>
          <p:spPr bwMode="auto">
            <a:xfrm>
              <a:off x="5448" y="35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99" name="Line 292"/>
            <p:cNvSpPr>
              <a:spLocks noChangeShapeType="1"/>
            </p:cNvSpPr>
            <p:nvPr/>
          </p:nvSpPr>
          <p:spPr bwMode="auto">
            <a:xfrm>
              <a:off x="5448" y="31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00" name="Line 293"/>
            <p:cNvSpPr>
              <a:spLocks noChangeShapeType="1"/>
            </p:cNvSpPr>
            <p:nvPr/>
          </p:nvSpPr>
          <p:spPr bwMode="auto">
            <a:xfrm>
              <a:off x="5016" y="31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01" name="Line 294"/>
            <p:cNvSpPr>
              <a:spLocks noChangeShapeType="1"/>
            </p:cNvSpPr>
            <p:nvPr/>
          </p:nvSpPr>
          <p:spPr bwMode="auto">
            <a:xfrm>
              <a:off x="4583" y="31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02" name="Line 295"/>
            <p:cNvSpPr>
              <a:spLocks noChangeShapeType="1"/>
            </p:cNvSpPr>
            <p:nvPr/>
          </p:nvSpPr>
          <p:spPr bwMode="auto">
            <a:xfrm>
              <a:off x="4164" y="3539"/>
              <a:ext cx="0" cy="1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03" name="Line 296"/>
            <p:cNvSpPr>
              <a:spLocks noChangeShapeType="1"/>
            </p:cNvSpPr>
            <p:nvPr/>
          </p:nvSpPr>
          <p:spPr bwMode="auto">
            <a:xfrm>
              <a:off x="4583" y="35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104" name="Text Box 297"/>
            <p:cNvSpPr txBox="1">
              <a:spLocks noChangeArrowheads="1"/>
            </p:cNvSpPr>
            <p:nvPr/>
          </p:nvSpPr>
          <p:spPr bwMode="auto">
            <a:xfrm>
              <a:off x="4901" y="2968"/>
              <a:ext cx="240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4105" name="Text Box 298"/>
            <p:cNvSpPr txBox="1">
              <a:spLocks noChangeArrowheads="1"/>
            </p:cNvSpPr>
            <p:nvPr/>
          </p:nvSpPr>
          <p:spPr bwMode="auto">
            <a:xfrm>
              <a:off x="5332" y="2968"/>
              <a:ext cx="241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3,3</a:t>
              </a:r>
            </a:p>
          </p:txBody>
        </p:sp>
        <p:sp>
          <p:nvSpPr>
            <p:cNvPr id="84106" name="Text Box 299"/>
            <p:cNvSpPr txBox="1">
              <a:spLocks noChangeArrowheads="1"/>
            </p:cNvSpPr>
            <p:nvPr/>
          </p:nvSpPr>
          <p:spPr bwMode="auto">
            <a:xfrm>
              <a:off x="4036" y="3352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EDE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0,3</a:t>
              </a:r>
            </a:p>
          </p:txBody>
        </p:sp>
        <p:sp>
          <p:nvSpPr>
            <p:cNvPr id="84107" name="Text Box 300"/>
            <p:cNvSpPr txBox="1">
              <a:spLocks noChangeArrowheads="1"/>
            </p:cNvSpPr>
            <p:nvPr/>
          </p:nvSpPr>
          <p:spPr bwMode="auto">
            <a:xfrm>
              <a:off x="4469" y="3352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EDE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0,1</a:t>
              </a:r>
            </a:p>
          </p:txBody>
        </p:sp>
        <p:sp>
          <p:nvSpPr>
            <p:cNvPr id="84108" name="Text Box 301"/>
            <p:cNvSpPr txBox="1">
              <a:spLocks noChangeArrowheads="1"/>
            </p:cNvSpPr>
            <p:nvPr/>
          </p:nvSpPr>
          <p:spPr bwMode="auto">
            <a:xfrm>
              <a:off x="4901" y="3352"/>
              <a:ext cx="240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EDE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0,4</a:t>
              </a:r>
            </a:p>
          </p:txBody>
        </p:sp>
        <p:sp>
          <p:nvSpPr>
            <p:cNvPr id="84109" name="Text Box 302"/>
            <p:cNvSpPr txBox="1">
              <a:spLocks noChangeArrowheads="1"/>
            </p:cNvSpPr>
            <p:nvPr/>
          </p:nvSpPr>
          <p:spPr bwMode="auto">
            <a:xfrm>
              <a:off x="5332" y="3352"/>
              <a:ext cx="24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EDE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0,2</a:t>
              </a:r>
            </a:p>
          </p:txBody>
        </p:sp>
        <p:sp>
          <p:nvSpPr>
            <p:cNvPr id="84110" name="Text Box 303"/>
            <p:cNvSpPr txBox="1">
              <a:spLocks noChangeArrowheads="1"/>
            </p:cNvSpPr>
            <p:nvPr/>
          </p:nvSpPr>
          <p:spPr bwMode="auto">
            <a:xfrm>
              <a:off x="4036" y="3737"/>
              <a:ext cx="24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4111" name="Text Box 304"/>
            <p:cNvSpPr txBox="1">
              <a:spLocks noChangeArrowheads="1"/>
            </p:cNvSpPr>
            <p:nvPr/>
          </p:nvSpPr>
          <p:spPr bwMode="auto">
            <a:xfrm>
              <a:off x="4469" y="3737"/>
              <a:ext cx="24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4112" name="Text Box 305"/>
            <p:cNvSpPr txBox="1">
              <a:spLocks noChangeArrowheads="1"/>
            </p:cNvSpPr>
            <p:nvPr/>
          </p:nvSpPr>
          <p:spPr bwMode="auto">
            <a:xfrm>
              <a:off x="5332" y="373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2,2</a:t>
              </a:r>
            </a:p>
          </p:txBody>
        </p:sp>
        <p:sp>
          <p:nvSpPr>
            <p:cNvPr id="84113" name="Text Box 306"/>
            <p:cNvSpPr txBox="1">
              <a:spLocks noChangeArrowheads="1"/>
            </p:cNvSpPr>
            <p:nvPr/>
          </p:nvSpPr>
          <p:spPr bwMode="auto">
            <a:xfrm>
              <a:off x="3923" y="3346"/>
              <a:ext cx="192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EDE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84114" name="Text Box 307"/>
            <p:cNvSpPr txBox="1">
              <a:spLocks noChangeArrowheads="1"/>
            </p:cNvSpPr>
            <p:nvPr/>
          </p:nvSpPr>
          <p:spPr bwMode="auto">
            <a:xfrm>
              <a:off x="4391" y="3243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84115" name="Text Box 308"/>
            <p:cNvSpPr txBox="1">
              <a:spLocks noChangeArrowheads="1"/>
            </p:cNvSpPr>
            <p:nvPr/>
          </p:nvSpPr>
          <p:spPr bwMode="auto">
            <a:xfrm>
              <a:off x="4830" y="3243"/>
              <a:ext cx="19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84116" name="Text Box 309"/>
            <p:cNvSpPr txBox="1">
              <a:spLocks noChangeArrowheads="1"/>
            </p:cNvSpPr>
            <p:nvPr/>
          </p:nvSpPr>
          <p:spPr bwMode="auto">
            <a:xfrm>
              <a:off x="5274" y="3243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84117" name="Text Box 310"/>
            <p:cNvSpPr txBox="1">
              <a:spLocks noChangeArrowheads="1"/>
            </p:cNvSpPr>
            <p:nvPr/>
          </p:nvSpPr>
          <p:spPr bwMode="auto">
            <a:xfrm>
              <a:off x="4067" y="3909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84118" name="Text Box 311"/>
            <p:cNvSpPr txBox="1">
              <a:spLocks noChangeArrowheads="1"/>
            </p:cNvSpPr>
            <p:nvPr/>
          </p:nvSpPr>
          <p:spPr bwMode="auto">
            <a:xfrm>
              <a:off x="4500" y="3909"/>
              <a:ext cx="19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84119" name="Text Box 312"/>
            <p:cNvSpPr txBox="1">
              <a:spLocks noChangeArrowheads="1"/>
            </p:cNvSpPr>
            <p:nvPr/>
          </p:nvSpPr>
          <p:spPr bwMode="auto">
            <a:xfrm>
              <a:off x="5345" y="3909"/>
              <a:ext cx="287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</p:grpSp>
      <p:grpSp>
        <p:nvGrpSpPr>
          <p:cNvPr id="690333" name="Group 157"/>
          <p:cNvGrpSpPr>
            <a:grpSpLocks/>
          </p:cNvGrpSpPr>
          <p:nvPr/>
        </p:nvGrpSpPr>
        <p:grpSpPr bwMode="auto">
          <a:xfrm>
            <a:off x="2817813" y="2208213"/>
            <a:ext cx="6022975" cy="2220912"/>
            <a:chOff x="1677" y="1314"/>
            <a:chExt cx="3584" cy="1321"/>
          </a:xfrm>
        </p:grpSpPr>
        <p:sp>
          <p:nvSpPr>
            <p:cNvPr id="84005" name="Rectangle 158"/>
            <p:cNvSpPr>
              <a:spLocks noChangeArrowheads="1"/>
            </p:cNvSpPr>
            <p:nvPr/>
          </p:nvSpPr>
          <p:spPr bwMode="auto">
            <a:xfrm>
              <a:off x="2358" y="2131"/>
              <a:ext cx="544" cy="40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06" name="Rectangle 159"/>
            <p:cNvSpPr>
              <a:spLocks noChangeArrowheads="1"/>
            </p:cNvSpPr>
            <p:nvPr/>
          </p:nvSpPr>
          <p:spPr bwMode="auto">
            <a:xfrm>
              <a:off x="1677" y="1587"/>
              <a:ext cx="545" cy="408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07" name="Text Box 160"/>
            <p:cNvSpPr txBox="1">
              <a:spLocks noChangeArrowheads="1"/>
            </p:cNvSpPr>
            <p:nvPr/>
          </p:nvSpPr>
          <p:spPr bwMode="auto">
            <a:xfrm>
              <a:off x="2403" y="2113"/>
              <a:ext cx="144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84008" name="Text Box 161"/>
            <p:cNvSpPr txBox="1">
              <a:spLocks noChangeArrowheads="1"/>
            </p:cNvSpPr>
            <p:nvPr/>
          </p:nvSpPr>
          <p:spPr bwMode="auto">
            <a:xfrm>
              <a:off x="1996" y="1859"/>
              <a:ext cx="226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84009" name="Rectangle 162"/>
            <p:cNvSpPr>
              <a:spLocks noChangeArrowheads="1"/>
            </p:cNvSpPr>
            <p:nvPr/>
          </p:nvSpPr>
          <p:spPr bwMode="auto">
            <a:xfrm>
              <a:off x="1784" y="1990"/>
              <a:ext cx="52" cy="1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10" name="Text Box 163"/>
            <p:cNvSpPr txBox="1">
              <a:spLocks noChangeArrowheads="1"/>
            </p:cNvSpPr>
            <p:nvPr/>
          </p:nvSpPr>
          <p:spPr bwMode="auto">
            <a:xfrm>
              <a:off x="1727" y="1865"/>
              <a:ext cx="1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84011" name="Rectangle 164"/>
            <p:cNvSpPr>
              <a:spLocks noChangeArrowheads="1"/>
            </p:cNvSpPr>
            <p:nvPr/>
          </p:nvSpPr>
          <p:spPr bwMode="auto">
            <a:xfrm>
              <a:off x="1677" y="1587"/>
              <a:ext cx="1632" cy="9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12" name="Line 165"/>
            <p:cNvSpPr>
              <a:spLocks noChangeShapeType="1"/>
            </p:cNvSpPr>
            <p:nvPr/>
          </p:nvSpPr>
          <p:spPr bwMode="auto">
            <a:xfrm>
              <a:off x="1677" y="2131"/>
              <a:ext cx="16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13" name="Line 166"/>
            <p:cNvSpPr>
              <a:spLocks noChangeShapeType="1"/>
            </p:cNvSpPr>
            <p:nvPr/>
          </p:nvSpPr>
          <p:spPr bwMode="auto">
            <a:xfrm>
              <a:off x="1677" y="1995"/>
              <a:ext cx="16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14" name="Line 167"/>
            <p:cNvSpPr>
              <a:spLocks noChangeShapeType="1"/>
            </p:cNvSpPr>
            <p:nvPr/>
          </p:nvSpPr>
          <p:spPr bwMode="auto">
            <a:xfrm>
              <a:off x="2222" y="1587"/>
              <a:ext cx="0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15" name="Line 168"/>
            <p:cNvSpPr>
              <a:spLocks noChangeShapeType="1"/>
            </p:cNvSpPr>
            <p:nvPr/>
          </p:nvSpPr>
          <p:spPr bwMode="auto">
            <a:xfrm>
              <a:off x="2358" y="1587"/>
              <a:ext cx="0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16" name="Line 169"/>
            <p:cNvSpPr>
              <a:spLocks noChangeShapeType="1"/>
            </p:cNvSpPr>
            <p:nvPr/>
          </p:nvSpPr>
          <p:spPr bwMode="auto">
            <a:xfrm>
              <a:off x="2902" y="1587"/>
              <a:ext cx="0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17" name="Rectangle 170"/>
            <p:cNvSpPr>
              <a:spLocks noChangeArrowheads="1"/>
            </p:cNvSpPr>
            <p:nvPr/>
          </p:nvSpPr>
          <p:spPr bwMode="auto">
            <a:xfrm>
              <a:off x="2902" y="2261"/>
              <a:ext cx="1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18" name="Text Box 171"/>
            <p:cNvSpPr txBox="1">
              <a:spLocks noChangeArrowheads="1"/>
            </p:cNvSpPr>
            <p:nvPr/>
          </p:nvSpPr>
          <p:spPr bwMode="auto">
            <a:xfrm>
              <a:off x="2749" y="2210"/>
              <a:ext cx="226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84019" name="Line 172"/>
            <p:cNvSpPr>
              <a:spLocks noChangeShapeType="1"/>
            </p:cNvSpPr>
            <p:nvPr/>
          </p:nvSpPr>
          <p:spPr bwMode="auto">
            <a:xfrm>
              <a:off x="2086" y="1983"/>
              <a:ext cx="0" cy="5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20" name="Line 173"/>
            <p:cNvSpPr>
              <a:spLocks noChangeShapeType="1"/>
            </p:cNvSpPr>
            <p:nvPr/>
          </p:nvSpPr>
          <p:spPr bwMode="auto">
            <a:xfrm flipV="1">
              <a:off x="2086" y="2040"/>
              <a:ext cx="907" cy="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21" name="Line 174"/>
            <p:cNvSpPr>
              <a:spLocks noChangeShapeType="1"/>
            </p:cNvSpPr>
            <p:nvPr/>
          </p:nvSpPr>
          <p:spPr bwMode="auto">
            <a:xfrm>
              <a:off x="2993" y="2040"/>
              <a:ext cx="0" cy="25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22" name="Line 175"/>
            <p:cNvSpPr>
              <a:spLocks noChangeShapeType="1"/>
            </p:cNvSpPr>
            <p:nvPr/>
          </p:nvSpPr>
          <p:spPr bwMode="auto">
            <a:xfrm flipH="1">
              <a:off x="2902" y="2289"/>
              <a:ext cx="9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023" name="Text Box 176"/>
            <p:cNvSpPr txBox="1">
              <a:spLocks noChangeArrowheads="1"/>
            </p:cNvSpPr>
            <p:nvPr/>
          </p:nvSpPr>
          <p:spPr bwMode="auto">
            <a:xfrm>
              <a:off x="1858" y="199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84024" name="Text Box 177"/>
            <p:cNvSpPr txBox="1">
              <a:spLocks noChangeArrowheads="1"/>
            </p:cNvSpPr>
            <p:nvPr/>
          </p:nvSpPr>
          <p:spPr bwMode="auto">
            <a:xfrm>
              <a:off x="2206" y="201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84025" name="Text Box 178"/>
            <p:cNvSpPr txBox="1">
              <a:spLocks noChangeArrowheads="1"/>
            </p:cNvSpPr>
            <p:nvPr/>
          </p:nvSpPr>
          <p:spPr bwMode="auto">
            <a:xfrm>
              <a:off x="3037" y="199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84026" name="Text Box 179"/>
            <p:cNvSpPr txBox="1">
              <a:spLocks noChangeArrowheads="1"/>
            </p:cNvSpPr>
            <p:nvPr/>
          </p:nvSpPr>
          <p:spPr bwMode="auto">
            <a:xfrm>
              <a:off x="1858" y="2267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84027" name="Text Box 180"/>
            <p:cNvSpPr txBox="1">
              <a:spLocks noChangeArrowheads="1"/>
            </p:cNvSpPr>
            <p:nvPr/>
          </p:nvSpPr>
          <p:spPr bwMode="auto">
            <a:xfrm>
              <a:off x="2550" y="201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84028" name="Text Box 181"/>
            <p:cNvSpPr txBox="1">
              <a:spLocks noChangeArrowheads="1"/>
            </p:cNvSpPr>
            <p:nvPr/>
          </p:nvSpPr>
          <p:spPr bwMode="auto">
            <a:xfrm>
              <a:off x="2221" y="2267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84029" name="Text Box 182"/>
            <p:cNvSpPr txBox="1">
              <a:spLocks noChangeArrowheads="1"/>
            </p:cNvSpPr>
            <p:nvPr/>
          </p:nvSpPr>
          <p:spPr bwMode="auto">
            <a:xfrm>
              <a:off x="2992" y="2267"/>
              <a:ext cx="2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  <p:sp>
          <p:nvSpPr>
            <p:cNvPr id="84030" name="Text Box 183"/>
            <p:cNvSpPr txBox="1">
              <a:spLocks noChangeArrowheads="1"/>
            </p:cNvSpPr>
            <p:nvPr/>
          </p:nvSpPr>
          <p:spPr bwMode="auto">
            <a:xfrm>
              <a:off x="2221" y="172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84031" name="Text Box 184"/>
            <p:cNvSpPr txBox="1">
              <a:spLocks noChangeArrowheads="1"/>
            </p:cNvSpPr>
            <p:nvPr/>
          </p:nvSpPr>
          <p:spPr bwMode="auto">
            <a:xfrm>
              <a:off x="2538" y="172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84032" name="Text Box 185"/>
            <p:cNvSpPr txBox="1">
              <a:spLocks noChangeArrowheads="1"/>
            </p:cNvSpPr>
            <p:nvPr/>
          </p:nvSpPr>
          <p:spPr bwMode="auto">
            <a:xfrm>
              <a:off x="3038" y="172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84033" name="Text Box 186"/>
            <p:cNvSpPr txBox="1">
              <a:spLocks noChangeArrowheads="1"/>
            </p:cNvSpPr>
            <p:nvPr/>
          </p:nvSpPr>
          <p:spPr bwMode="auto">
            <a:xfrm>
              <a:off x="4192" y="1451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84034" name="Text Box 187"/>
            <p:cNvSpPr txBox="1">
              <a:spLocks noChangeArrowheads="1"/>
            </p:cNvSpPr>
            <p:nvPr/>
          </p:nvSpPr>
          <p:spPr bwMode="auto">
            <a:xfrm>
              <a:off x="4600" y="1451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84035" name="Text Box 188"/>
            <p:cNvSpPr txBox="1">
              <a:spLocks noChangeArrowheads="1"/>
            </p:cNvSpPr>
            <p:nvPr/>
          </p:nvSpPr>
          <p:spPr bwMode="auto">
            <a:xfrm>
              <a:off x="5008" y="1451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84036" name="Text Box 189"/>
            <p:cNvSpPr txBox="1">
              <a:spLocks noChangeArrowheads="1"/>
            </p:cNvSpPr>
            <p:nvPr/>
          </p:nvSpPr>
          <p:spPr bwMode="auto">
            <a:xfrm>
              <a:off x="4161" y="1599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4037" name="Oval 190"/>
            <p:cNvSpPr>
              <a:spLocks noChangeArrowheads="1"/>
            </p:cNvSpPr>
            <p:nvPr/>
          </p:nvSpPr>
          <p:spPr bwMode="auto">
            <a:xfrm>
              <a:off x="4179" y="1587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38" name="Line 191"/>
            <p:cNvSpPr>
              <a:spLocks noChangeShapeType="1"/>
            </p:cNvSpPr>
            <p:nvPr/>
          </p:nvSpPr>
          <p:spPr bwMode="auto">
            <a:xfrm>
              <a:off x="4361" y="1678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39" name="Oval 192"/>
            <p:cNvSpPr>
              <a:spLocks noChangeArrowheads="1"/>
            </p:cNvSpPr>
            <p:nvPr/>
          </p:nvSpPr>
          <p:spPr bwMode="auto">
            <a:xfrm>
              <a:off x="4587" y="1587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40" name="Line 193"/>
            <p:cNvSpPr>
              <a:spLocks noChangeShapeType="1"/>
            </p:cNvSpPr>
            <p:nvPr/>
          </p:nvSpPr>
          <p:spPr bwMode="auto">
            <a:xfrm>
              <a:off x="4769" y="1678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41" name="Oval 194"/>
            <p:cNvSpPr>
              <a:spLocks noChangeArrowheads="1"/>
            </p:cNvSpPr>
            <p:nvPr/>
          </p:nvSpPr>
          <p:spPr bwMode="auto">
            <a:xfrm>
              <a:off x="4996" y="1587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42" name="Oval 195"/>
            <p:cNvSpPr>
              <a:spLocks noChangeArrowheads="1"/>
            </p:cNvSpPr>
            <p:nvPr/>
          </p:nvSpPr>
          <p:spPr bwMode="auto">
            <a:xfrm>
              <a:off x="3773" y="1950"/>
              <a:ext cx="182" cy="182"/>
            </a:xfrm>
            <a:prstGeom prst="ellipse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43" name="Line 196"/>
            <p:cNvSpPr>
              <a:spLocks noChangeShapeType="1"/>
            </p:cNvSpPr>
            <p:nvPr/>
          </p:nvSpPr>
          <p:spPr bwMode="auto">
            <a:xfrm>
              <a:off x="3955" y="2041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44" name="Oval 197"/>
            <p:cNvSpPr>
              <a:spLocks noChangeArrowheads="1"/>
            </p:cNvSpPr>
            <p:nvPr/>
          </p:nvSpPr>
          <p:spPr bwMode="auto">
            <a:xfrm>
              <a:off x="4181" y="1950"/>
              <a:ext cx="182" cy="182"/>
            </a:xfrm>
            <a:prstGeom prst="ellipse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45" name="Line 198"/>
            <p:cNvSpPr>
              <a:spLocks noChangeShapeType="1"/>
            </p:cNvSpPr>
            <p:nvPr/>
          </p:nvSpPr>
          <p:spPr bwMode="auto">
            <a:xfrm>
              <a:off x="4363" y="2041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46" name="Oval 199"/>
            <p:cNvSpPr>
              <a:spLocks noChangeArrowheads="1"/>
            </p:cNvSpPr>
            <p:nvPr/>
          </p:nvSpPr>
          <p:spPr bwMode="auto">
            <a:xfrm>
              <a:off x="4590" y="1950"/>
              <a:ext cx="182" cy="182"/>
            </a:xfrm>
            <a:prstGeom prst="ellipse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47" name="Line 200"/>
            <p:cNvSpPr>
              <a:spLocks noChangeShapeType="1"/>
            </p:cNvSpPr>
            <p:nvPr/>
          </p:nvSpPr>
          <p:spPr bwMode="auto">
            <a:xfrm>
              <a:off x="4770" y="2041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48" name="Oval 201"/>
            <p:cNvSpPr>
              <a:spLocks noChangeArrowheads="1"/>
            </p:cNvSpPr>
            <p:nvPr/>
          </p:nvSpPr>
          <p:spPr bwMode="auto">
            <a:xfrm>
              <a:off x="4997" y="1950"/>
              <a:ext cx="182" cy="182"/>
            </a:xfrm>
            <a:prstGeom prst="ellipse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49" name="Oval 202"/>
            <p:cNvSpPr>
              <a:spLocks noChangeArrowheads="1"/>
            </p:cNvSpPr>
            <p:nvPr/>
          </p:nvSpPr>
          <p:spPr bwMode="auto">
            <a:xfrm>
              <a:off x="3771" y="2312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50" name="Line 203"/>
            <p:cNvSpPr>
              <a:spLocks noChangeShapeType="1"/>
            </p:cNvSpPr>
            <p:nvPr/>
          </p:nvSpPr>
          <p:spPr bwMode="auto">
            <a:xfrm>
              <a:off x="3953" y="2403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51" name="Oval 204"/>
            <p:cNvSpPr>
              <a:spLocks noChangeArrowheads="1"/>
            </p:cNvSpPr>
            <p:nvPr/>
          </p:nvSpPr>
          <p:spPr bwMode="auto">
            <a:xfrm>
              <a:off x="4179" y="2312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52" name="Oval 205"/>
            <p:cNvSpPr>
              <a:spLocks noChangeArrowheads="1"/>
            </p:cNvSpPr>
            <p:nvPr/>
          </p:nvSpPr>
          <p:spPr bwMode="auto">
            <a:xfrm>
              <a:off x="4995" y="2312"/>
              <a:ext cx="182" cy="182"/>
            </a:xfrm>
            <a:prstGeom prst="ellipse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53" name="Line 206"/>
            <p:cNvSpPr>
              <a:spLocks noChangeShapeType="1"/>
            </p:cNvSpPr>
            <p:nvPr/>
          </p:nvSpPr>
          <p:spPr bwMode="auto">
            <a:xfrm>
              <a:off x="5087" y="213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54" name="Line 207"/>
            <p:cNvSpPr>
              <a:spLocks noChangeShapeType="1"/>
            </p:cNvSpPr>
            <p:nvPr/>
          </p:nvSpPr>
          <p:spPr bwMode="auto">
            <a:xfrm>
              <a:off x="5087" y="176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55" name="Line 208"/>
            <p:cNvSpPr>
              <a:spLocks noChangeShapeType="1"/>
            </p:cNvSpPr>
            <p:nvPr/>
          </p:nvSpPr>
          <p:spPr bwMode="auto">
            <a:xfrm>
              <a:off x="4679" y="176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56" name="Line 209"/>
            <p:cNvSpPr>
              <a:spLocks noChangeShapeType="1"/>
            </p:cNvSpPr>
            <p:nvPr/>
          </p:nvSpPr>
          <p:spPr bwMode="auto">
            <a:xfrm>
              <a:off x="4270" y="176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57" name="Line 210"/>
            <p:cNvSpPr>
              <a:spLocks noChangeShapeType="1"/>
            </p:cNvSpPr>
            <p:nvPr/>
          </p:nvSpPr>
          <p:spPr bwMode="auto">
            <a:xfrm>
              <a:off x="3874" y="213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58" name="Line 211"/>
            <p:cNvSpPr>
              <a:spLocks noChangeShapeType="1"/>
            </p:cNvSpPr>
            <p:nvPr/>
          </p:nvSpPr>
          <p:spPr bwMode="auto">
            <a:xfrm>
              <a:off x="4270" y="213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059" name="Text Box 212"/>
            <p:cNvSpPr txBox="1">
              <a:spLocks noChangeArrowheads="1"/>
            </p:cNvSpPr>
            <p:nvPr/>
          </p:nvSpPr>
          <p:spPr bwMode="auto">
            <a:xfrm>
              <a:off x="4570" y="1599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4060" name="Text Box 213"/>
            <p:cNvSpPr txBox="1">
              <a:spLocks noChangeArrowheads="1"/>
            </p:cNvSpPr>
            <p:nvPr/>
          </p:nvSpPr>
          <p:spPr bwMode="auto">
            <a:xfrm>
              <a:off x="4978" y="1599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3,3</a:t>
              </a:r>
            </a:p>
          </p:txBody>
        </p:sp>
        <p:sp>
          <p:nvSpPr>
            <p:cNvPr id="84061" name="Text Box 214"/>
            <p:cNvSpPr txBox="1">
              <a:spLocks noChangeArrowheads="1"/>
            </p:cNvSpPr>
            <p:nvPr/>
          </p:nvSpPr>
          <p:spPr bwMode="auto">
            <a:xfrm>
              <a:off x="3753" y="1962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0,3</a:t>
              </a:r>
            </a:p>
          </p:txBody>
        </p:sp>
        <p:sp>
          <p:nvSpPr>
            <p:cNvPr id="84062" name="Text Box 215"/>
            <p:cNvSpPr txBox="1">
              <a:spLocks noChangeArrowheads="1"/>
            </p:cNvSpPr>
            <p:nvPr/>
          </p:nvSpPr>
          <p:spPr bwMode="auto">
            <a:xfrm>
              <a:off x="4162" y="1962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0,1</a:t>
              </a:r>
            </a:p>
          </p:txBody>
        </p:sp>
        <p:sp>
          <p:nvSpPr>
            <p:cNvPr id="84063" name="Text Box 216"/>
            <p:cNvSpPr txBox="1">
              <a:spLocks noChangeArrowheads="1"/>
            </p:cNvSpPr>
            <p:nvPr/>
          </p:nvSpPr>
          <p:spPr bwMode="auto">
            <a:xfrm>
              <a:off x="4570" y="1962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0,4</a:t>
              </a:r>
            </a:p>
          </p:txBody>
        </p:sp>
        <p:sp>
          <p:nvSpPr>
            <p:cNvPr id="84064" name="Text Box 217"/>
            <p:cNvSpPr txBox="1">
              <a:spLocks noChangeArrowheads="1"/>
            </p:cNvSpPr>
            <p:nvPr/>
          </p:nvSpPr>
          <p:spPr bwMode="auto">
            <a:xfrm>
              <a:off x="4978" y="1962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0,2</a:t>
              </a:r>
            </a:p>
          </p:txBody>
        </p:sp>
        <p:sp>
          <p:nvSpPr>
            <p:cNvPr id="84065" name="Text Box 218"/>
            <p:cNvSpPr txBox="1">
              <a:spLocks noChangeArrowheads="1"/>
            </p:cNvSpPr>
            <p:nvPr/>
          </p:nvSpPr>
          <p:spPr bwMode="auto">
            <a:xfrm>
              <a:off x="3753" y="2325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4066" name="Text Box 219"/>
            <p:cNvSpPr txBox="1">
              <a:spLocks noChangeArrowheads="1"/>
            </p:cNvSpPr>
            <p:nvPr/>
          </p:nvSpPr>
          <p:spPr bwMode="auto">
            <a:xfrm>
              <a:off x="4162" y="2325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4067" name="Text Box 220"/>
            <p:cNvSpPr txBox="1">
              <a:spLocks noChangeArrowheads="1"/>
            </p:cNvSpPr>
            <p:nvPr/>
          </p:nvSpPr>
          <p:spPr bwMode="auto">
            <a:xfrm>
              <a:off x="4978" y="2325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2,2</a:t>
              </a:r>
            </a:p>
          </p:txBody>
        </p:sp>
        <p:sp>
          <p:nvSpPr>
            <p:cNvPr id="84068" name="Text Box 221"/>
            <p:cNvSpPr txBox="1">
              <a:spLocks noChangeArrowheads="1"/>
            </p:cNvSpPr>
            <p:nvPr/>
          </p:nvSpPr>
          <p:spPr bwMode="auto">
            <a:xfrm>
              <a:off x="3647" y="1956"/>
              <a:ext cx="181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84069" name="Text Box 222"/>
            <p:cNvSpPr txBox="1">
              <a:spLocks noChangeArrowheads="1"/>
            </p:cNvSpPr>
            <p:nvPr/>
          </p:nvSpPr>
          <p:spPr bwMode="auto">
            <a:xfrm>
              <a:off x="4089" y="1859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84070" name="Text Box 223"/>
            <p:cNvSpPr txBox="1">
              <a:spLocks noChangeArrowheads="1"/>
            </p:cNvSpPr>
            <p:nvPr/>
          </p:nvSpPr>
          <p:spPr bwMode="auto">
            <a:xfrm>
              <a:off x="4503" y="1859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84071" name="Text Box 224"/>
            <p:cNvSpPr txBox="1">
              <a:spLocks noChangeArrowheads="1"/>
            </p:cNvSpPr>
            <p:nvPr/>
          </p:nvSpPr>
          <p:spPr bwMode="auto">
            <a:xfrm>
              <a:off x="4923" y="1859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84072" name="Text Box 225"/>
            <p:cNvSpPr txBox="1">
              <a:spLocks noChangeArrowheads="1"/>
            </p:cNvSpPr>
            <p:nvPr/>
          </p:nvSpPr>
          <p:spPr bwMode="auto">
            <a:xfrm>
              <a:off x="3783" y="2488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84073" name="Text Box 226"/>
            <p:cNvSpPr txBox="1">
              <a:spLocks noChangeArrowheads="1"/>
            </p:cNvSpPr>
            <p:nvPr/>
          </p:nvSpPr>
          <p:spPr bwMode="auto">
            <a:xfrm>
              <a:off x="4192" y="2488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84074" name="Text Box 227"/>
            <p:cNvSpPr txBox="1">
              <a:spLocks noChangeArrowheads="1"/>
            </p:cNvSpPr>
            <p:nvPr/>
          </p:nvSpPr>
          <p:spPr bwMode="auto">
            <a:xfrm>
              <a:off x="4990" y="2488"/>
              <a:ext cx="2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  <p:sp>
          <p:nvSpPr>
            <p:cNvPr id="84075" name="Rectangle 228"/>
            <p:cNvSpPr>
              <a:spLocks noChangeArrowheads="1"/>
            </p:cNvSpPr>
            <p:nvPr/>
          </p:nvSpPr>
          <p:spPr bwMode="auto">
            <a:xfrm>
              <a:off x="2462" y="2111"/>
              <a:ext cx="52" cy="1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76" name="AutoShape 229"/>
            <p:cNvSpPr>
              <a:spLocks noChangeAspect="1" noChangeArrowheads="1"/>
            </p:cNvSpPr>
            <p:nvPr/>
          </p:nvSpPr>
          <p:spPr bwMode="auto">
            <a:xfrm rot="5400000">
              <a:off x="3521" y="1154"/>
              <a:ext cx="220" cy="539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4077" name="Rectangle 230"/>
            <p:cNvSpPr>
              <a:spLocks noChangeArrowheads="1"/>
            </p:cNvSpPr>
            <p:nvPr/>
          </p:nvSpPr>
          <p:spPr bwMode="auto">
            <a:xfrm>
              <a:off x="2056" y="1990"/>
              <a:ext cx="52" cy="1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0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0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9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41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Oval 239"/>
          <p:cNvSpPr>
            <a:spLocks noChangeArrowheads="1"/>
          </p:cNvSpPr>
          <p:nvPr/>
        </p:nvSpPr>
        <p:spPr bwMode="auto">
          <a:xfrm>
            <a:off x="7123113" y="4691063"/>
            <a:ext cx="304800" cy="306387"/>
          </a:xfrm>
          <a:prstGeom prst="ellipse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5" name="Rectangle 2"/>
          <p:cNvSpPr>
            <a:spLocks noChangeArrowheads="1"/>
          </p:cNvSpPr>
          <p:nvPr/>
        </p:nvSpPr>
        <p:spPr bwMode="auto">
          <a:xfrm>
            <a:off x="0" y="-20638"/>
            <a:ext cx="9144000" cy="800101"/>
          </a:xfrm>
          <a:prstGeom prst="rect">
            <a:avLst/>
          </a:prstGeom>
          <a:solidFill>
            <a:srgbClr val="EDEDED"/>
          </a:solidFill>
          <a:ln w="9525" algn="ctr">
            <a:solidFill>
              <a:srgbClr val="EDEDE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84996" name="Group 3"/>
          <p:cNvGrpSpPr>
            <a:grpSpLocks/>
          </p:cNvGrpSpPr>
          <p:nvPr/>
        </p:nvGrpSpPr>
        <p:grpSpPr bwMode="auto">
          <a:xfrm>
            <a:off x="6084888" y="227013"/>
            <a:ext cx="2713037" cy="1990725"/>
            <a:chOff x="3621" y="135"/>
            <a:chExt cx="1614" cy="1184"/>
          </a:xfrm>
        </p:grpSpPr>
        <p:sp>
          <p:nvSpPr>
            <p:cNvPr id="85177" name="Text Box 4"/>
            <p:cNvSpPr txBox="1">
              <a:spLocks noChangeArrowheads="1"/>
            </p:cNvSpPr>
            <p:nvPr/>
          </p:nvSpPr>
          <p:spPr bwMode="auto">
            <a:xfrm>
              <a:off x="4166" y="13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</a:t>
              </a:r>
            </a:p>
          </p:txBody>
        </p:sp>
        <p:sp>
          <p:nvSpPr>
            <p:cNvPr id="85178" name="Text Box 5"/>
            <p:cNvSpPr txBox="1">
              <a:spLocks noChangeArrowheads="1"/>
            </p:cNvSpPr>
            <p:nvPr/>
          </p:nvSpPr>
          <p:spPr bwMode="auto">
            <a:xfrm>
              <a:off x="4574" y="13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2</a:t>
              </a:r>
            </a:p>
          </p:txBody>
        </p:sp>
        <p:sp>
          <p:nvSpPr>
            <p:cNvPr id="85179" name="Text Box 6"/>
            <p:cNvSpPr txBox="1">
              <a:spLocks noChangeArrowheads="1"/>
            </p:cNvSpPr>
            <p:nvPr/>
          </p:nvSpPr>
          <p:spPr bwMode="auto">
            <a:xfrm>
              <a:off x="4982" y="135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</a:t>
              </a:r>
            </a:p>
          </p:txBody>
        </p:sp>
        <p:sp>
          <p:nvSpPr>
            <p:cNvPr id="85180" name="Text Box 7"/>
            <p:cNvSpPr txBox="1">
              <a:spLocks noChangeArrowheads="1"/>
            </p:cNvSpPr>
            <p:nvPr/>
          </p:nvSpPr>
          <p:spPr bwMode="auto">
            <a:xfrm>
              <a:off x="4135" y="283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5181" name="Oval 8"/>
            <p:cNvSpPr>
              <a:spLocks noChangeArrowheads="1"/>
            </p:cNvSpPr>
            <p:nvPr/>
          </p:nvSpPr>
          <p:spPr bwMode="auto">
            <a:xfrm>
              <a:off x="4153" y="271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82" name="Line 9"/>
            <p:cNvSpPr>
              <a:spLocks noChangeShapeType="1"/>
            </p:cNvSpPr>
            <p:nvPr/>
          </p:nvSpPr>
          <p:spPr bwMode="auto">
            <a:xfrm>
              <a:off x="4335" y="362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83" name="Oval 10"/>
            <p:cNvSpPr>
              <a:spLocks noChangeArrowheads="1"/>
            </p:cNvSpPr>
            <p:nvPr/>
          </p:nvSpPr>
          <p:spPr bwMode="auto">
            <a:xfrm>
              <a:off x="4561" y="271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84" name="Line 11"/>
            <p:cNvSpPr>
              <a:spLocks noChangeShapeType="1"/>
            </p:cNvSpPr>
            <p:nvPr/>
          </p:nvSpPr>
          <p:spPr bwMode="auto">
            <a:xfrm>
              <a:off x="4743" y="362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85" name="Oval 12"/>
            <p:cNvSpPr>
              <a:spLocks noChangeArrowheads="1"/>
            </p:cNvSpPr>
            <p:nvPr/>
          </p:nvSpPr>
          <p:spPr bwMode="auto">
            <a:xfrm>
              <a:off x="4970" y="271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86" name="Oval 13"/>
            <p:cNvSpPr>
              <a:spLocks noChangeArrowheads="1"/>
            </p:cNvSpPr>
            <p:nvPr/>
          </p:nvSpPr>
          <p:spPr bwMode="auto">
            <a:xfrm>
              <a:off x="3747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87" name="Line 14"/>
            <p:cNvSpPr>
              <a:spLocks noChangeShapeType="1"/>
            </p:cNvSpPr>
            <p:nvPr/>
          </p:nvSpPr>
          <p:spPr bwMode="auto">
            <a:xfrm>
              <a:off x="3929" y="725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88" name="Oval 15"/>
            <p:cNvSpPr>
              <a:spLocks noChangeArrowheads="1"/>
            </p:cNvSpPr>
            <p:nvPr/>
          </p:nvSpPr>
          <p:spPr bwMode="auto">
            <a:xfrm>
              <a:off x="4155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89" name="Line 16"/>
            <p:cNvSpPr>
              <a:spLocks noChangeShapeType="1"/>
            </p:cNvSpPr>
            <p:nvPr/>
          </p:nvSpPr>
          <p:spPr bwMode="auto">
            <a:xfrm>
              <a:off x="4337" y="725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90" name="Oval 17"/>
            <p:cNvSpPr>
              <a:spLocks noChangeArrowheads="1"/>
            </p:cNvSpPr>
            <p:nvPr/>
          </p:nvSpPr>
          <p:spPr bwMode="auto">
            <a:xfrm>
              <a:off x="4564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91" name="Line 18"/>
            <p:cNvSpPr>
              <a:spLocks noChangeShapeType="1"/>
            </p:cNvSpPr>
            <p:nvPr/>
          </p:nvSpPr>
          <p:spPr bwMode="auto">
            <a:xfrm>
              <a:off x="4744" y="725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92" name="Oval 19"/>
            <p:cNvSpPr>
              <a:spLocks noChangeArrowheads="1"/>
            </p:cNvSpPr>
            <p:nvPr/>
          </p:nvSpPr>
          <p:spPr bwMode="auto">
            <a:xfrm>
              <a:off x="4971" y="634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93" name="Oval 20"/>
            <p:cNvSpPr>
              <a:spLocks noChangeArrowheads="1"/>
            </p:cNvSpPr>
            <p:nvPr/>
          </p:nvSpPr>
          <p:spPr bwMode="auto">
            <a:xfrm>
              <a:off x="3745" y="996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94" name="Line 21"/>
            <p:cNvSpPr>
              <a:spLocks noChangeShapeType="1"/>
            </p:cNvSpPr>
            <p:nvPr/>
          </p:nvSpPr>
          <p:spPr bwMode="auto">
            <a:xfrm>
              <a:off x="3927" y="1087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95" name="Oval 22"/>
            <p:cNvSpPr>
              <a:spLocks noChangeArrowheads="1"/>
            </p:cNvSpPr>
            <p:nvPr/>
          </p:nvSpPr>
          <p:spPr bwMode="auto">
            <a:xfrm>
              <a:off x="4153" y="996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96" name="Oval 23"/>
            <p:cNvSpPr>
              <a:spLocks noChangeArrowheads="1"/>
            </p:cNvSpPr>
            <p:nvPr/>
          </p:nvSpPr>
          <p:spPr bwMode="auto">
            <a:xfrm>
              <a:off x="4969" y="996"/>
              <a:ext cx="182" cy="182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97" name="Line 24"/>
            <p:cNvSpPr>
              <a:spLocks noChangeShapeType="1"/>
            </p:cNvSpPr>
            <p:nvPr/>
          </p:nvSpPr>
          <p:spPr bwMode="auto">
            <a:xfrm>
              <a:off x="5061" y="81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98" name="Line 25"/>
            <p:cNvSpPr>
              <a:spLocks noChangeShapeType="1"/>
            </p:cNvSpPr>
            <p:nvPr/>
          </p:nvSpPr>
          <p:spPr bwMode="auto">
            <a:xfrm>
              <a:off x="5061" y="45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199" name="Line 26"/>
            <p:cNvSpPr>
              <a:spLocks noChangeShapeType="1"/>
            </p:cNvSpPr>
            <p:nvPr/>
          </p:nvSpPr>
          <p:spPr bwMode="auto">
            <a:xfrm>
              <a:off x="4653" y="45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200" name="Line 27"/>
            <p:cNvSpPr>
              <a:spLocks noChangeShapeType="1"/>
            </p:cNvSpPr>
            <p:nvPr/>
          </p:nvSpPr>
          <p:spPr bwMode="auto">
            <a:xfrm>
              <a:off x="4244" y="45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201" name="Line 28"/>
            <p:cNvSpPr>
              <a:spLocks noChangeShapeType="1"/>
            </p:cNvSpPr>
            <p:nvPr/>
          </p:nvSpPr>
          <p:spPr bwMode="auto">
            <a:xfrm>
              <a:off x="3848" y="82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202" name="Line 29"/>
            <p:cNvSpPr>
              <a:spLocks noChangeShapeType="1"/>
            </p:cNvSpPr>
            <p:nvPr/>
          </p:nvSpPr>
          <p:spPr bwMode="auto">
            <a:xfrm>
              <a:off x="4244" y="81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203" name="Text Box 30"/>
            <p:cNvSpPr txBox="1">
              <a:spLocks noChangeArrowheads="1"/>
            </p:cNvSpPr>
            <p:nvPr/>
          </p:nvSpPr>
          <p:spPr bwMode="auto">
            <a:xfrm>
              <a:off x="4544" y="283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5204" name="Text Box 31"/>
            <p:cNvSpPr txBox="1">
              <a:spLocks noChangeArrowheads="1"/>
            </p:cNvSpPr>
            <p:nvPr/>
          </p:nvSpPr>
          <p:spPr bwMode="auto">
            <a:xfrm>
              <a:off x="4952" y="283"/>
              <a:ext cx="2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3,3</a:t>
              </a:r>
            </a:p>
          </p:txBody>
        </p:sp>
        <p:sp>
          <p:nvSpPr>
            <p:cNvPr id="85205" name="Text Box 32"/>
            <p:cNvSpPr txBox="1">
              <a:spLocks noChangeArrowheads="1"/>
            </p:cNvSpPr>
            <p:nvPr/>
          </p:nvSpPr>
          <p:spPr bwMode="auto">
            <a:xfrm>
              <a:off x="3727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1,4</a:t>
              </a:r>
            </a:p>
          </p:txBody>
        </p:sp>
        <p:sp>
          <p:nvSpPr>
            <p:cNvPr id="85206" name="Text Box 33"/>
            <p:cNvSpPr txBox="1">
              <a:spLocks noChangeArrowheads="1"/>
            </p:cNvSpPr>
            <p:nvPr/>
          </p:nvSpPr>
          <p:spPr bwMode="auto">
            <a:xfrm>
              <a:off x="4136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1,1</a:t>
              </a:r>
            </a:p>
          </p:txBody>
        </p:sp>
        <p:sp>
          <p:nvSpPr>
            <p:cNvPr id="85207" name="Text Box 34"/>
            <p:cNvSpPr txBox="1">
              <a:spLocks noChangeArrowheads="1"/>
            </p:cNvSpPr>
            <p:nvPr/>
          </p:nvSpPr>
          <p:spPr bwMode="auto">
            <a:xfrm>
              <a:off x="4544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1,4</a:t>
              </a:r>
            </a:p>
          </p:txBody>
        </p:sp>
        <p:sp>
          <p:nvSpPr>
            <p:cNvPr id="85208" name="Text Box 35"/>
            <p:cNvSpPr txBox="1">
              <a:spLocks noChangeArrowheads="1"/>
            </p:cNvSpPr>
            <p:nvPr/>
          </p:nvSpPr>
          <p:spPr bwMode="auto">
            <a:xfrm>
              <a:off x="4952" y="646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1,3</a:t>
              </a:r>
            </a:p>
          </p:txBody>
        </p:sp>
        <p:sp>
          <p:nvSpPr>
            <p:cNvPr id="85209" name="Text Box 36"/>
            <p:cNvSpPr txBox="1">
              <a:spLocks noChangeArrowheads="1"/>
            </p:cNvSpPr>
            <p:nvPr/>
          </p:nvSpPr>
          <p:spPr bwMode="auto">
            <a:xfrm>
              <a:off x="3727" y="1009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3,4</a:t>
              </a:r>
            </a:p>
          </p:txBody>
        </p:sp>
        <p:sp>
          <p:nvSpPr>
            <p:cNvPr id="85210" name="Text Box 37"/>
            <p:cNvSpPr txBox="1">
              <a:spLocks noChangeArrowheads="1"/>
            </p:cNvSpPr>
            <p:nvPr/>
          </p:nvSpPr>
          <p:spPr bwMode="auto">
            <a:xfrm>
              <a:off x="4136" y="1009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3,1</a:t>
              </a:r>
            </a:p>
          </p:txBody>
        </p:sp>
        <p:sp>
          <p:nvSpPr>
            <p:cNvPr id="85211" name="Text Box 38"/>
            <p:cNvSpPr txBox="1">
              <a:spLocks noChangeArrowheads="1"/>
            </p:cNvSpPr>
            <p:nvPr/>
          </p:nvSpPr>
          <p:spPr bwMode="auto">
            <a:xfrm>
              <a:off x="4952" y="1009"/>
              <a:ext cx="227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3,3</a:t>
              </a:r>
            </a:p>
          </p:txBody>
        </p:sp>
        <p:sp>
          <p:nvSpPr>
            <p:cNvPr id="85212" name="Text Box 39"/>
            <p:cNvSpPr txBox="1">
              <a:spLocks noChangeArrowheads="1"/>
            </p:cNvSpPr>
            <p:nvPr/>
          </p:nvSpPr>
          <p:spPr bwMode="auto">
            <a:xfrm>
              <a:off x="3621" y="640"/>
              <a:ext cx="181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4</a:t>
              </a:r>
            </a:p>
          </p:txBody>
        </p:sp>
        <p:sp>
          <p:nvSpPr>
            <p:cNvPr id="85213" name="Text Box 40"/>
            <p:cNvSpPr txBox="1">
              <a:spLocks noChangeArrowheads="1"/>
            </p:cNvSpPr>
            <p:nvPr/>
          </p:nvSpPr>
          <p:spPr bwMode="auto">
            <a:xfrm>
              <a:off x="4063" y="54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5</a:t>
              </a:r>
            </a:p>
          </p:txBody>
        </p:sp>
        <p:sp>
          <p:nvSpPr>
            <p:cNvPr id="85214" name="Text Box 41"/>
            <p:cNvSpPr txBox="1">
              <a:spLocks noChangeArrowheads="1"/>
            </p:cNvSpPr>
            <p:nvPr/>
          </p:nvSpPr>
          <p:spPr bwMode="auto">
            <a:xfrm>
              <a:off x="4477" y="54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6</a:t>
              </a:r>
            </a:p>
          </p:txBody>
        </p:sp>
        <p:sp>
          <p:nvSpPr>
            <p:cNvPr id="85215" name="Text Box 42"/>
            <p:cNvSpPr txBox="1">
              <a:spLocks noChangeArrowheads="1"/>
            </p:cNvSpPr>
            <p:nvPr/>
          </p:nvSpPr>
          <p:spPr bwMode="auto">
            <a:xfrm>
              <a:off x="4897" y="543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7</a:t>
              </a:r>
            </a:p>
          </p:txBody>
        </p:sp>
        <p:sp>
          <p:nvSpPr>
            <p:cNvPr id="85216" name="Text Box 43"/>
            <p:cNvSpPr txBox="1">
              <a:spLocks noChangeArrowheads="1"/>
            </p:cNvSpPr>
            <p:nvPr/>
          </p:nvSpPr>
          <p:spPr bwMode="auto">
            <a:xfrm>
              <a:off x="3757" y="1172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8</a:t>
              </a:r>
            </a:p>
          </p:txBody>
        </p:sp>
        <p:sp>
          <p:nvSpPr>
            <p:cNvPr id="85217" name="Text Box 44"/>
            <p:cNvSpPr txBox="1">
              <a:spLocks noChangeArrowheads="1"/>
            </p:cNvSpPr>
            <p:nvPr/>
          </p:nvSpPr>
          <p:spPr bwMode="auto">
            <a:xfrm>
              <a:off x="4166" y="1172"/>
              <a:ext cx="18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9</a:t>
              </a:r>
            </a:p>
          </p:txBody>
        </p:sp>
        <p:sp>
          <p:nvSpPr>
            <p:cNvPr id="85218" name="Text Box 45"/>
            <p:cNvSpPr txBox="1">
              <a:spLocks noChangeArrowheads="1"/>
            </p:cNvSpPr>
            <p:nvPr/>
          </p:nvSpPr>
          <p:spPr bwMode="auto">
            <a:xfrm>
              <a:off x="4964" y="1172"/>
              <a:ext cx="271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000"/>
                <a:t>10</a:t>
              </a:r>
            </a:p>
          </p:txBody>
        </p:sp>
      </p:grpSp>
      <p:sp>
        <p:nvSpPr>
          <p:cNvPr id="84997" name="Rectangle 46"/>
          <p:cNvSpPr>
            <a:spLocks noChangeArrowheads="1"/>
          </p:cNvSpPr>
          <p:nvPr/>
        </p:nvSpPr>
        <p:spPr bwMode="auto">
          <a:xfrm>
            <a:off x="3960813" y="1293813"/>
            <a:ext cx="914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8" name="Rectangle 47"/>
          <p:cNvSpPr>
            <a:spLocks noChangeArrowheads="1"/>
          </p:cNvSpPr>
          <p:nvPr/>
        </p:nvSpPr>
        <p:spPr bwMode="auto">
          <a:xfrm>
            <a:off x="2816225" y="379413"/>
            <a:ext cx="915988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4999" name="Text Box 48"/>
          <p:cNvSpPr txBox="1">
            <a:spLocks noChangeArrowheads="1"/>
          </p:cNvSpPr>
          <p:nvPr/>
        </p:nvSpPr>
        <p:spPr bwMode="auto">
          <a:xfrm>
            <a:off x="4037013" y="1263650"/>
            <a:ext cx="2413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5000" name="Rectangle 49"/>
          <p:cNvSpPr>
            <a:spLocks noChangeArrowheads="1"/>
          </p:cNvSpPr>
          <p:nvPr/>
        </p:nvSpPr>
        <p:spPr bwMode="auto">
          <a:xfrm>
            <a:off x="4144963" y="1263650"/>
            <a:ext cx="87312" cy="28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01" name="Rectangle 50"/>
          <p:cNvSpPr>
            <a:spLocks noChangeArrowheads="1"/>
          </p:cNvSpPr>
          <p:nvPr/>
        </p:nvSpPr>
        <p:spPr bwMode="auto">
          <a:xfrm>
            <a:off x="3452813" y="1057275"/>
            <a:ext cx="88900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02" name="Text Box 51"/>
          <p:cNvSpPr txBox="1">
            <a:spLocks noChangeArrowheads="1"/>
          </p:cNvSpPr>
          <p:nvPr/>
        </p:nvSpPr>
        <p:spPr bwMode="auto">
          <a:xfrm>
            <a:off x="3352800" y="836613"/>
            <a:ext cx="3794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5003" name="Rectangle 52"/>
          <p:cNvSpPr>
            <a:spLocks noChangeArrowheads="1"/>
          </p:cNvSpPr>
          <p:nvPr/>
        </p:nvSpPr>
        <p:spPr bwMode="auto">
          <a:xfrm>
            <a:off x="2995613" y="1058863"/>
            <a:ext cx="87312" cy="30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04" name="Text Box 53"/>
          <p:cNvSpPr txBox="1">
            <a:spLocks noChangeArrowheads="1"/>
          </p:cNvSpPr>
          <p:nvPr/>
        </p:nvSpPr>
        <p:spPr bwMode="auto">
          <a:xfrm>
            <a:off x="2900363" y="847725"/>
            <a:ext cx="28733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5005" name="Rectangle 54"/>
          <p:cNvSpPr>
            <a:spLocks noChangeArrowheads="1"/>
          </p:cNvSpPr>
          <p:nvPr/>
        </p:nvSpPr>
        <p:spPr bwMode="auto">
          <a:xfrm>
            <a:off x="2816225" y="379413"/>
            <a:ext cx="2743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06" name="Line 55"/>
          <p:cNvSpPr>
            <a:spLocks noChangeShapeType="1"/>
          </p:cNvSpPr>
          <p:nvPr/>
        </p:nvSpPr>
        <p:spPr bwMode="auto">
          <a:xfrm>
            <a:off x="2816225" y="1293813"/>
            <a:ext cx="2744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07" name="Line 56"/>
          <p:cNvSpPr>
            <a:spLocks noChangeShapeType="1"/>
          </p:cNvSpPr>
          <p:nvPr/>
        </p:nvSpPr>
        <p:spPr bwMode="auto">
          <a:xfrm>
            <a:off x="2816225" y="1065213"/>
            <a:ext cx="2744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08" name="Line 57"/>
          <p:cNvSpPr>
            <a:spLocks noChangeShapeType="1"/>
          </p:cNvSpPr>
          <p:nvPr/>
        </p:nvSpPr>
        <p:spPr bwMode="auto">
          <a:xfrm>
            <a:off x="37322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09" name="Line 58"/>
          <p:cNvSpPr>
            <a:spLocks noChangeShapeType="1"/>
          </p:cNvSpPr>
          <p:nvPr/>
        </p:nvSpPr>
        <p:spPr bwMode="auto">
          <a:xfrm>
            <a:off x="39608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10" name="Line 59"/>
          <p:cNvSpPr>
            <a:spLocks noChangeShapeType="1"/>
          </p:cNvSpPr>
          <p:nvPr/>
        </p:nvSpPr>
        <p:spPr bwMode="auto">
          <a:xfrm>
            <a:off x="48752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11" name="Rectangle 60"/>
          <p:cNvSpPr>
            <a:spLocks noChangeArrowheads="1"/>
          </p:cNvSpPr>
          <p:nvPr/>
        </p:nvSpPr>
        <p:spPr bwMode="auto">
          <a:xfrm>
            <a:off x="4875213" y="151288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12" name="Text Box 61"/>
          <p:cNvSpPr txBox="1">
            <a:spLocks noChangeArrowheads="1"/>
          </p:cNvSpPr>
          <p:nvPr/>
        </p:nvSpPr>
        <p:spPr bwMode="auto">
          <a:xfrm>
            <a:off x="4618038" y="1427163"/>
            <a:ext cx="3794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5013" name="Text Box 62"/>
          <p:cNvSpPr txBox="1">
            <a:spLocks noChangeArrowheads="1"/>
          </p:cNvSpPr>
          <p:nvPr/>
        </p:nvSpPr>
        <p:spPr bwMode="auto">
          <a:xfrm>
            <a:off x="31226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5014" name="Text Box 63"/>
          <p:cNvSpPr txBox="1">
            <a:spLocks noChangeArrowheads="1"/>
          </p:cNvSpPr>
          <p:nvPr/>
        </p:nvSpPr>
        <p:spPr bwMode="auto">
          <a:xfrm>
            <a:off x="37068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5015" name="Text Box 64"/>
          <p:cNvSpPr txBox="1">
            <a:spLocks noChangeArrowheads="1"/>
          </p:cNvSpPr>
          <p:nvPr/>
        </p:nvSpPr>
        <p:spPr bwMode="auto">
          <a:xfrm>
            <a:off x="51038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5016" name="Text Box 65"/>
          <p:cNvSpPr txBox="1">
            <a:spLocks noChangeArrowheads="1"/>
          </p:cNvSpPr>
          <p:nvPr/>
        </p:nvSpPr>
        <p:spPr bwMode="auto">
          <a:xfrm>
            <a:off x="3122613" y="15224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5017" name="Text Box 66"/>
          <p:cNvSpPr txBox="1">
            <a:spLocks noChangeArrowheads="1"/>
          </p:cNvSpPr>
          <p:nvPr/>
        </p:nvSpPr>
        <p:spPr bwMode="auto">
          <a:xfrm>
            <a:off x="4286250" y="1065213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5018" name="Text Box 67"/>
          <p:cNvSpPr txBox="1">
            <a:spLocks noChangeArrowheads="1"/>
          </p:cNvSpPr>
          <p:nvPr/>
        </p:nvSpPr>
        <p:spPr bwMode="auto">
          <a:xfrm>
            <a:off x="3732213" y="15224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5019" name="Text Box 68"/>
          <p:cNvSpPr txBox="1">
            <a:spLocks noChangeArrowheads="1"/>
          </p:cNvSpPr>
          <p:nvPr/>
        </p:nvSpPr>
        <p:spPr bwMode="auto">
          <a:xfrm>
            <a:off x="5027613" y="1522413"/>
            <a:ext cx="4556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5020" name="Text Box 69"/>
          <p:cNvSpPr txBox="1">
            <a:spLocks noChangeArrowheads="1"/>
          </p:cNvSpPr>
          <p:nvPr/>
        </p:nvSpPr>
        <p:spPr bwMode="auto">
          <a:xfrm>
            <a:off x="3732213" y="6080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5021" name="Text Box 70"/>
          <p:cNvSpPr txBox="1">
            <a:spLocks noChangeArrowheads="1"/>
          </p:cNvSpPr>
          <p:nvPr/>
        </p:nvSpPr>
        <p:spPr bwMode="auto">
          <a:xfrm>
            <a:off x="4265613" y="608013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5022" name="Text Box 71"/>
          <p:cNvSpPr txBox="1">
            <a:spLocks noChangeArrowheads="1"/>
          </p:cNvSpPr>
          <p:nvPr/>
        </p:nvSpPr>
        <p:spPr bwMode="auto">
          <a:xfrm>
            <a:off x="5105400" y="6080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5023" name="Text Box 72"/>
          <p:cNvSpPr txBox="1">
            <a:spLocks noChangeArrowheads="1"/>
          </p:cNvSpPr>
          <p:nvPr/>
        </p:nvSpPr>
        <p:spPr bwMode="auto">
          <a:xfrm>
            <a:off x="922338" y="547688"/>
            <a:ext cx="174307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1" tIns="43641" rIns="87281" bIns="43641"/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Beispiel</a:t>
            </a:r>
          </a:p>
          <a:p>
            <a:pPr>
              <a:spcBef>
                <a:spcPct val="50000"/>
              </a:spcBef>
            </a:pPr>
            <a:r>
              <a:rPr lang="de-DE" altLang="de-DE" sz="1500"/>
              <a:t>Feststellung der </a:t>
            </a:r>
            <a:br>
              <a:rPr lang="de-DE" altLang="de-DE" sz="1500"/>
            </a:br>
            <a:r>
              <a:rPr lang="de-DE" altLang="de-DE" sz="1500"/>
              <a:t>Verdrahtbarkeit einer</a:t>
            </a:r>
            <a:br>
              <a:rPr lang="de-DE" altLang="de-DE" sz="1500"/>
            </a:br>
            <a:r>
              <a:rPr lang="de-DE" altLang="de-DE" sz="1500"/>
              <a:t>Platzierung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743499" name="Line 75"/>
          <p:cNvSpPr>
            <a:spLocks noChangeShapeType="1"/>
          </p:cNvSpPr>
          <p:nvPr/>
        </p:nvSpPr>
        <p:spPr bwMode="auto">
          <a:xfrm>
            <a:off x="3046413" y="5470525"/>
            <a:ext cx="0" cy="381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3500" name="Line 76"/>
          <p:cNvSpPr>
            <a:spLocks noChangeShapeType="1"/>
          </p:cNvSpPr>
          <p:nvPr/>
        </p:nvSpPr>
        <p:spPr bwMode="auto">
          <a:xfrm>
            <a:off x="3046413" y="5851525"/>
            <a:ext cx="8382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3501" name="Line 77"/>
          <p:cNvSpPr>
            <a:spLocks noChangeShapeType="1"/>
          </p:cNvSpPr>
          <p:nvPr/>
        </p:nvSpPr>
        <p:spPr bwMode="auto">
          <a:xfrm flipV="1">
            <a:off x="3884613" y="5300663"/>
            <a:ext cx="0" cy="5349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3502" name="Line 78"/>
          <p:cNvSpPr>
            <a:spLocks noChangeShapeType="1"/>
          </p:cNvSpPr>
          <p:nvPr/>
        </p:nvSpPr>
        <p:spPr bwMode="auto">
          <a:xfrm>
            <a:off x="3890963" y="5316538"/>
            <a:ext cx="30638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3503" name="Line 79"/>
          <p:cNvSpPr>
            <a:spLocks noChangeShapeType="1"/>
          </p:cNvSpPr>
          <p:nvPr/>
        </p:nvSpPr>
        <p:spPr bwMode="auto">
          <a:xfrm>
            <a:off x="4191000" y="5316538"/>
            <a:ext cx="1588" cy="3825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29" name="Line 122"/>
          <p:cNvSpPr>
            <a:spLocks noChangeShapeType="1"/>
          </p:cNvSpPr>
          <p:nvPr/>
        </p:nvSpPr>
        <p:spPr bwMode="auto">
          <a:xfrm>
            <a:off x="3505200" y="544988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30" name="Rectangle 123"/>
          <p:cNvSpPr>
            <a:spLocks noChangeArrowheads="1"/>
          </p:cNvSpPr>
          <p:nvPr/>
        </p:nvSpPr>
        <p:spPr bwMode="auto">
          <a:xfrm>
            <a:off x="3962400" y="5699125"/>
            <a:ext cx="914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31" name="Rectangle 124"/>
          <p:cNvSpPr>
            <a:spLocks noChangeArrowheads="1"/>
          </p:cNvSpPr>
          <p:nvPr/>
        </p:nvSpPr>
        <p:spPr bwMode="auto">
          <a:xfrm>
            <a:off x="2817813" y="4783138"/>
            <a:ext cx="915987" cy="687387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32" name="Text Box 125"/>
          <p:cNvSpPr txBox="1">
            <a:spLocks noChangeArrowheads="1"/>
          </p:cNvSpPr>
          <p:nvPr/>
        </p:nvSpPr>
        <p:spPr bwMode="auto">
          <a:xfrm>
            <a:off x="4038600" y="5668963"/>
            <a:ext cx="2413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5033" name="Rectangle 126"/>
          <p:cNvSpPr>
            <a:spLocks noChangeArrowheads="1"/>
          </p:cNvSpPr>
          <p:nvPr/>
        </p:nvSpPr>
        <p:spPr bwMode="auto">
          <a:xfrm>
            <a:off x="3454400" y="546100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34" name="Text Box 127"/>
          <p:cNvSpPr txBox="1">
            <a:spLocks noChangeArrowheads="1"/>
          </p:cNvSpPr>
          <p:nvPr/>
        </p:nvSpPr>
        <p:spPr bwMode="auto">
          <a:xfrm>
            <a:off x="3354388" y="5241925"/>
            <a:ext cx="3794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5035" name="Rectangle 128"/>
          <p:cNvSpPr>
            <a:spLocks noChangeArrowheads="1"/>
          </p:cNvSpPr>
          <p:nvPr/>
        </p:nvSpPr>
        <p:spPr bwMode="auto">
          <a:xfrm>
            <a:off x="2997200" y="546100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36" name="Text Box 129"/>
          <p:cNvSpPr txBox="1">
            <a:spLocks noChangeArrowheads="1"/>
          </p:cNvSpPr>
          <p:nvPr/>
        </p:nvSpPr>
        <p:spPr bwMode="auto">
          <a:xfrm>
            <a:off x="2901950" y="5251450"/>
            <a:ext cx="28733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5037" name="Rectangle 130"/>
          <p:cNvSpPr>
            <a:spLocks noChangeArrowheads="1"/>
          </p:cNvSpPr>
          <p:nvPr/>
        </p:nvSpPr>
        <p:spPr bwMode="auto">
          <a:xfrm>
            <a:off x="2817813" y="4783138"/>
            <a:ext cx="2743200" cy="160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38" name="Line 131"/>
          <p:cNvSpPr>
            <a:spLocks noChangeShapeType="1"/>
          </p:cNvSpPr>
          <p:nvPr/>
        </p:nvSpPr>
        <p:spPr bwMode="auto">
          <a:xfrm>
            <a:off x="2817813" y="5699125"/>
            <a:ext cx="2744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39" name="Line 132"/>
          <p:cNvSpPr>
            <a:spLocks noChangeShapeType="1"/>
          </p:cNvSpPr>
          <p:nvPr/>
        </p:nvSpPr>
        <p:spPr bwMode="auto">
          <a:xfrm>
            <a:off x="2817813" y="5470525"/>
            <a:ext cx="2744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40" name="Line 133"/>
          <p:cNvSpPr>
            <a:spLocks noChangeShapeType="1"/>
          </p:cNvSpPr>
          <p:nvPr/>
        </p:nvSpPr>
        <p:spPr bwMode="auto">
          <a:xfrm>
            <a:off x="3733800" y="4783138"/>
            <a:ext cx="0" cy="160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41" name="Line 134"/>
          <p:cNvSpPr>
            <a:spLocks noChangeShapeType="1"/>
          </p:cNvSpPr>
          <p:nvPr/>
        </p:nvSpPr>
        <p:spPr bwMode="auto">
          <a:xfrm>
            <a:off x="3962400" y="4783138"/>
            <a:ext cx="0" cy="160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42" name="Line 135"/>
          <p:cNvSpPr>
            <a:spLocks noChangeShapeType="1"/>
          </p:cNvSpPr>
          <p:nvPr/>
        </p:nvSpPr>
        <p:spPr bwMode="auto">
          <a:xfrm>
            <a:off x="4876800" y="4783138"/>
            <a:ext cx="0" cy="160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43" name="Rectangle 136"/>
          <p:cNvSpPr>
            <a:spLocks noChangeArrowheads="1"/>
          </p:cNvSpPr>
          <p:nvPr/>
        </p:nvSpPr>
        <p:spPr bwMode="auto">
          <a:xfrm>
            <a:off x="4876800" y="59182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44" name="Text Box 137"/>
          <p:cNvSpPr txBox="1">
            <a:spLocks noChangeArrowheads="1"/>
          </p:cNvSpPr>
          <p:nvPr/>
        </p:nvSpPr>
        <p:spPr bwMode="auto">
          <a:xfrm>
            <a:off x="4619625" y="5830888"/>
            <a:ext cx="3794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5045" name="Line 138"/>
          <p:cNvSpPr>
            <a:spLocks noChangeShapeType="1"/>
          </p:cNvSpPr>
          <p:nvPr/>
        </p:nvSpPr>
        <p:spPr bwMode="auto">
          <a:xfrm>
            <a:off x="3505200" y="5545138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46" name="Line 139"/>
          <p:cNvSpPr>
            <a:spLocks noChangeShapeType="1"/>
          </p:cNvSpPr>
          <p:nvPr/>
        </p:nvSpPr>
        <p:spPr bwMode="auto">
          <a:xfrm>
            <a:off x="5029200" y="5545138"/>
            <a:ext cx="0" cy="422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47" name="Line 140"/>
          <p:cNvSpPr>
            <a:spLocks noChangeShapeType="1"/>
          </p:cNvSpPr>
          <p:nvPr/>
        </p:nvSpPr>
        <p:spPr bwMode="auto">
          <a:xfrm flipH="1">
            <a:off x="4876800" y="5964238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48" name="Text Box 141"/>
          <p:cNvSpPr txBox="1">
            <a:spLocks noChangeArrowheads="1"/>
          </p:cNvSpPr>
          <p:nvPr/>
        </p:nvSpPr>
        <p:spPr bwMode="auto">
          <a:xfrm>
            <a:off x="3121025" y="54705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5049" name="Text Box 142"/>
          <p:cNvSpPr txBox="1">
            <a:spLocks noChangeArrowheads="1"/>
          </p:cNvSpPr>
          <p:nvPr/>
        </p:nvSpPr>
        <p:spPr bwMode="auto">
          <a:xfrm>
            <a:off x="3675063" y="5489575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5050" name="Text Box 143"/>
          <p:cNvSpPr txBox="1">
            <a:spLocks noChangeArrowheads="1"/>
          </p:cNvSpPr>
          <p:nvPr/>
        </p:nvSpPr>
        <p:spPr bwMode="auto">
          <a:xfrm>
            <a:off x="5102225" y="54705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5051" name="Text Box 144"/>
          <p:cNvSpPr txBox="1">
            <a:spLocks noChangeArrowheads="1"/>
          </p:cNvSpPr>
          <p:nvPr/>
        </p:nvSpPr>
        <p:spPr bwMode="auto">
          <a:xfrm>
            <a:off x="3121025" y="59277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5052" name="Text Box 145"/>
          <p:cNvSpPr txBox="1">
            <a:spLocks noChangeArrowheads="1"/>
          </p:cNvSpPr>
          <p:nvPr/>
        </p:nvSpPr>
        <p:spPr bwMode="auto">
          <a:xfrm>
            <a:off x="4283075" y="5500688"/>
            <a:ext cx="3048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5053" name="Text Box 146"/>
          <p:cNvSpPr txBox="1">
            <a:spLocks noChangeArrowheads="1"/>
          </p:cNvSpPr>
          <p:nvPr/>
        </p:nvSpPr>
        <p:spPr bwMode="auto">
          <a:xfrm>
            <a:off x="3730625" y="59277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5054" name="Text Box 147"/>
          <p:cNvSpPr txBox="1">
            <a:spLocks noChangeArrowheads="1"/>
          </p:cNvSpPr>
          <p:nvPr/>
        </p:nvSpPr>
        <p:spPr bwMode="auto">
          <a:xfrm>
            <a:off x="5026025" y="5927725"/>
            <a:ext cx="4556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5055" name="Text Box 148"/>
          <p:cNvSpPr txBox="1">
            <a:spLocks noChangeArrowheads="1"/>
          </p:cNvSpPr>
          <p:nvPr/>
        </p:nvSpPr>
        <p:spPr bwMode="auto">
          <a:xfrm>
            <a:off x="3730625" y="5013325"/>
            <a:ext cx="303213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5056" name="Text Box 149"/>
          <p:cNvSpPr txBox="1">
            <a:spLocks noChangeArrowheads="1"/>
          </p:cNvSpPr>
          <p:nvPr/>
        </p:nvSpPr>
        <p:spPr bwMode="auto">
          <a:xfrm>
            <a:off x="4262438" y="5013325"/>
            <a:ext cx="3048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5057" name="Text Box 150"/>
          <p:cNvSpPr txBox="1">
            <a:spLocks noChangeArrowheads="1"/>
          </p:cNvSpPr>
          <p:nvPr/>
        </p:nvSpPr>
        <p:spPr bwMode="auto">
          <a:xfrm>
            <a:off x="5103813" y="5013325"/>
            <a:ext cx="3032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5058" name="Rectangle 151"/>
          <p:cNvSpPr>
            <a:spLocks noChangeArrowheads="1"/>
          </p:cNvSpPr>
          <p:nvPr/>
        </p:nvSpPr>
        <p:spPr bwMode="auto">
          <a:xfrm>
            <a:off x="4143375" y="5661025"/>
            <a:ext cx="87313" cy="28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59" name="AutoShape 152"/>
          <p:cNvSpPr>
            <a:spLocks noChangeAspect="1" noChangeArrowheads="1"/>
          </p:cNvSpPr>
          <p:nvPr/>
        </p:nvSpPr>
        <p:spPr bwMode="auto">
          <a:xfrm rot="5400000">
            <a:off x="5911057" y="4163219"/>
            <a:ext cx="369887" cy="90487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60" name="Rectangle 154"/>
          <p:cNvSpPr>
            <a:spLocks noChangeArrowheads="1"/>
          </p:cNvSpPr>
          <p:nvPr/>
        </p:nvSpPr>
        <p:spPr bwMode="auto">
          <a:xfrm>
            <a:off x="3962400" y="3581400"/>
            <a:ext cx="914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61" name="Rectangle 155"/>
          <p:cNvSpPr>
            <a:spLocks noChangeArrowheads="1"/>
          </p:cNvSpPr>
          <p:nvPr/>
        </p:nvSpPr>
        <p:spPr bwMode="auto">
          <a:xfrm>
            <a:off x="2817813" y="2667000"/>
            <a:ext cx="915987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62" name="Text Box 156"/>
          <p:cNvSpPr txBox="1">
            <a:spLocks noChangeArrowheads="1"/>
          </p:cNvSpPr>
          <p:nvPr/>
        </p:nvSpPr>
        <p:spPr bwMode="auto">
          <a:xfrm>
            <a:off x="4038600" y="3551238"/>
            <a:ext cx="2413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5063" name="Text Box 157"/>
          <p:cNvSpPr txBox="1">
            <a:spLocks noChangeArrowheads="1"/>
          </p:cNvSpPr>
          <p:nvPr/>
        </p:nvSpPr>
        <p:spPr bwMode="auto">
          <a:xfrm>
            <a:off x="3354388" y="3124200"/>
            <a:ext cx="3794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5064" name="Rectangle 158"/>
          <p:cNvSpPr>
            <a:spLocks noChangeArrowheads="1"/>
          </p:cNvSpPr>
          <p:nvPr/>
        </p:nvSpPr>
        <p:spPr bwMode="auto">
          <a:xfrm>
            <a:off x="2997200" y="3344863"/>
            <a:ext cx="87313" cy="30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65" name="Text Box 159"/>
          <p:cNvSpPr txBox="1">
            <a:spLocks noChangeArrowheads="1"/>
          </p:cNvSpPr>
          <p:nvPr/>
        </p:nvSpPr>
        <p:spPr bwMode="auto">
          <a:xfrm>
            <a:off x="2901950" y="3135313"/>
            <a:ext cx="287338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5066" name="Rectangle 160"/>
          <p:cNvSpPr>
            <a:spLocks noChangeArrowheads="1"/>
          </p:cNvSpPr>
          <p:nvPr/>
        </p:nvSpPr>
        <p:spPr bwMode="auto">
          <a:xfrm>
            <a:off x="2817813" y="2667000"/>
            <a:ext cx="2743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67" name="Line 161"/>
          <p:cNvSpPr>
            <a:spLocks noChangeShapeType="1"/>
          </p:cNvSpPr>
          <p:nvPr/>
        </p:nvSpPr>
        <p:spPr bwMode="auto">
          <a:xfrm>
            <a:off x="2817813" y="3581400"/>
            <a:ext cx="2744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68" name="Line 162"/>
          <p:cNvSpPr>
            <a:spLocks noChangeShapeType="1"/>
          </p:cNvSpPr>
          <p:nvPr/>
        </p:nvSpPr>
        <p:spPr bwMode="auto">
          <a:xfrm>
            <a:off x="2817813" y="3352800"/>
            <a:ext cx="2744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69" name="Line 163"/>
          <p:cNvSpPr>
            <a:spLocks noChangeShapeType="1"/>
          </p:cNvSpPr>
          <p:nvPr/>
        </p:nvSpPr>
        <p:spPr bwMode="auto">
          <a:xfrm>
            <a:off x="3733800" y="2667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70" name="Line 164"/>
          <p:cNvSpPr>
            <a:spLocks noChangeShapeType="1"/>
          </p:cNvSpPr>
          <p:nvPr/>
        </p:nvSpPr>
        <p:spPr bwMode="auto">
          <a:xfrm>
            <a:off x="3962400" y="2667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71" name="Line 165"/>
          <p:cNvSpPr>
            <a:spLocks noChangeShapeType="1"/>
          </p:cNvSpPr>
          <p:nvPr/>
        </p:nvSpPr>
        <p:spPr bwMode="auto">
          <a:xfrm>
            <a:off x="4876800" y="2667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72" name="Rectangle 166"/>
          <p:cNvSpPr>
            <a:spLocks noChangeArrowheads="1"/>
          </p:cNvSpPr>
          <p:nvPr/>
        </p:nvSpPr>
        <p:spPr bwMode="auto">
          <a:xfrm>
            <a:off x="4876800" y="3800475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73" name="Text Box 167"/>
          <p:cNvSpPr txBox="1">
            <a:spLocks noChangeArrowheads="1"/>
          </p:cNvSpPr>
          <p:nvPr/>
        </p:nvSpPr>
        <p:spPr bwMode="auto">
          <a:xfrm>
            <a:off x="4619625" y="3714750"/>
            <a:ext cx="3794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5074" name="Line 168"/>
          <p:cNvSpPr>
            <a:spLocks noChangeShapeType="1"/>
          </p:cNvSpPr>
          <p:nvPr/>
        </p:nvSpPr>
        <p:spPr bwMode="auto">
          <a:xfrm>
            <a:off x="3505200" y="3333750"/>
            <a:ext cx="0" cy="952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75" name="Line 169"/>
          <p:cNvSpPr>
            <a:spLocks noChangeShapeType="1"/>
          </p:cNvSpPr>
          <p:nvPr/>
        </p:nvSpPr>
        <p:spPr bwMode="auto">
          <a:xfrm flipV="1">
            <a:off x="3505200" y="3429000"/>
            <a:ext cx="1524000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76" name="Line 170"/>
          <p:cNvSpPr>
            <a:spLocks noChangeShapeType="1"/>
          </p:cNvSpPr>
          <p:nvPr/>
        </p:nvSpPr>
        <p:spPr bwMode="auto">
          <a:xfrm>
            <a:off x="5029200" y="3429000"/>
            <a:ext cx="0" cy="4222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77" name="Line 171"/>
          <p:cNvSpPr>
            <a:spLocks noChangeShapeType="1"/>
          </p:cNvSpPr>
          <p:nvPr/>
        </p:nvSpPr>
        <p:spPr bwMode="auto">
          <a:xfrm flipH="1">
            <a:off x="4876800" y="3848100"/>
            <a:ext cx="152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78" name="Text Box 172"/>
          <p:cNvSpPr txBox="1">
            <a:spLocks noChangeArrowheads="1"/>
          </p:cNvSpPr>
          <p:nvPr/>
        </p:nvSpPr>
        <p:spPr bwMode="auto">
          <a:xfrm>
            <a:off x="3122613" y="33528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5079" name="Text Box 173"/>
          <p:cNvSpPr txBox="1">
            <a:spLocks noChangeArrowheads="1"/>
          </p:cNvSpPr>
          <p:nvPr/>
        </p:nvSpPr>
        <p:spPr bwMode="auto">
          <a:xfrm>
            <a:off x="3706813" y="338296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5080" name="Text Box 174"/>
          <p:cNvSpPr txBox="1">
            <a:spLocks noChangeArrowheads="1"/>
          </p:cNvSpPr>
          <p:nvPr/>
        </p:nvSpPr>
        <p:spPr bwMode="auto">
          <a:xfrm>
            <a:off x="5103813" y="33528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5081" name="Text Box 175"/>
          <p:cNvSpPr txBox="1">
            <a:spLocks noChangeArrowheads="1"/>
          </p:cNvSpPr>
          <p:nvPr/>
        </p:nvSpPr>
        <p:spPr bwMode="auto">
          <a:xfrm>
            <a:off x="3122613" y="38100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5082" name="Text Box 176"/>
          <p:cNvSpPr txBox="1">
            <a:spLocks noChangeArrowheads="1"/>
          </p:cNvSpPr>
          <p:nvPr/>
        </p:nvSpPr>
        <p:spPr bwMode="auto">
          <a:xfrm>
            <a:off x="4284663" y="338296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5083" name="Text Box 177"/>
          <p:cNvSpPr txBox="1">
            <a:spLocks noChangeArrowheads="1"/>
          </p:cNvSpPr>
          <p:nvPr/>
        </p:nvSpPr>
        <p:spPr bwMode="auto">
          <a:xfrm>
            <a:off x="3732213" y="38100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5084" name="Text Box 178"/>
          <p:cNvSpPr txBox="1">
            <a:spLocks noChangeArrowheads="1"/>
          </p:cNvSpPr>
          <p:nvPr/>
        </p:nvSpPr>
        <p:spPr bwMode="auto">
          <a:xfrm>
            <a:off x="5027613" y="3810000"/>
            <a:ext cx="4556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5085" name="Text Box 179"/>
          <p:cNvSpPr txBox="1">
            <a:spLocks noChangeArrowheads="1"/>
          </p:cNvSpPr>
          <p:nvPr/>
        </p:nvSpPr>
        <p:spPr bwMode="auto">
          <a:xfrm>
            <a:off x="3732213" y="28956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5086" name="Text Box 180"/>
          <p:cNvSpPr txBox="1">
            <a:spLocks noChangeArrowheads="1"/>
          </p:cNvSpPr>
          <p:nvPr/>
        </p:nvSpPr>
        <p:spPr bwMode="auto">
          <a:xfrm>
            <a:off x="4264025" y="28956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5087" name="Text Box 181"/>
          <p:cNvSpPr txBox="1">
            <a:spLocks noChangeArrowheads="1"/>
          </p:cNvSpPr>
          <p:nvPr/>
        </p:nvSpPr>
        <p:spPr bwMode="auto">
          <a:xfrm>
            <a:off x="5105400" y="2895600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5088" name="Text Box 182"/>
          <p:cNvSpPr txBox="1">
            <a:spLocks noChangeArrowheads="1"/>
          </p:cNvSpPr>
          <p:nvPr/>
        </p:nvSpPr>
        <p:spPr bwMode="auto">
          <a:xfrm>
            <a:off x="7043738" y="24384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5089" name="Text Box 183"/>
          <p:cNvSpPr txBox="1">
            <a:spLocks noChangeArrowheads="1"/>
          </p:cNvSpPr>
          <p:nvPr/>
        </p:nvSpPr>
        <p:spPr bwMode="auto">
          <a:xfrm>
            <a:off x="7729538" y="24384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5090" name="Text Box 184"/>
          <p:cNvSpPr txBox="1">
            <a:spLocks noChangeArrowheads="1"/>
          </p:cNvSpPr>
          <p:nvPr/>
        </p:nvSpPr>
        <p:spPr bwMode="auto">
          <a:xfrm>
            <a:off x="8415338" y="24384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5091" name="Text Box 185"/>
          <p:cNvSpPr txBox="1">
            <a:spLocks noChangeArrowheads="1"/>
          </p:cNvSpPr>
          <p:nvPr/>
        </p:nvSpPr>
        <p:spPr bwMode="auto">
          <a:xfrm>
            <a:off x="6992938" y="2687638"/>
            <a:ext cx="3810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3,1</a:t>
            </a:r>
          </a:p>
        </p:txBody>
      </p:sp>
      <p:sp>
        <p:nvSpPr>
          <p:cNvPr id="85092" name="Oval 186"/>
          <p:cNvSpPr>
            <a:spLocks noChangeArrowheads="1"/>
          </p:cNvSpPr>
          <p:nvPr/>
        </p:nvSpPr>
        <p:spPr bwMode="auto">
          <a:xfrm>
            <a:off x="7023100" y="2667000"/>
            <a:ext cx="304800" cy="3063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93" name="Line 187"/>
          <p:cNvSpPr>
            <a:spLocks noChangeShapeType="1"/>
          </p:cNvSpPr>
          <p:nvPr/>
        </p:nvSpPr>
        <p:spPr bwMode="auto">
          <a:xfrm>
            <a:off x="7327900" y="2819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094" name="Oval 188"/>
          <p:cNvSpPr>
            <a:spLocks noChangeArrowheads="1"/>
          </p:cNvSpPr>
          <p:nvPr/>
        </p:nvSpPr>
        <p:spPr bwMode="auto">
          <a:xfrm>
            <a:off x="7708900" y="2667000"/>
            <a:ext cx="304800" cy="3063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95" name="Line 189"/>
          <p:cNvSpPr>
            <a:spLocks noChangeShapeType="1"/>
          </p:cNvSpPr>
          <p:nvPr/>
        </p:nvSpPr>
        <p:spPr bwMode="auto">
          <a:xfrm>
            <a:off x="8013700" y="2819400"/>
            <a:ext cx="379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096" name="Oval 190"/>
          <p:cNvSpPr>
            <a:spLocks noChangeArrowheads="1"/>
          </p:cNvSpPr>
          <p:nvPr/>
        </p:nvSpPr>
        <p:spPr bwMode="auto">
          <a:xfrm>
            <a:off x="8394700" y="2667000"/>
            <a:ext cx="306388" cy="3063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97" name="Oval 191"/>
          <p:cNvSpPr>
            <a:spLocks noChangeArrowheads="1"/>
          </p:cNvSpPr>
          <p:nvPr/>
        </p:nvSpPr>
        <p:spPr bwMode="auto">
          <a:xfrm>
            <a:off x="6340475" y="3278188"/>
            <a:ext cx="304800" cy="304800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098" name="Line 192"/>
          <p:cNvSpPr>
            <a:spLocks noChangeShapeType="1"/>
          </p:cNvSpPr>
          <p:nvPr/>
        </p:nvSpPr>
        <p:spPr bwMode="auto">
          <a:xfrm>
            <a:off x="6645275" y="34305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099" name="Oval 193"/>
          <p:cNvSpPr>
            <a:spLocks noChangeArrowheads="1"/>
          </p:cNvSpPr>
          <p:nvPr/>
        </p:nvSpPr>
        <p:spPr bwMode="auto">
          <a:xfrm>
            <a:off x="7026275" y="3278188"/>
            <a:ext cx="304800" cy="304800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00" name="Line 194"/>
          <p:cNvSpPr>
            <a:spLocks noChangeShapeType="1"/>
          </p:cNvSpPr>
          <p:nvPr/>
        </p:nvSpPr>
        <p:spPr bwMode="auto">
          <a:xfrm>
            <a:off x="7331075" y="34305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01" name="Oval 195"/>
          <p:cNvSpPr>
            <a:spLocks noChangeArrowheads="1"/>
          </p:cNvSpPr>
          <p:nvPr/>
        </p:nvSpPr>
        <p:spPr bwMode="auto">
          <a:xfrm>
            <a:off x="7713663" y="3278188"/>
            <a:ext cx="304800" cy="304800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02" name="Line 196"/>
          <p:cNvSpPr>
            <a:spLocks noChangeShapeType="1"/>
          </p:cNvSpPr>
          <p:nvPr/>
        </p:nvSpPr>
        <p:spPr bwMode="auto">
          <a:xfrm>
            <a:off x="8015288" y="3430588"/>
            <a:ext cx="379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03" name="Oval 197"/>
          <p:cNvSpPr>
            <a:spLocks noChangeArrowheads="1"/>
          </p:cNvSpPr>
          <p:nvPr/>
        </p:nvSpPr>
        <p:spPr bwMode="auto">
          <a:xfrm>
            <a:off x="8397875" y="3278188"/>
            <a:ext cx="304800" cy="304800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04" name="Oval 198"/>
          <p:cNvSpPr>
            <a:spLocks noChangeArrowheads="1"/>
          </p:cNvSpPr>
          <p:nvPr/>
        </p:nvSpPr>
        <p:spPr bwMode="auto">
          <a:xfrm>
            <a:off x="6337300" y="3886200"/>
            <a:ext cx="304800" cy="3063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05" name="Line 199"/>
          <p:cNvSpPr>
            <a:spLocks noChangeShapeType="1"/>
          </p:cNvSpPr>
          <p:nvPr/>
        </p:nvSpPr>
        <p:spPr bwMode="auto">
          <a:xfrm>
            <a:off x="66421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06" name="Oval 200"/>
          <p:cNvSpPr>
            <a:spLocks noChangeArrowheads="1"/>
          </p:cNvSpPr>
          <p:nvPr/>
        </p:nvSpPr>
        <p:spPr bwMode="auto">
          <a:xfrm>
            <a:off x="7023100" y="3886200"/>
            <a:ext cx="304800" cy="3063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07" name="Oval 201"/>
          <p:cNvSpPr>
            <a:spLocks noChangeArrowheads="1"/>
          </p:cNvSpPr>
          <p:nvPr/>
        </p:nvSpPr>
        <p:spPr bwMode="auto">
          <a:xfrm>
            <a:off x="8393113" y="3886200"/>
            <a:ext cx="306387" cy="306388"/>
          </a:xfrm>
          <a:prstGeom prst="ellipse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08" name="Line 202"/>
          <p:cNvSpPr>
            <a:spLocks noChangeShapeType="1"/>
          </p:cNvSpPr>
          <p:nvPr/>
        </p:nvSpPr>
        <p:spPr bwMode="auto">
          <a:xfrm>
            <a:off x="8548688" y="35829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09" name="Line 203"/>
          <p:cNvSpPr>
            <a:spLocks noChangeShapeType="1"/>
          </p:cNvSpPr>
          <p:nvPr/>
        </p:nvSpPr>
        <p:spPr bwMode="auto">
          <a:xfrm>
            <a:off x="8548688" y="29733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10" name="Line 204"/>
          <p:cNvSpPr>
            <a:spLocks noChangeShapeType="1"/>
          </p:cNvSpPr>
          <p:nvPr/>
        </p:nvSpPr>
        <p:spPr bwMode="auto">
          <a:xfrm>
            <a:off x="7862888" y="29733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11" name="Line 205"/>
          <p:cNvSpPr>
            <a:spLocks noChangeShapeType="1"/>
          </p:cNvSpPr>
          <p:nvPr/>
        </p:nvSpPr>
        <p:spPr bwMode="auto">
          <a:xfrm>
            <a:off x="7175500" y="29733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12" name="Line 206"/>
          <p:cNvSpPr>
            <a:spLocks noChangeShapeType="1"/>
          </p:cNvSpPr>
          <p:nvPr/>
        </p:nvSpPr>
        <p:spPr bwMode="auto">
          <a:xfrm>
            <a:off x="6510338" y="35941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13" name="Line 207"/>
          <p:cNvSpPr>
            <a:spLocks noChangeShapeType="1"/>
          </p:cNvSpPr>
          <p:nvPr/>
        </p:nvSpPr>
        <p:spPr bwMode="auto">
          <a:xfrm>
            <a:off x="7175500" y="35829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14" name="Text Box 208"/>
          <p:cNvSpPr txBox="1">
            <a:spLocks noChangeArrowheads="1"/>
          </p:cNvSpPr>
          <p:nvPr/>
        </p:nvSpPr>
        <p:spPr bwMode="auto">
          <a:xfrm>
            <a:off x="7680325" y="2687638"/>
            <a:ext cx="3810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3,4</a:t>
            </a:r>
          </a:p>
        </p:txBody>
      </p:sp>
      <p:sp>
        <p:nvSpPr>
          <p:cNvPr id="85115" name="Text Box 209"/>
          <p:cNvSpPr txBox="1">
            <a:spLocks noChangeArrowheads="1"/>
          </p:cNvSpPr>
          <p:nvPr/>
        </p:nvSpPr>
        <p:spPr bwMode="auto">
          <a:xfrm>
            <a:off x="8364538" y="2687638"/>
            <a:ext cx="38258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3,3</a:t>
            </a:r>
          </a:p>
        </p:txBody>
      </p:sp>
      <p:sp>
        <p:nvSpPr>
          <p:cNvPr id="85116" name="Text Box 210"/>
          <p:cNvSpPr txBox="1">
            <a:spLocks noChangeArrowheads="1"/>
          </p:cNvSpPr>
          <p:nvPr/>
        </p:nvSpPr>
        <p:spPr bwMode="auto">
          <a:xfrm>
            <a:off x="6307138" y="32972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0,3</a:t>
            </a:r>
          </a:p>
        </p:txBody>
      </p:sp>
      <p:sp>
        <p:nvSpPr>
          <p:cNvPr id="85117" name="Text Box 211"/>
          <p:cNvSpPr txBox="1">
            <a:spLocks noChangeArrowheads="1"/>
          </p:cNvSpPr>
          <p:nvPr/>
        </p:nvSpPr>
        <p:spPr bwMode="auto">
          <a:xfrm>
            <a:off x="6994525" y="32972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0,1</a:t>
            </a:r>
          </a:p>
        </p:txBody>
      </p:sp>
      <p:sp>
        <p:nvSpPr>
          <p:cNvPr id="85118" name="Text Box 212"/>
          <p:cNvSpPr txBox="1">
            <a:spLocks noChangeArrowheads="1"/>
          </p:cNvSpPr>
          <p:nvPr/>
        </p:nvSpPr>
        <p:spPr bwMode="auto">
          <a:xfrm>
            <a:off x="7680325" y="3297238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0,4</a:t>
            </a:r>
          </a:p>
        </p:txBody>
      </p:sp>
      <p:sp>
        <p:nvSpPr>
          <p:cNvPr id="85119" name="Text Box 213"/>
          <p:cNvSpPr txBox="1">
            <a:spLocks noChangeArrowheads="1"/>
          </p:cNvSpPr>
          <p:nvPr/>
        </p:nvSpPr>
        <p:spPr bwMode="auto">
          <a:xfrm>
            <a:off x="8364538" y="3297238"/>
            <a:ext cx="3825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0,2</a:t>
            </a:r>
          </a:p>
        </p:txBody>
      </p:sp>
      <p:sp>
        <p:nvSpPr>
          <p:cNvPr id="85120" name="Text Box 214"/>
          <p:cNvSpPr txBox="1">
            <a:spLocks noChangeArrowheads="1"/>
          </p:cNvSpPr>
          <p:nvPr/>
        </p:nvSpPr>
        <p:spPr bwMode="auto">
          <a:xfrm>
            <a:off x="6307138" y="3908425"/>
            <a:ext cx="3810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3,4</a:t>
            </a:r>
          </a:p>
        </p:txBody>
      </p:sp>
      <p:sp>
        <p:nvSpPr>
          <p:cNvPr id="85121" name="Text Box 215"/>
          <p:cNvSpPr txBox="1">
            <a:spLocks noChangeArrowheads="1"/>
          </p:cNvSpPr>
          <p:nvPr/>
        </p:nvSpPr>
        <p:spPr bwMode="auto">
          <a:xfrm>
            <a:off x="6994525" y="3908425"/>
            <a:ext cx="3810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3,1</a:t>
            </a:r>
          </a:p>
        </p:txBody>
      </p:sp>
      <p:sp>
        <p:nvSpPr>
          <p:cNvPr id="85122" name="Text Box 216"/>
          <p:cNvSpPr txBox="1">
            <a:spLocks noChangeArrowheads="1"/>
          </p:cNvSpPr>
          <p:nvPr/>
        </p:nvSpPr>
        <p:spPr bwMode="auto">
          <a:xfrm>
            <a:off x="8364538" y="3908425"/>
            <a:ext cx="382587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5123" name="Text Box 217"/>
          <p:cNvSpPr txBox="1">
            <a:spLocks noChangeArrowheads="1"/>
          </p:cNvSpPr>
          <p:nvPr/>
        </p:nvSpPr>
        <p:spPr bwMode="auto">
          <a:xfrm>
            <a:off x="6127750" y="3287713"/>
            <a:ext cx="3048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5124" name="Text Box 218"/>
          <p:cNvSpPr txBox="1">
            <a:spLocks noChangeArrowheads="1"/>
          </p:cNvSpPr>
          <p:nvPr/>
        </p:nvSpPr>
        <p:spPr bwMode="auto">
          <a:xfrm>
            <a:off x="6870700" y="31242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5125" name="Text Box 219"/>
          <p:cNvSpPr txBox="1">
            <a:spLocks noChangeArrowheads="1"/>
          </p:cNvSpPr>
          <p:nvPr/>
        </p:nvSpPr>
        <p:spPr bwMode="auto">
          <a:xfrm>
            <a:off x="7567613" y="3124200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5126" name="Text Box 220"/>
          <p:cNvSpPr txBox="1">
            <a:spLocks noChangeArrowheads="1"/>
          </p:cNvSpPr>
          <p:nvPr/>
        </p:nvSpPr>
        <p:spPr bwMode="auto">
          <a:xfrm>
            <a:off x="8272463" y="3124200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5127" name="Text Box 221"/>
          <p:cNvSpPr txBox="1">
            <a:spLocks noChangeArrowheads="1"/>
          </p:cNvSpPr>
          <p:nvPr/>
        </p:nvSpPr>
        <p:spPr bwMode="auto">
          <a:xfrm>
            <a:off x="6356350" y="4181475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5128" name="Text Box 222"/>
          <p:cNvSpPr txBox="1">
            <a:spLocks noChangeArrowheads="1"/>
          </p:cNvSpPr>
          <p:nvPr/>
        </p:nvSpPr>
        <p:spPr bwMode="auto">
          <a:xfrm>
            <a:off x="7043738" y="4181475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5129" name="Text Box 223"/>
          <p:cNvSpPr txBox="1">
            <a:spLocks noChangeArrowheads="1"/>
          </p:cNvSpPr>
          <p:nvPr/>
        </p:nvSpPr>
        <p:spPr bwMode="auto">
          <a:xfrm>
            <a:off x="8385175" y="4181475"/>
            <a:ext cx="4556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5130" name="Rectangle 224"/>
          <p:cNvSpPr>
            <a:spLocks noChangeArrowheads="1"/>
          </p:cNvSpPr>
          <p:nvPr/>
        </p:nvSpPr>
        <p:spPr bwMode="auto">
          <a:xfrm>
            <a:off x="4137025" y="3548063"/>
            <a:ext cx="87313" cy="28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31" name="AutoShape 225"/>
          <p:cNvSpPr>
            <a:spLocks noChangeAspect="1" noChangeArrowheads="1"/>
          </p:cNvSpPr>
          <p:nvPr/>
        </p:nvSpPr>
        <p:spPr bwMode="auto">
          <a:xfrm rot="5400000">
            <a:off x="5915819" y="1940719"/>
            <a:ext cx="369887" cy="90487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32" name="Rectangle 226"/>
          <p:cNvSpPr>
            <a:spLocks noChangeArrowheads="1"/>
          </p:cNvSpPr>
          <p:nvPr/>
        </p:nvSpPr>
        <p:spPr bwMode="auto">
          <a:xfrm>
            <a:off x="3454400" y="3344863"/>
            <a:ext cx="87313" cy="30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85133" name="Group 227"/>
          <p:cNvGrpSpPr>
            <a:grpSpLocks/>
          </p:cNvGrpSpPr>
          <p:nvPr/>
        </p:nvGrpSpPr>
        <p:grpSpPr bwMode="auto">
          <a:xfrm>
            <a:off x="2965450" y="5300663"/>
            <a:ext cx="1300163" cy="573087"/>
            <a:chOff x="1868" y="3339"/>
            <a:chExt cx="819" cy="361"/>
          </a:xfrm>
        </p:grpSpPr>
        <p:sp>
          <p:nvSpPr>
            <p:cNvPr id="85175" name="Oval 228"/>
            <p:cNvSpPr>
              <a:spLocks noChangeAspect="1" noChangeArrowheads="1"/>
            </p:cNvSpPr>
            <p:nvPr/>
          </p:nvSpPr>
          <p:spPr bwMode="auto">
            <a:xfrm>
              <a:off x="1868" y="3339"/>
              <a:ext cx="105" cy="1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5176" name="Oval 229"/>
            <p:cNvSpPr>
              <a:spLocks noChangeAspect="1" noChangeArrowheads="1"/>
            </p:cNvSpPr>
            <p:nvPr/>
          </p:nvSpPr>
          <p:spPr bwMode="auto">
            <a:xfrm>
              <a:off x="2582" y="3593"/>
              <a:ext cx="105" cy="1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5134" name="Text Box 235"/>
          <p:cNvSpPr txBox="1">
            <a:spLocks noChangeArrowheads="1"/>
          </p:cNvSpPr>
          <p:nvPr/>
        </p:nvSpPr>
        <p:spPr bwMode="auto">
          <a:xfrm>
            <a:off x="7143750" y="446246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5135" name="Text Box 236"/>
          <p:cNvSpPr txBox="1">
            <a:spLocks noChangeArrowheads="1"/>
          </p:cNvSpPr>
          <p:nvPr/>
        </p:nvSpPr>
        <p:spPr bwMode="auto">
          <a:xfrm>
            <a:off x="7829550" y="446246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5136" name="Text Box 237"/>
          <p:cNvSpPr txBox="1">
            <a:spLocks noChangeArrowheads="1"/>
          </p:cNvSpPr>
          <p:nvPr/>
        </p:nvSpPr>
        <p:spPr bwMode="auto">
          <a:xfrm>
            <a:off x="8515350" y="446246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5137" name="Text Box 238"/>
          <p:cNvSpPr txBox="1">
            <a:spLocks noChangeArrowheads="1"/>
          </p:cNvSpPr>
          <p:nvPr/>
        </p:nvSpPr>
        <p:spPr bwMode="auto">
          <a:xfrm>
            <a:off x="7092950" y="4711700"/>
            <a:ext cx="38100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2,0</a:t>
            </a:r>
          </a:p>
        </p:txBody>
      </p:sp>
      <p:sp>
        <p:nvSpPr>
          <p:cNvPr id="85138" name="Line 240"/>
          <p:cNvSpPr>
            <a:spLocks noChangeShapeType="1"/>
          </p:cNvSpPr>
          <p:nvPr/>
        </p:nvSpPr>
        <p:spPr bwMode="auto">
          <a:xfrm>
            <a:off x="7427913" y="4843463"/>
            <a:ext cx="3810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39" name="Oval 241"/>
          <p:cNvSpPr>
            <a:spLocks noChangeArrowheads="1"/>
          </p:cNvSpPr>
          <p:nvPr/>
        </p:nvSpPr>
        <p:spPr bwMode="auto">
          <a:xfrm>
            <a:off x="7808913" y="4691063"/>
            <a:ext cx="304800" cy="306387"/>
          </a:xfrm>
          <a:prstGeom prst="ellipse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40" name="Line 242"/>
          <p:cNvSpPr>
            <a:spLocks noChangeShapeType="1"/>
          </p:cNvSpPr>
          <p:nvPr/>
        </p:nvSpPr>
        <p:spPr bwMode="auto">
          <a:xfrm>
            <a:off x="8113713" y="4843463"/>
            <a:ext cx="379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41" name="Oval 243"/>
          <p:cNvSpPr>
            <a:spLocks noChangeArrowheads="1"/>
          </p:cNvSpPr>
          <p:nvPr/>
        </p:nvSpPr>
        <p:spPr bwMode="auto">
          <a:xfrm>
            <a:off x="8494713" y="4691063"/>
            <a:ext cx="306387" cy="3063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42" name="Oval 244"/>
          <p:cNvSpPr>
            <a:spLocks noChangeArrowheads="1"/>
          </p:cNvSpPr>
          <p:nvPr/>
        </p:nvSpPr>
        <p:spPr bwMode="auto">
          <a:xfrm>
            <a:off x="6440488" y="5302250"/>
            <a:ext cx="304800" cy="304800"/>
          </a:xfrm>
          <a:prstGeom prst="ellipse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43" name="Line 245"/>
          <p:cNvSpPr>
            <a:spLocks noChangeShapeType="1"/>
          </p:cNvSpPr>
          <p:nvPr/>
        </p:nvSpPr>
        <p:spPr bwMode="auto">
          <a:xfrm>
            <a:off x="6745288" y="54546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44" name="Oval 246"/>
          <p:cNvSpPr>
            <a:spLocks noChangeArrowheads="1"/>
          </p:cNvSpPr>
          <p:nvPr/>
        </p:nvSpPr>
        <p:spPr bwMode="auto">
          <a:xfrm>
            <a:off x="7126288" y="5302250"/>
            <a:ext cx="304800" cy="304800"/>
          </a:xfrm>
          <a:prstGeom prst="ellipse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45" name="Line 247"/>
          <p:cNvSpPr>
            <a:spLocks noChangeShapeType="1"/>
          </p:cNvSpPr>
          <p:nvPr/>
        </p:nvSpPr>
        <p:spPr bwMode="auto">
          <a:xfrm>
            <a:off x="7431088" y="54546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46" name="Oval 248"/>
          <p:cNvSpPr>
            <a:spLocks noChangeArrowheads="1"/>
          </p:cNvSpPr>
          <p:nvPr/>
        </p:nvSpPr>
        <p:spPr bwMode="auto">
          <a:xfrm>
            <a:off x="7813675" y="5302250"/>
            <a:ext cx="304800" cy="304800"/>
          </a:xfrm>
          <a:prstGeom prst="ellipse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>
              <a:solidFill>
                <a:srgbClr val="CCCCFF"/>
              </a:solidFill>
            </a:endParaRPr>
          </a:p>
        </p:txBody>
      </p:sp>
      <p:sp>
        <p:nvSpPr>
          <p:cNvPr id="85147" name="Line 249"/>
          <p:cNvSpPr>
            <a:spLocks noChangeShapeType="1"/>
          </p:cNvSpPr>
          <p:nvPr/>
        </p:nvSpPr>
        <p:spPr bwMode="auto">
          <a:xfrm>
            <a:off x="8115300" y="5454650"/>
            <a:ext cx="379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48" name="Oval 250"/>
          <p:cNvSpPr>
            <a:spLocks noChangeArrowheads="1"/>
          </p:cNvSpPr>
          <p:nvPr/>
        </p:nvSpPr>
        <p:spPr bwMode="auto">
          <a:xfrm>
            <a:off x="8497888" y="5302250"/>
            <a:ext cx="304800" cy="304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DEDE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49" name="Oval 251"/>
          <p:cNvSpPr>
            <a:spLocks noChangeArrowheads="1"/>
          </p:cNvSpPr>
          <p:nvPr/>
        </p:nvSpPr>
        <p:spPr bwMode="auto">
          <a:xfrm>
            <a:off x="6437313" y="5910263"/>
            <a:ext cx="304800" cy="306387"/>
          </a:xfrm>
          <a:prstGeom prst="ellipse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50" name="Line 252"/>
          <p:cNvSpPr>
            <a:spLocks noChangeShapeType="1"/>
          </p:cNvSpPr>
          <p:nvPr/>
        </p:nvSpPr>
        <p:spPr bwMode="auto">
          <a:xfrm>
            <a:off x="6742113" y="6062663"/>
            <a:ext cx="3810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51" name="Oval 253"/>
          <p:cNvSpPr>
            <a:spLocks noChangeArrowheads="1"/>
          </p:cNvSpPr>
          <p:nvPr/>
        </p:nvSpPr>
        <p:spPr bwMode="auto">
          <a:xfrm>
            <a:off x="7123113" y="5910263"/>
            <a:ext cx="304800" cy="306387"/>
          </a:xfrm>
          <a:prstGeom prst="ellipse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52" name="Oval 254"/>
          <p:cNvSpPr>
            <a:spLocks noChangeArrowheads="1"/>
          </p:cNvSpPr>
          <p:nvPr/>
        </p:nvSpPr>
        <p:spPr bwMode="auto">
          <a:xfrm>
            <a:off x="8493125" y="5910263"/>
            <a:ext cx="306388" cy="3063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153" name="Line 255"/>
          <p:cNvSpPr>
            <a:spLocks noChangeShapeType="1"/>
          </p:cNvSpPr>
          <p:nvPr/>
        </p:nvSpPr>
        <p:spPr bwMode="auto">
          <a:xfrm>
            <a:off x="8648700" y="56070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54" name="Line 256"/>
          <p:cNvSpPr>
            <a:spLocks noChangeShapeType="1"/>
          </p:cNvSpPr>
          <p:nvPr/>
        </p:nvSpPr>
        <p:spPr bwMode="auto">
          <a:xfrm>
            <a:off x="8648700" y="49974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55" name="Line 257"/>
          <p:cNvSpPr>
            <a:spLocks noChangeShapeType="1"/>
          </p:cNvSpPr>
          <p:nvPr/>
        </p:nvSpPr>
        <p:spPr bwMode="auto">
          <a:xfrm>
            <a:off x="7962900" y="4997450"/>
            <a:ext cx="0" cy="3048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56" name="Line 258"/>
          <p:cNvSpPr>
            <a:spLocks noChangeShapeType="1"/>
          </p:cNvSpPr>
          <p:nvPr/>
        </p:nvSpPr>
        <p:spPr bwMode="auto">
          <a:xfrm>
            <a:off x="7275513" y="4997450"/>
            <a:ext cx="0" cy="3048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57" name="Line 259"/>
          <p:cNvSpPr>
            <a:spLocks noChangeShapeType="1"/>
          </p:cNvSpPr>
          <p:nvPr/>
        </p:nvSpPr>
        <p:spPr bwMode="auto">
          <a:xfrm>
            <a:off x="6610350" y="5618163"/>
            <a:ext cx="0" cy="303212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58" name="Line 260"/>
          <p:cNvSpPr>
            <a:spLocks noChangeShapeType="1"/>
          </p:cNvSpPr>
          <p:nvPr/>
        </p:nvSpPr>
        <p:spPr bwMode="auto">
          <a:xfrm>
            <a:off x="7275513" y="5607050"/>
            <a:ext cx="0" cy="3048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159" name="Text Box 261"/>
          <p:cNvSpPr txBox="1">
            <a:spLocks noChangeArrowheads="1"/>
          </p:cNvSpPr>
          <p:nvPr/>
        </p:nvSpPr>
        <p:spPr bwMode="auto">
          <a:xfrm>
            <a:off x="7780338" y="4711700"/>
            <a:ext cx="38100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2,3</a:t>
            </a:r>
          </a:p>
        </p:txBody>
      </p:sp>
      <p:sp>
        <p:nvSpPr>
          <p:cNvPr id="85160" name="Text Box 262"/>
          <p:cNvSpPr txBox="1">
            <a:spLocks noChangeArrowheads="1"/>
          </p:cNvSpPr>
          <p:nvPr/>
        </p:nvSpPr>
        <p:spPr bwMode="auto">
          <a:xfrm>
            <a:off x="8464550" y="4711700"/>
            <a:ext cx="382588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3,3</a:t>
            </a:r>
          </a:p>
        </p:txBody>
      </p:sp>
      <p:sp>
        <p:nvSpPr>
          <p:cNvPr id="85161" name="Text Box 263"/>
          <p:cNvSpPr txBox="1">
            <a:spLocks noChangeArrowheads="1"/>
          </p:cNvSpPr>
          <p:nvPr/>
        </p:nvSpPr>
        <p:spPr bwMode="auto">
          <a:xfrm>
            <a:off x="6407150" y="53213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DEDE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0,2</a:t>
            </a:r>
          </a:p>
        </p:txBody>
      </p:sp>
      <p:sp>
        <p:nvSpPr>
          <p:cNvPr id="85162" name="Text Box 264"/>
          <p:cNvSpPr txBox="1">
            <a:spLocks noChangeArrowheads="1"/>
          </p:cNvSpPr>
          <p:nvPr/>
        </p:nvSpPr>
        <p:spPr bwMode="auto">
          <a:xfrm>
            <a:off x="7094538" y="53213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DEDE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0,0</a:t>
            </a:r>
          </a:p>
        </p:txBody>
      </p:sp>
      <p:sp>
        <p:nvSpPr>
          <p:cNvPr id="85163" name="Text Box 265"/>
          <p:cNvSpPr txBox="1">
            <a:spLocks noChangeArrowheads="1"/>
          </p:cNvSpPr>
          <p:nvPr/>
        </p:nvSpPr>
        <p:spPr bwMode="auto">
          <a:xfrm>
            <a:off x="7780338" y="53213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DEDE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0,3</a:t>
            </a:r>
          </a:p>
        </p:txBody>
      </p:sp>
      <p:sp>
        <p:nvSpPr>
          <p:cNvPr id="85164" name="Text Box 266"/>
          <p:cNvSpPr txBox="1">
            <a:spLocks noChangeArrowheads="1"/>
          </p:cNvSpPr>
          <p:nvPr/>
        </p:nvSpPr>
        <p:spPr bwMode="auto">
          <a:xfrm>
            <a:off x="8464550" y="5321300"/>
            <a:ext cx="38258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DEDE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0,2</a:t>
            </a:r>
          </a:p>
        </p:txBody>
      </p:sp>
      <p:sp>
        <p:nvSpPr>
          <p:cNvPr id="85165" name="Text Box 267"/>
          <p:cNvSpPr txBox="1">
            <a:spLocks noChangeArrowheads="1"/>
          </p:cNvSpPr>
          <p:nvPr/>
        </p:nvSpPr>
        <p:spPr bwMode="auto">
          <a:xfrm>
            <a:off x="6407150" y="5932488"/>
            <a:ext cx="3810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2,3</a:t>
            </a:r>
          </a:p>
        </p:txBody>
      </p:sp>
      <p:sp>
        <p:nvSpPr>
          <p:cNvPr id="85166" name="Text Box 268"/>
          <p:cNvSpPr txBox="1">
            <a:spLocks noChangeArrowheads="1"/>
          </p:cNvSpPr>
          <p:nvPr/>
        </p:nvSpPr>
        <p:spPr bwMode="auto">
          <a:xfrm>
            <a:off x="7094538" y="5932488"/>
            <a:ext cx="3810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2,0</a:t>
            </a:r>
          </a:p>
        </p:txBody>
      </p:sp>
      <p:sp>
        <p:nvSpPr>
          <p:cNvPr id="85167" name="Text Box 269"/>
          <p:cNvSpPr txBox="1">
            <a:spLocks noChangeArrowheads="1"/>
          </p:cNvSpPr>
          <p:nvPr/>
        </p:nvSpPr>
        <p:spPr bwMode="auto">
          <a:xfrm>
            <a:off x="8464550" y="5932488"/>
            <a:ext cx="382588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2,2</a:t>
            </a:r>
          </a:p>
        </p:txBody>
      </p:sp>
      <p:sp>
        <p:nvSpPr>
          <p:cNvPr id="85168" name="Text Box 270"/>
          <p:cNvSpPr txBox="1">
            <a:spLocks noChangeArrowheads="1"/>
          </p:cNvSpPr>
          <p:nvPr/>
        </p:nvSpPr>
        <p:spPr bwMode="auto">
          <a:xfrm>
            <a:off x="6227763" y="5311775"/>
            <a:ext cx="30480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DEDE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5169" name="Text Box 271"/>
          <p:cNvSpPr txBox="1">
            <a:spLocks noChangeArrowheads="1"/>
          </p:cNvSpPr>
          <p:nvPr/>
        </p:nvSpPr>
        <p:spPr bwMode="auto">
          <a:xfrm>
            <a:off x="6970713" y="514826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5170" name="Text Box 272"/>
          <p:cNvSpPr txBox="1">
            <a:spLocks noChangeArrowheads="1"/>
          </p:cNvSpPr>
          <p:nvPr/>
        </p:nvSpPr>
        <p:spPr bwMode="auto">
          <a:xfrm>
            <a:off x="7667625" y="5148263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5171" name="Text Box 273"/>
          <p:cNvSpPr txBox="1">
            <a:spLocks noChangeArrowheads="1"/>
          </p:cNvSpPr>
          <p:nvPr/>
        </p:nvSpPr>
        <p:spPr bwMode="auto">
          <a:xfrm>
            <a:off x="8372475" y="514826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5172" name="Text Box 274"/>
          <p:cNvSpPr txBox="1">
            <a:spLocks noChangeArrowheads="1"/>
          </p:cNvSpPr>
          <p:nvPr/>
        </p:nvSpPr>
        <p:spPr bwMode="auto">
          <a:xfrm>
            <a:off x="6456363" y="620553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5173" name="Text Box 275"/>
          <p:cNvSpPr txBox="1">
            <a:spLocks noChangeArrowheads="1"/>
          </p:cNvSpPr>
          <p:nvPr/>
        </p:nvSpPr>
        <p:spPr bwMode="auto">
          <a:xfrm>
            <a:off x="7143750" y="6205538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5174" name="Text Box 276"/>
          <p:cNvSpPr txBox="1">
            <a:spLocks noChangeArrowheads="1"/>
          </p:cNvSpPr>
          <p:nvPr/>
        </p:nvSpPr>
        <p:spPr bwMode="auto">
          <a:xfrm>
            <a:off x="8485188" y="6205538"/>
            <a:ext cx="4556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4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4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3499" grpId="0" animBg="1"/>
      <p:bldP spid="743500" grpId="0" animBg="1"/>
      <p:bldP spid="743501" grpId="0" animBg="1"/>
      <p:bldP spid="743502" grpId="0" animBg="1"/>
      <p:bldP spid="743503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ChangeArrowheads="1"/>
          </p:cNvSpPr>
          <p:nvPr/>
        </p:nvSpPr>
        <p:spPr bwMode="auto">
          <a:xfrm>
            <a:off x="0" y="-20638"/>
            <a:ext cx="9144000" cy="800101"/>
          </a:xfrm>
          <a:prstGeom prst="rect">
            <a:avLst/>
          </a:prstGeom>
          <a:solidFill>
            <a:srgbClr val="EDEDED"/>
          </a:solidFill>
          <a:ln w="9525" algn="ctr">
            <a:solidFill>
              <a:srgbClr val="EDEDE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19" name="Rectangle 47"/>
          <p:cNvSpPr>
            <a:spLocks noChangeArrowheads="1"/>
          </p:cNvSpPr>
          <p:nvPr/>
        </p:nvSpPr>
        <p:spPr bwMode="auto">
          <a:xfrm>
            <a:off x="3960813" y="1293813"/>
            <a:ext cx="914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20" name="Rectangle 48"/>
          <p:cNvSpPr>
            <a:spLocks noChangeArrowheads="1"/>
          </p:cNvSpPr>
          <p:nvPr/>
        </p:nvSpPr>
        <p:spPr bwMode="auto">
          <a:xfrm>
            <a:off x="2816225" y="379413"/>
            <a:ext cx="915988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21" name="Text Box 49"/>
          <p:cNvSpPr txBox="1">
            <a:spLocks noChangeArrowheads="1"/>
          </p:cNvSpPr>
          <p:nvPr/>
        </p:nvSpPr>
        <p:spPr bwMode="auto">
          <a:xfrm>
            <a:off x="4037013" y="1263650"/>
            <a:ext cx="2413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6022" name="Rectangle 50"/>
          <p:cNvSpPr>
            <a:spLocks noChangeArrowheads="1"/>
          </p:cNvSpPr>
          <p:nvPr/>
        </p:nvSpPr>
        <p:spPr bwMode="auto">
          <a:xfrm>
            <a:off x="4144963" y="1263650"/>
            <a:ext cx="87312" cy="28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23" name="Rectangle 51"/>
          <p:cNvSpPr>
            <a:spLocks noChangeArrowheads="1"/>
          </p:cNvSpPr>
          <p:nvPr/>
        </p:nvSpPr>
        <p:spPr bwMode="auto">
          <a:xfrm>
            <a:off x="3452813" y="1057275"/>
            <a:ext cx="88900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24" name="Text Box 52"/>
          <p:cNvSpPr txBox="1">
            <a:spLocks noChangeArrowheads="1"/>
          </p:cNvSpPr>
          <p:nvPr/>
        </p:nvSpPr>
        <p:spPr bwMode="auto">
          <a:xfrm>
            <a:off x="3352800" y="836613"/>
            <a:ext cx="3794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6025" name="Rectangle 53"/>
          <p:cNvSpPr>
            <a:spLocks noChangeArrowheads="1"/>
          </p:cNvSpPr>
          <p:nvPr/>
        </p:nvSpPr>
        <p:spPr bwMode="auto">
          <a:xfrm>
            <a:off x="2995613" y="1058863"/>
            <a:ext cx="87312" cy="30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26" name="Text Box 54"/>
          <p:cNvSpPr txBox="1">
            <a:spLocks noChangeArrowheads="1"/>
          </p:cNvSpPr>
          <p:nvPr/>
        </p:nvSpPr>
        <p:spPr bwMode="auto">
          <a:xfrm>
            <a:off x="2900363" y="847725"/>
            <a:ext cx="28733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6027" name="Rectangle 55"/>
          <p:cNvSpPr>
            <a:spLocks noChangeArrowheads="1"/>
          </p:cNvSpPr>
          <p:nvPr/>
        </p:nvSpPr>
        <p:spPr bwMode="auto">
          <a:xfrm>
            <a:off x="2816225" y="379413"/>
            <a:ext cx="2743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28" name="Line 56"/>
          <p:cNvSpPr>
            <a:spLocks noChangeShapeType="1"/>
          </p:cNvSpPr>
          <p:nvPr/>
        </p:nvSpPr>
        <p:spPr bwMode="auto">
          <a:xfrm>
            <a:off x="2816225" y="1293813"/>
            <a:ext cx="2744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9" name="Line 57"/>
          <p:cNvSpPr>
            <a:spLocks noChangeShapeType="1"/>
          </p:cNvSpPr>
          <p:nvPr/>
        </p:nvSpPr>
        <p:spPr bwMode="auto">
          <a:xfrm>
            <a:off x="2816225" y="1065213"/>
            <a:ext cx="2744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0" name="Line 58"/>
          <p:cNvSpPr>
            <a:spLocks noChangeShapeType="1"/>
          </p:cNvSpPr>
          <p:nvPr/>
        </p:nvSpPr>
        <p:spPr bwMode="auto">
          <a:xfrm>
            <a:off x="37322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1" name="Line 59"/>
          <p:cNvSpPr>
            <a:spLocks noChangeShapeType="1"/>
          </p:cNvSpPr>
          <p:nvPr/>
        </p:nvSpPr>
        <p:spPr bwMode="auto">
          <a:xfrm>
            <a:off x="39608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2" name="Line 60"/>
          <p:cNvSpPr>
            <a:spLocks noChangeShapeType="1"/>
          </p:cNvSpPr>
          <p:nvPr/>
        </p:nvSpPr>
        <p:spPr bwMode="auto">
          <a:xfrm>
            <a:off x="4875213" y="3794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3" name="Rectangle 61"/>
          <p:cNvSpPr>
            <a:spLocks noChangeArrowheads="1"/>
          </p:cNvSpPr>
          <p:nvPr/>
        </p:nvSpPr>
        <p:spPr bwMode="auto">
          <a:xfrm>
            <a:off x="4875213" y="1512888"/>
            <a:ext cx="30162" cy="873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34" name="Text Box 62"/>
          <p:cNvSpPr txBox="1">
            <a:spLocks noChangeArrowheads="1"/>
          </p:cNvSpPr>
          <p:nvPr/>
        </p:nvSpPr>
        <p:spPr bwMode="auto">
          <a:xfrm>
            <a:off x="4618038" y="1427163"/>
            <a:ext cx="3794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6035" name="Text Box 63"/>
          <p:cNvSpPr txBox="1">
            <a:spLocks noChangeArrowheads="1"/>
          </p:cNvSpPr>
          <p:nvPr/>
        </p:nvSpPr>
        <p:spPr bwMode="auto">
          <a:xfrm>
            <a:off x="31226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6036" name="Text Box 64"/>
          <p:cNvSpPr txBox="1">
            <a:spLocks noChangeArrowheads="1"/>
          </p:cNvSpPr>
          <p:nvPr/>
        </p:nvSpPr>
        <p:spPr bwMode="auto">
          <a:xfrm>
            <a:off x="37068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6037" name="Text Box 65"/>
          <p:cNvSpPr txBox="1">
            <a:spLocks noChangeArrowheads="1"/>
          </p:cNvSpPr>
          <p:nvPr/>
        </p:nvSpPr>
        <p:spPr bwMode="auto">
          <a:xfrm>
            <a:off x="5103813" y="10652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6038" name="Text Box 66"/>
          <p:cNvSpPr txBox="1">
            <a:spLocks noChangeArrowheads="1"/>
          </p:cNvSpPr>
          <p:nvPr/>
        </p:nvSpPr>
        <p:spPr bwMode="auto">
          <a:xfrm>
            <a:off x="3122613" y="15224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6039" name="Text Box 67"/>
          <p:cNvSpPr txBox="1">
            <a:spLocks noChangeArrowheads="1"/>
          </p:cNvSpPr>
          <p:nvPr/>
        </p:nvSpPr>
        <p:spPr bwMode="auto">
          <a:xfrm>
            <a:off x="4286250" y="1065213"/>
            <a:ext cx="3032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6040" name="Text Box 68"/>
          <p:cNvSpPr txBox="1">
            <a:spLocks noChangeArrowheads="1"/>
          </p:cNvSpPr>
          <p:nvPr/>
        </p:nvSpPr>
        <p:spPr bwMode="auto">
          <a:xfrm>
            <a:off x="3732213" y="15224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6041" name="Text Box 69"/>
          <p:cNvSpPr txBox="1">
            <a:spLocks noChangeArrowheads="1"/>
          </p:cNvSpPr>
          <p:nvPr/>
        </p:nvSpPr>
        <p:spPr bwMode="auto">
          <a:xfrm>
            <a:off x="5027613" y="1522413"/>
            <a:ext cx="4556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6042" name="Text Box 70"/>
          <p:cNvSpPr txBox="1">
            <a:spLocks noChangeArrowheads="1"/>
          </p:cNvSpPr>
          <p:nvPr/>
        </p:nvSpPr>
        <p:spPr bwMode="auto">
          <a:xfrm>
            <a:off x="3732213" y="6080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6043" name="Text Box 71"/>
          <p:cNvSpPr txBox="1">
            <a:spLocks noChangeArrowheads="1"/>
          </p:cNvSpPr>
          <p:nvPr/>
        </p:nvSpPr>
        <p:spPr bwMode="auto">
          <a:xfrm>
            <a:off x="4265613" y="608013"/>
            <a:ext cx="30321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6044" name="Text Box 72"/>
          <p:cNvSpPr txBox="1">
            <a:spLocks noChangeArrowheads="1"/>
          </p:cNvSpPr>
          <p:nvPr/>
        </p:nvSpPr>
        <p:spPr bwMode="auto">
          <a:xfrm>
            <a:off x="5105400" y="608013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6045" name="Text Box 73"/>
          <p:cNvSpPr txBox="1">
            <a:spLocks noChangeArrowheads="1"/>
          </p:cNvSpPr>
          <p:nvPr/>
        </p:nvSpPr>
        <p:spPr bwMode="auto">
          <a:xfrm>
            <a:off x="922338" y="547688"/>
            <a:ext cx="174307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1" tIns="43641" rIns="87281" bIns="43641"/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Beispiel</a:t>
            </a:r>
          </a:p>
          <a:p>
            <a:pPr>
              <a:spcBef>
                <a:spcPct val="50000"/>
              </a:spcBef>
            </a:pPr>
            <a:r>
              <a:rPr lang="de-DE" altLang="de-DE" sz="1500"/>
              <a:t>Feststellung der </a:t>
            </a:r>
            <a:br>
              <a:rPr lang="de-DE" altLang="de-DE" sz="1500"/>
            </a:br>
            <a:r>
              <a:rPr lang="de-DE" altLang="de-DE" sz="1500"/>
              <a:t>Verdrahtbarkeit einer</a:t>
            </a:r>
            <a:br>
              <a:rPr lang="de-DE" altLang="de-DE" sz="1500"/>
            </a:br>
            <a:r>
              <a:rPr lang="de-DE" altLang="de-DE" sz="1500"/>
              <a:t>Platzierung</a:t>
            </a:r>
            <a:endParaRPr lang="en-US" altLang="de-DE" sz="1500">
              <a:solidFill>
                <a:srgbClr val="CC0000"/>
              </a:solidFill>
            </a:endParaRPr>
          </a:p>
        </p:txBody>
      </p:sp>
      <p:sp>
        <p:nvSpPr>
          <p:cNvPr id="86046" name="Line 74"/>
          <p:cNvSpPr>
            <a:spLocks noChangeShapeType="1"/>
          </p:cNvSpPr>
          <p:nvPr/>
        </p:nvSpPr>
        <p:spPr bwMode="auto">
          <a:xfrm>
            <a:off x="3046413" y="5470525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47" name="Line 75"/>
          <p:cNvSpPr>
            <a:spLocks noChangeShapeType="1"/>
          </p:cNvSpPr>
          <p:nvPr/>
        </p:nvSpPr>
        <p:spPr bwMode="auto">
          <a:xfrm>
            <a:off x="3046413" y="5851525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48" name="Line 76"/>
          <p:cNvSpPr>
            <a:spLocks noChangeShapeType="1"/>
          </p:cNvSpPr>
          <p:nvPr/>
        </p:nvSpPr>
        <p:spPr bwMode="auto">
          <a:xfrm flipV="1">
            <a:off x="3884613" y="5300663"/>
            <a:ext cx="0" cy="534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49" name="Line 77"/>
          <p:cNvSpPr>
            <a:spLocks noChangeShapeType="1"/>
          </p:cNvSpPr>
          <p:nvPr/>
        </p:nvSpPr>
        <p:spPr bwMode="auto">
          <a:xfrm>
            <a:off x="3890963" y="5316538"/>
            <a:ext cx="306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50" name="Line 78"/>
          <p:cNvSpPr>
            <a:spLocks noChangeShapeType="1"/>
          </p:cNvSpPr>
          <p:nvPr/>
        </p:nvSpPr>
        <p:spPr bwMode="auto">
          <a:xfrm>
            <a:off x="4191000" y="5316538"/>
            <a:ext cx="1588" cy="382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51" name="Line 79"/>
          <p:cNvSpPr>
            <a:spLocks noChangeShapeType="1"/>
          </p:cNvSpPr>
          <p:nvPr/>
        </p:nvSpPr>
        <p:spPr bwMode="auto">
          <a:xfrm>
            <a:off x="3505200" y="5449888"/>
            <a:ext cx="0" cy="95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52" name="Rectangle 80"/>
          <p:cNvSpPr>
            <a:spLocks noChangeArrowheads="1"/>
          </p:cNvSpPr>
          <p:nvPr/>
        </p:nvSpPr>
        <p:spPr bwMode="auto">
          <a:xfrm>
            <a:off x="3962400" y="5699125"/>
            <a:ext cx="9144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53" name="Rectangle 81"/>
          <p:cNvSpPr>
            <a:spLocks noChangeArrowheads="1"/>
          </p:cNvSpPr>
          <p:nvPr/>
        </p:nvSpPr>
        <p:spPr bwMode="auto">
          <a:xfrm>
            <a:off x="2817813" y="4783138"/>
            <a:ext cx="915987" cy="687387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54" name="Text Box 82"/>
          <p:cNvSpPr txBox="1">
            <a:spLocks noChangeArrowheads="1"/>
          </p:cNvSpPr>
          <p:nvPr/>
        </p:nvSpPr>
        <p:spPr bwMode="auto">
          <a:xfrm>
            <a:off x="4038600" y="5668963"/>
            <a:ext cx="2413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6055" name="Rectangle 83"/>
          <p:cNvSpPr>
            <a:spLocks noChangeArrowheads="1"/>
          </p:cNvSpPr>
          <p:nvPr/>
        </p:nvSpPr>
        <p:spPr bwMode="auto">
          <a:xfrm>
            <a:off x="3454400" y="546100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56" name="Text Box 84"/>
          <p:cNvSpPr txBox="1">
            <a:spLocks noChangeArrowheads="1"/>
          </p:cNvSpPr>
          <p:nvPr/>
        </p:nvSpPr>
        <p:spPr bwMode="auto">
          <a:xfrm>
            <a:off x="3354388" y="5241925"/>
            <a:ext cx="3794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6057" name="Rectangle 85"/>
          <p:cNvSpPr>
            <a:spLocks noChangeArrowheads="1"/>
          </p:cNvSpPr>
          <p:nvPr/>
        </p:nvSpPr>
        <p:spPr bwMode="auto">
          <a:xfrm>
            <a:off x="2997200" y="5461000"/>
            <a:ext cx="87313" cy="30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58" name="Text Box 86"/>
          <p:cNvSpPr txBox="1">
            <a:spLocks noChangeArrowheads="1"/>
          </p:cNvSpPr>
          <p:nvPr/>
        </p:nvSpPr>
        <p:spPr bwMode="auto">
          <a:xfrm>
            <a:off x="2901950" y="5251450"/>
            <a:ext cx="28733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86059" name="Rectangle 87"/>
          <p:cNvSpPr>
            <a:spLocks noChangeArrowheads="1"/>
          </p:cNvSpPr>
          <p:nvPr/>
        </p:nvSpPr>
        <p:spPr bwMode="auto">
          <a:xfrm>
            <a:off x="2817813" y="4783138"/>
            <a:ext cx="2743200" cy="160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60" name="Line 88"/>
          <p:cNvSpPr>
            <a:spLocks noChangeShapeType="1"/>
          </p:cNvSpPr>
          <p:nvPr/>
        </p:nvSpPr>
        <p:spPr bwMode="auto">
          <a:xfrm>
            <a:off x="2817813" y="5699125"/>
            <a:ext cx="2744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61" name="Line 89"/>
          <p:cNvSpPr>
            <a:spLocks noChangeShapeType="1"/>
          </p:cNvSpPr>
          <p:nvPr/>
        </p:nvSpPr>
        <p:spPr bwMode="auto">
          <a:xfrm>
            <a:off x="2817813" y="5470525"/>
            <a:ext cx="2744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62" name="Line 90"/>
          <p:cNvSpPr>
            <a:spLocks noChangeShapeType="1"/>
          </p:cNvSpPr>
          <p:nvPr/>
        </p:nvSpPr>
        <p:spPr bwMode="auto">
          <a:xfrm>
            <a:off x="3733800" y="4783138"/>
            <a:ext cx="0" cy="160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63" name="Line 91"/>
          <p:cNvSpPr>
            <a:spLocks noChangeShapeType="1"/>
          </p:cNvSpPr>
          <p:nvPr/>
        </p:nvSpPr>
        <p:spPr bwMode="auto">
          <a:xfrm>
            <a:off x="3962400" y="4783138"/>
            <a:ext cx="0" cy="160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64" name="Line 92"/>
          <p:cNvSpPr>
            <a:spLocks noChangeShapeType="1"/>
          </p:cNvSpPr>
          <p:nvPr/>
        </p:nvSpPr>
        <p:spPr bwMode="auto">
          <a:xfrm>
            <a:off x="4876800" y="4783138"/>
            <a:ext cx="0" cy="160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65" name="Rectangle 93"/>
          <p:cNvSpPr>
            <a:spLocks noChangeArrowheads="1"/>
          </p:cNvSpPr>
          <p:nvPr/>
        </p:nvSpPr>
        <p:spPr bwMode="auto">
          <a:xfrm>
            <a:off x="4876800" y="5918200"/>
            <a:ext cx="30163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66" name="Text Box 94"/>
          <p:cNvSpPr txBox="1">
            <a:spLocks noChangeArrowheads="1"/>
          </p:cNvSpPr>
          <p:nvPr/>
        </p:nvSpPr>
        <p:spPr bwMode="auto">
          <a:xfrm>
            <a:off x="4619625" y="5830888"/>
            <a:ext cx="37941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86067" name="Line 95"/>
          <p:cNvSpPr>
            <a:spLocks noChangeShapeType="1"/>
          </p:cNvSpPr>
          <p:nvPr/>
        </p:nvSpPr>
        <p:spPr bwMode="auto">
          <a:xfrm>
            <a:off x="3505200" y="5545138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68" name="Line 96"/>
          <p:cNvSpPr>
            <a:spLocks noChangeShapeType="1"/>
          </p:cNvSpPr>
          <p:nvPr/>
        </p:nvSpPr>
        <p:spPr bwMode="auto">
          <a:xfrm>
            <a:off x="5029200" y="5545138"/>
            <a:ext cx="0" cy="422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69" name="Line 97"/>
          <p:cNvSpPr>
            <a:spLocks noChangeShapeType="1"/>
          </p:cNvSpPr>
          <p:nvPr/>
        </p:nvSpPr>
        <p:spPr bwMode="auto">
          <a:xfrm flipH="1">
            <a:off x="4876800" y="5964238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70" name="Text Box 98"/>
          <p:cNvSpPr txBox="1">
            <a:spLocks noChangeArrowheads="1"/>
          </p:cNvSpPr>
          <p:nvPr/>
        </p:nvSpPr>
        <p:spPr bwMode="auto">
          <a:xfrm>
            <a:off x="3121025" y="54705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4</a:t>
            </a:r>
          </a:p>
        </p:txBody>
      </p:sp>
      <p:sp>
        <p:nvSpPr>
          <p:cNvPr id="86071" name="Text Box 99"/>
          <p:cNvSpPr txBox="1">
            <a:spLocks noChangeArrowheads="1"/>
          </p:cNvSpPr>
          <p:nvPr/>
        </p:nvSpPr>
        <p:spPr bwMode="auto">
          <a:xfrm>
            <a:off x="3675063" y="5489575"/>
            <a:ext cx="304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5</a:t>
            </a:r>
          </a:p>
        </p:txBody>
      </p:sp>
      <p:sp>
        <p:nvSpPr>
          <p:cNvPr id="86072" name="Text Box 100"/>
          <p:cNvSpPr txBox="1">
            <a:spLocks noChangeArrowheads="1"/>
          </p:cNvSpPr>
          <p:nvPr/>
        </p:nvSpPr>
        <p:spPr bwMode="auto">
          <a:xfrm>
            <a:off x="5102225" y="54705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7</a:t>
            </a:r>
          </a:p>
        </p:txBody>
      </p:sp>
      <p:sp>
        <p:nvSpPr>
          <p:cNvPr id="86073" name="Text Box 101"/>
          <p:cNvSpPr txBox="1">
            <a:spLocks noChangeArrowheads="1"/>
          </p:cNvSpPr>
          <p:nvPr/>
        </p:nvSpPr>
        <p:spPr bwMode="auto">
          <a:xfrm>
            <a:off x="3121025" y="59277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8</a:t>
            </a:r>
          </a:p>
        </p:txBody>
      </p:sp>
      <p:sp>
        <p:nvSpPr>
          <p:cNvPr id="86074" name="Text Box 102"/>
          <p:cNvSpPr txBox="1">
            <a:spLocks noChangeArrowheads="1"/>
          </p:cNvSpPr>
          <p:nvPr/>
        </p:nvSpPr>
        <p:spPr bwMode="auto">
          <a:xfrm>
            <a:off x="4283075" y="5500688"/>
            <a:ext cx="30480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6</a:t>
            </a:r>
          </a:p>
        </p:txBody>
      </p:sp>
      <p:sp>
        <p:nvSpPr>
          <p:cNvPr id="86075" name="Text Box 103"/>
          <p:cNvSpPr txBox="1">
            <a:spLocks noChangeArrowheads="1"/>
          </p:cNvSpPr>
          <p:nvPr/>
        </p:nvSpPr>
        <p:spPr bwMode="auto">
          <a:xfrm>
            <a:off x="3730625" y="5927725"/>
            <a:ext cx="3032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9</a:t>
            </a:r>
          </a:p>
        </p:txBody>
      </p:sp>
      <p:sp>
        <p:nvSpPr>
          <p:cNvPr id="86076" name="Text Box 104"/>
          <p:cNvSpPr txBox="1">
            <a:spLocks noChangeArrowheads="1"/>
          </p:cNvSpPr>
          <p:nvPr/>
        </p:nvSpPr>
        <p:spPr bwMode="auto">
          <a:xfrm>
            <a:off x="5026025" y="5927725"/>
            <a:ext cx="4556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10</a:t>
            </a:r>
          </a:p>
        </p:txBody>
      </p:sp>
      <p:sp>
        <p:nvSpPr>
          <p:cNvPr id="86077" name="Text Box 105"/>
          <p:cNvSpPr txBox="1">
            <a:spLocks noChangeArrowheads="1"/>
          </p:cNvSpPr>
          <p:nvPr/>
        </p:nvSpPr>
        <p:spPr bwMode="auto">
          <a:xfrm>
            <a:off x="3730625" y="5013325"/>
            <a:ext cx="303213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1</a:t>
            </a:r>
          </a:p>
        </p:txBody>
      </p:sp>
      <p:sp>
        <p:nvSpPr>
          <p:cNvPr id="86078" name="Text Box 106"/>
          <p:cNvSpPr txBox="1">
            <a:spLocks noChangeArrowheads="1"/>
          </p:cNvSpPr>
          <p:nvPr/>
        </p:nvSpPr>
        <p:spPr bwMode="auto">
          <a:xfrm>
            <a:off x="4262438" y="5013325"/>
            <a:ext cx="3048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2</a:t>
            </a:r>
          </a:p>
        </p:txBody>
      </p:sp>
      <p:sp>
        <p:nvSpPr>
          <p:cNvPr id="86079" name="Text Box 107"/>
          <p:cNvSpPr txBox="1">
            <a:spLocks noChangeArrowheads="1"/>
          </p:cNvSpPr>
          <p:nvPr/>
        </p:nvSpPr>
        <p:spPr bwMode="auto">
          <a:xfrm>
            <a:off x="5103813" y="5013325"/>
            <a:ext cx="3032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/>
              <a:t>3</a:t>
            </a:r>
          </a:p>
        </p:txBody>
      </p:sp>
      <p:sp>
        <p:nvSpPr>
          <p:cNvPr id="86080" name="Rectangle 108"/>
          <p:cNvSpPr>
            <a:spLocks noChangeArrowheads="1"/>
          </p:cNvSpPr>
          <p:nvPr/>
        </p:nvSpPr>
        <p:spPr bwMode="auto">
          <a:xfrm>
            <a:off x="4143375" y="5661025"/>
            <a:ext cx="87313" cy="28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081" name="AutoShape 181"/>
          <p:cNvSpPr>
            <a:spLocks noChangeAspect="1" noChangeArrowheads="1"/>
          </p:cNvSpPr>
          <p:nvPr/>
        </p:nvSpPr>
        <p:spPr bwMode="auto">
          <a:xfrm rot="5400000">
            <a:off x="3974307" y="2874169"/>
            <a:ext cx="369887" cy="90487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grpSp>
        <p:nvGrpSpPr>
          <p:cNvPr id="86082" name="Group 183"/>
          <p:cNvGrpSpPr>
            <a:grpSpLocks/>
          </p:cNvGrpSpPr>
          <p:nvPr/>
        </p:nvGrpSpPr>
        <p:grpSpPr bwMode="auto">
          <a:xfrm>
            <a:off x="2965450" y="5300663"/>
            <a:ext cx="1300163" cy="573087"/>
            <a:chOff x="1868" y="3339"/>
            <a:chExt cx="819" cy="361"/>
          </a:xfrm>
        </p:grpSpPr>
        <p:sp>
          <p:nvSpPr>
            <p:cNvPr id="86083" name="Oval 184"/>
            <p:cNvSpPr>
              <a:spLocks noChangeAspect="1" noChangeArrowheads="1"/>
            </p:cNvSpPr>
            <p:nvPr/>
          </p:nvSpPr>
          <p:spPr bwMode="auto">
            <a:xfrm>
              <a:off x="1868" y="3339"/>
              <a:ext cx="105" cy="1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6084" name="Oval 185"/>
            <p:cNvSpPr>
              <a:spLocks noChangeAspect="1" noChangeArrowheads="1"/>
            </p:cNvSpPr>
            <p:nvPr/>
          </p:nvSpPr>
          <p:spPr bwMode="auto">
            <a:xfrm>
              <a:off x="2582" y="3593"/>
              <a:ext cx="105" cy="1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5.6.3	Wegsuche mit dem Dijkstra-Algorithmus</a:t>
            </a:r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63" y="1301750"/>
            <a:ext cx="7780337" cy="479583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/>
              <a:t>Suche im Graphen nach einem optimalen Weg gemäß beliebiger Wichtungskriterien</a:t>
            </a:r>
            <a:r>
              <a:rPr lang="en-US" altLang="de-DE"/>
              <a:t> </a:t>
            </a:r>
          </a:p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/>
              <a:t>Wesentliches Merkmal: eingeschränkte Einbeziehung der Knoten </a:t>
            </a:r>
          </a:p>
          <a:p>
            <a:pPr marL="323850" indent="-323850" defTabSz="849313">
              <a:lnSpc>
                <a:spcPct val="100000"/>
              </a:lnSpc>
              <a:buFont typeface="Symbol" pitchFamily="18" charset="2"/>
              <a:buChar char="Þ"/>
              <a:tabLst>
                <a:tab pos="284163" algn="l"/>
                <a:tab pos="512763" algn="l"/>
              </a:tabLst>
            </a:pPr>
            <a:r>
              <a:rPr lang="de-DE" altLang="de-DE"/>
              <a:t>Knoten wird nur dann indiziert, wenn er kostenoptimal vom Startknoten erreicht wurde (optimaler Weg) </a:t>
            </a:r>
          </a:p>
          <a:p>
            <a:pPr marL="323850" indent="-323850" defTabSz="849313">
              <a:lnSpc>
                <a:spcPct val="100000"/>
              </a:lnSpc>
              <a:buFont typeface="Symbol" pitchFamily="18" charset="2"/>
              <a:buChar char="Þ"/>
              <a:tabLst>
                <a:tab pos="284163" algn="l"/>
                <a:tab pos="512763" algn="l"/>
              </a:tabLst>
            </a:pPr>
            <a:r>
              <a:rPr lang="de-DE" altLang="de-DE"/>
              <a:t>Best-First-Search (informierter Suchalgorithmus)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3" grpId="0" build="p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5.6.3	Wegsuche mit dem Dijkstra-Algorithmus</a:t>
            </a:r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63" y="1301750"/>
            <a:ext cx="7780337" cy="479583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/>
              <a:t>Gegeben sei ein Graph mit den Wichtungskriterien </a:t>
            </a:r>
            <a:r>
              <a:rPr lang="de-DE" altLang="de-DE" i="1"/>
              <a:t>w</a:t>
            </a:r>
            <a:r>
              <a:rPr lang="de-DE" altLang="de-DE" baseline="-25000"/>
              <a:t>1</a:t>
            </a:r>
            <a:r>
              <a:rPr lang="de-DE" altLang="de-DE"/>
              <a:t>, </a:t>
            </a:r>
            <a:r>
              <a:rPr lang="de-DE" altLang="de-DE" i="1"/>
              <a:t>w</a:t>
            </a:r>
            <a:r>
              <a:rPr lang="de-DE" altLang="de-DE" baseline="-25000"/>
              <a:t>2</a:t>
            </a:r>
            <a:r>
              <a:rPr lang="de-DE" altLang="de-DE"/>
              <a:t>, … als </a:t>
            </a:r>
            <a:r>
              <a:rPr lang="de-DE" altLang="de-DE">
                <a:solidFill>
                  <a:srgbClr val="CC0000"/>
                </a:solidFill>
              </a:rPr>
              <a:t>Kantenkosten</a:t>
            </a:r>
            <a:r>
              <a:rPr lang="de-DE" altLang="de-DE"/>
              <a:t> sowie ein Start- und ein Zielknoten</a:t>
            </a:r>
          </a:p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/>
              <a:t>Die </a:t>
            </a:r>
            <a:r>
              <a:rPr lang="de-DE" altLang="de-DE">
                <a:solidFill>
                  <a:srgbClr val="CC0000"/>
                </a:solidFill>
              </a:rPr>
              <a:t>Wegkosten</a:t>
            </a:r>
            <a:r>
              <a:rPr lang="de-DE" altLang="de-DE"/>
              <a:t> seien die Summe der Kantenkosten eines Pfades</a:t>
            </a:r>
          </a:p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/>
              <a:t>Drei Mengen:</a:t>
            </a:r>
          </a:p>
          <a:p>
            <a:pPr marL="588963" lvl="1" indent="-30480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Menge 1</a:t>
            </a:r>
            <a:r>
              <a:rPr lang="de-DE" altLang="de-DE"/>
              <a:t> enthält alle Knoten des Graphen, die im Verlauf des Wegsucheprozesses noch nicht untersucht wurden</a:t>
            </a:r>
            <a:r>
              <a:rPr lang="en-US" altLang="de-DE"/>
              <a:t> </a:t>
            </a:r>
          </a:p>
          <a:p>
            <a:pPr marL="588963" lvl="1" indent="-30480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>
                <a:solidFill>
                  <a:srgbClr val="CC0000"/>
                </a:solidFill>
              </a:rPr>
              <a:t>Menge 2</a:t>
            </a:r>
            <a:r>
              <a:rPr lang="de-DE" altLang="de-DE"/>
              <a:t> enthält die Knoten, die zwar schon untersucht wurden,</a:t>
            </a:r>
            <a:r>
              <a:rPr lang="en-US" altLang="de-DE"/>
              <a:t> aber es steht noch aus, ob die mit ihnen verbundenen Wegkosten vom Startknoten aus optimal sind</a:t>
            </a:r>
          </a:p>
          <a:p>
            <a:pPr marL="588963" lvl="1" indent="-30480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en-US" altLang="de-DE">
                <a:solidFill>
                  <a:srgbClr val="CC0000"/>
                </a:solidFill>
              </a:rPr>
              <a:t>Menge 3</a:t>
            </a:r>
            <a:r>
              <a:rPr lang="en-US" altLang="de-DE"/>
              <a:t> enthält die Knoten, bei denen der optimale Weg vom Startknoten aus bereits ermittelt wurde</a:t>
            </a:r>
          </a:p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en-US" altLang="de-DE"/>
              <a:t>Ziel erreicht, wenn Zielknoten in Menge 3 auftaucht, </a:t>
            </a:r>
            <a:br>
              <a:rPr lang="en-US" altLang="de-DE"/>
            </a:br>
            <a:r>
              <a:rPr lang="en-US" altLang="de-DE"/>
              <a:t>anschließend Rückverfolgung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7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5.6.3	Wegsuche mit dem Dijkstra-Algorithmus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7781925" cy="4505325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spcBef>
                <a:spcPct val="7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Wesentliches Merkmal: eingeschränkte Indizierung der Knoten, da Knoten nicht von allen Vorgängerknoten, sondern nur von Knoten mit besten Wegkosten (optimaler Weg) indiziert werden</a:t>
            </a:r>
          </a:p>
          <a:p>
            <a:pPr marL="323850" indent="-323850" defTabSz="849313">
              <a:spcBef>
                <a:spcPct val="70000"/>
              </a:spcBef>
              <a:tabLst>
                <a:tab pos="284163" algn="l"/>
                <a:tab pos="512763" algn="l"/>
              </a:tabLst>
            </a:pPr>
            <a:r>
              <a:rPr lang="de-DE" altLang="de-DE"/>
              <a:t>Vorteil: aus einer Menge von Wegen wird immer der bezüglich beliebig vieler Optimierungskriterien optimale Weg gefunden</a:t>
            </a:r>
            <a:endParaRPr lang="en-US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5.6.3	Wegsuche mit dem Dijkstra-Algorithmus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58888"/>
            <a:ext cx="8385175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Ablauf </a:t>
            </a:r>
            <a:endParaRPr lang="de-DE" altLang="de-DE"/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Der Startknoten wird in die Menge 3 eingeordnet und ist damit der aktuelle Knoten.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Ermittlung eines Nachfolgers (Nachbarn) des aktuellen Knotens.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Gehört der Nachfolgerknoten schon zur Menge 3, dann weiter mit Schritt 7.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Bestimmung der Wegkosten (z.B. </a:t>
            </a:r>
            <a:r>
              <a:rPr lang="de-DE" altLang="de-DE" i="1"/>
              <a:t>w</a:t>
            </a:r>
            <a:r>
              <a:rPr lang="de-DE" altLang="de-DE" baseline="-25000"/>
              <a:t>1</a:t>
            </a:r>
            <a:r>
              <a:rPr lang="de-DE" altLang="de-DE"/>
              <a:t> und </a:t>
            </a:r>
            <a:r>
              <a:rPr lang="de-DE" altLang="de-DE" i="1"/>
              <a:t>w</a:t>
            </a:r>
            <a:r>
              <a:rPr lang="de-DE" altLang="de-DE" baseline="-25000"/>
              <a:t>2</a:t>
            </a:r>
            <a:r>
              <a:rPr lang="de-DE" altLang="de-DE"/>
              <a:t>) bis zum Nachfolgerknoten </a:t>
            </a:r>
            <a:br>
              <a:rPr lang="de-DE" altLang="de-DE"/>
            </a:br>
            <a:r>
              <a:rPr lang="de-DE" altLang="de-DE"/>
              <a:t>(Addition mit denen des aktuellen Knotens).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Ist der Nachfolgerknoten Element der Menge 1, Überführung desselben in die Menge 2 und weiter mit Schritt 7.</a:t>
            </a:r>
          </a:p>
          <a:p>
            <a:pPr marL="323850" indent="-323850" defTabSz="849313">
              <a:buFont typeface="Symbol" pitchFamily="18" charset="2"/>
              <a:buAutoNum type="arabicPeriod"/>
              <a:tabLst>
                <a:tab pos="284163" algn="l"/>
                <a:tab pos="512763" algn="l"/>
              </a:tabLst>
            </a:pPr>
            <a:r>
              <a:rPr lang="de-DE" altLang="de-DE"/>
              <a:t>Der Nachfolgerknoten befindet sich bereits in der Menge 2 (Wegkosten zum Nachfolgerknoten bekannt). Falls die neuen Wegkosten besser als die alten sind, werden die alten durch die neuen Wegkosten ersetzt; sonst sind die neuen wieder zu streichen.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5.6.3	Wegsuche mit dem Dijkstra-Algorithmus</a:t>
            </a:r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58888"/>
            <a:ext cx="8385175" cy="43799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b="1"/>
              <a:t>Ablauf (2)</a:t>
            </a:r>
            <a:endParaRPr lang="de-DE" altLang="de-DE"/>
          </a:p>
          <a:p>
            <a:pPr marL="323850" indent="-323850" defTabSz="849313">
              <a:buFont typeface="Symbol" pitchFamily="18" charset="2"/>
              <a:buAutoNum type="arabicPeriod" startAt="7"/>
              <a:tabLst>
                <a:tab pos="284163" algn="l"/>
                <a:tab pos="512763" algn="l"/>
              </a:tabLst>
            </a:pPr>
            <a:r>
              <a:rPr lang="de-DE" altLang="de-DE"/>
              <a:t>Wenn noch weitere Nachfolger (Nachbarn) des aktuellen Knotens existieren, weiter mit Schritt 2.</a:t>
            </a:r>
          </a:p>
          <a:p>
            <a:pPr marL="323850" indent="-323850" defTabSz="849313">
              <a:buFont typeface="Symbol" pitchFamily="18" charset="2"/>
              <a:buAutoNum type="arabicPeriod" startAt="7"/>
              <a:tabLst>
                <a:tab pos="284163" algn="l"/>
                <a:tab pos="512763" algn="l"/>
              </a:tabLst>
            </a:pPr>
            <a:r>
              <a:rPr lang="de-DE" altLang="de-DE"/>
              <a:t>Bestimmung eines Knotens aus der Menge 2, der die besten Wegkosten </a:t>
            </a:r>
            <a:br>
              <a:rPr lang="de-DE" altLang="de-DE"/>
            </a:br>
            <a:r>
              <a:rPr lang="de-DE" altLang="de-DE"/>
              <a:t>(z.B. </a:t>
            </a:r>
            <a:r>
              <a:rPr lang="de-DE" altLang="de-DE" i="1"/>
              <a:t>w</a:t>
            </a:r>
            <a:r>
              <a:rPr lang="de-DE" altLang="de-DE" baseline="-25000"/>
              <a:t>1</a:t>
            </a:r>
            <a:r>
              <a:rPr lang="de-DE" altLang="de-DE"/>
              <a:t> und </a:t>
            </a:r>
            <a:r>
              <a:rPr lang="de-DE" altLang="de-DE" i="1"/>
              <a:t>w</a:t>
            </a:r>
            <a:r>
              <a:rPr lang="de-DE" altLang="de-DE" baseline="-25000"/>
              <a:t>2</a:t>
            </a:r>
            <a:r>
              <a:rPr lang="de-DE" altLang="de-DE"/>
              <a:t>) besitzt. Dieser Knoten geht in die Menge 3 über und stellt den neuen aktuellen Knoten dar.</a:t>
            </a:r>
          </a:p>
          <a:p>
            <a:pPr marL="323850" indent="-323850" defTabSz="849313">
              <a:buFont typeface="Symbol" pitchFamily="18" charset="2"/>
              <a:buAutoNum type="arabicPeriod" startAt="7"/>
              <a:tabLst>
                <a:tab pos="284163" algn="l"/>
                <a:tab pos="512763" algn="l"/>
              </a:tabLst>
            </a:pPr>
            <a:r>
              <a:rPr lang="de-DE" altLang="de-DE"/>
              <a:t>Wenn der aktuelle Knoten nicht der Zielknoten ist, weiter mit Schritt 2; </a:t>
            </a:r>
            <a:br>
              <a:rPr lang="de-DE" altLang="de-DE"/>
            </a:br>
            <a:r>
              <a:rPr lang="de-DE" altLang="de-DE"/>
              <a:t>ansonsten ist der Zielknoten auf optimalem Weg (laut z.B. </a:t>
            </a:r>
            <a:r>
              <a:rPr lang="de-DE" altLang="de-DE" i="1"/>
              <a:t>w</a:t>
            </a:r>
            <a:r>
              <a:rPr lang="de-DE" altLang="de-DE" baseline="-25000"/>
              <a:t>1</a:t>
            </a:r>
            <a:r>
              <a:rPr lang="de-DE" altLang="de-DE"/>
              <a:t> und </a:t>
            </a:r>
            <a:r>
              <a:rPr lang="de-DE" altLang="de-DE" i="1"/>
              <a:t>w</a:t>
            </a:r>
            <a:r>
              <a:rPr lang="de-DE" altLang="de-DE" baseline="-25000"/>
              <a:t>2</a:t>
            </a:r>
            <a:r>
              <a:rPr lang="de-DE" altLang="de-DE"/>
              <a:t>) erreicht.</a:t>
            </a:r>
          </a:p>
          <a:p>
            <a:pPr marL="323850" indent="-323850" defTabSz="849313">
              <a:buFont typeface="Symbol" pitchFamily="18" charset="2"/>
              <a:buAutoNum type="arabicPeriod" startAt="7"/>
              <a:tabLst>
                <a:tab pos="284163" algn="l"/>
                <a:tab pos="512763" algn="l"/>
              </a:tabLst>
            </a:pPr>
            <a:r>
              <a:rPr lang="de-DE" altLang="de-DE"/>
              <a:t>Vom Zielknoten ausgehend, ist die Wegfindung innerhalb der Menge 3 mittels Rückverfolgungsindex durchzuführen. ENDE.</a:t>
            </a:r>
            <a:r>
              <a:rPr lang="en-US" altLang="de-DE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971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7" name="Line 27"/>
          <p:cNvSpPr>
            <a:spLocks noChangeShapeType="1"/>
          </p:cNvSpPr>
          <p:nvPr/>
        </p:nvSpPr>
        <p:spPr bwMode="auto">
          <a:xfrm flipV="1">
            <a:off x="2070100" y="37131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 flipV="1">
            <a:off x="693738" y="37131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62" name="Line 2"/>
          <p:cNvSpPr>
            <a:spLocks noChangeShapeType="1"/>
          </p:cNvSpPr>
          <p:nvPr/>
        </p:nvSpPr>
        <p:spPr bwMode="auto">
          <a:xfrm>
            <a:off x="906463" y="34464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63" name="Line 3"/>
          <p:cNvSpPr>
            <a:spLocks noChangeShapeType="1"/>
          </p:cNvSpPr>
          <p:nvPr/>
        </p:nvSpPr>
        <p:spPr bwMode="auto">
          <a:xfrm>
            <a:off x="904875" y="2135188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5.6.3	Wegsuche mit dem Dijkstra-Algorithmus: Beispiel</a:t>
            </a:r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2341563" y="21383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66" name="Oval 6"/>
          <p:cNvSpPr>
            <a:spLocks noChangeArrowheads="1"/>
          </p:cNvSpPr>
          <p:nvPr/>
        </p:nvSpPr>
        <p:spPr bwMode="auto">
          <a:xfrm>
            <a:off x="450850" y="1884363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67" name="Oval 7"/>
          <p:cNvSpPr>
            <a:spLocks noChangeArrowheads="1"/>
          </p:cNvSpPr>
          <p:nvPr/>
        </p:nvSpPr>
        <p:spPr bwMode="auto">
          <a:xfrm>
            <a:off x="450850" y="32194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68" name="Oval 8"/>
          <p:cNvSpPr>
            <a:spLocks noChangeArrowheads="1"/>
          </p:cNvSpPr>
          <p:nvPr/>
        </p:nvSpPr>
        <p:spPr bwMode="auto">
          <a:xfrm>
            <a:off x="1857375" y="3267844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69" name="Oval 9"/>
          <p:cNvSpPr>
            <a:spLocks noChangeArrowheads="1"/>
          </p:cNvSpPr>
          <p:nvPr/>
        </p:nvSpPr>
        <p:spPr bwMode="auto">
          <a:xfrm>
            <a:off x="3265488" y="3219450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70" name="Oval 10"/>
          <p:cNvSpPr>
            <a:spLocks noChangeArrowheads="1"/>
          </p:cNvSpPr>
          <p:nvPr/>
        </p:nvSpPr>
        <p:spPr bwMode="auto">
          <a:xfrm>
            <a:off x="3265488" y="1884363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71" name="Oval 11"/>
          <p:cNvSpPr>
            <a:spLocks noChangeArrowheads="1"/>
          </p:cNvSpPr>
          <p:nvPr/>
        </p:nvSpPr>
        <p:spPr bwMode="auto">
          <a:xfrm>
            <a:off x="1857375" y="1884363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436563" y="1960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1843088" y="1960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3251200" y="19605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92175" name="Text Box 15"/>
          <p:cNvSpPr txBox="1">
            <a:spLocks noChangeArrowheads="1"/>
          </p:cNvSpPr>
          <p:nvPr/>
        </p:nvSpPr>
        <p:spPr bwMode="auto">
          <a:xfrm>
            <a:off x="436563" y="329406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1843088" y="331552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3251200" y="3294063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2178" name="Oval 18"/>
          <p:cNvSpPr>
            <a:spLocks noChangeArrowheads="1"/>
          </p:cNvSpPr>
          <p:nvPr/>
        </p:nvSpPr>
        <p:spPr bwMode="auto">
          <a:xfrm>
            <a:off x="457200" y="4541044"/>
            <a:ext cx="482600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436563" y="46291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92180" name="Oval 20"/>
          <p:cNvSpPr>
            <a:spLocks noChangeArrowheads="1"/>
          </p:cNvSpPr>
          <p:nvPr/>
        </p:nvSpPr>
        <p:spPr bwMode="auto">
          <a:xfrm>
            <a:off x="1865312" y="4541044"/>
            <a:ext cx="482600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1843088" y="46291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92182" name="Oval 22"/>
          <p:cNvSpPr>
            <a:spLocks noChangeArrowheads="1"/>
          </p:cNvSpPr>
          <p:nvPr/>
        </p:nvSpPr>
        <p:spPr bwMode="auto">
          <a:xfrm>
            <a:off x="3265488" y="4541044"/>
            <a:ext cx="481012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3251200" y="4629150"/>
            <a:ext cx="528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dirty="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 flipV="1">
            <a:off x="693738" y="23796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 flipV="1">
            <a:off x="2070100" y="23796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88" name="Line 28"/>
          <p:cNvSpPr>
            <a:spLocks noChangeShapeType="1"/>
          </p:cNvSpPr>
          <p:nvPr/>
        </p:nvSpPr>
        <p:spPr bwMode="auto">
          <a:xfrm flipV="1">
            <a:off x="3475038" y="37131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89" name="Line 29"/>
          <p:cNvSpPr>
            <a:spLocks noChangeShapeType="1"/>
          </p:cNvSpPr>
          <p:nvPr/>
        </p:nvSpPr>
        <p:spPr bwMode="auto">
          <a:xfrm>
            <a:off x="2316163" y="34464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90" name="Line 30"/>
          <p:cNvSpPr>
            <a:spLocks noChangeShapeType="1"/>
          </p:cNvSpPr>
          <p:nvPr/>
        </p:nvSpPr>
        <p:spPr bwMode="auto">
          <a:xfrm>
            <a:off x="906463" y="47799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91" name="Line 31"/>
          <p:cNvSpPr>
            <a:spLocks noChangeShapeType="1"/>
          </p:cNvSpPr>
          <p:nvPr/>
        </p:nvSpPr>
        <p:spPr bwMode="auto">
          <a:xfrm>
            <a:off x="2316163" y="47799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55563" y="18843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92193" name="Text Box 33"/>
          <p:cNvSpPr txBox="1">
            <a:spLocks noChangeArrowheads="1"/>
          </p:cNvSpPr>
          <p:nvPr/>
        </p:nvSpPr>
        <p:spPr bwMode="auto">
          <a:xfrm>
            <a:off x="3687763" y="329247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2194" name="Text Box 34"/>
          <p:cNvSpPr txBox="1">
            <a:spLocks noChangeArrowheads="1"/>
          </p:cNvSpPr>
          <p:nvPr/>
        </p:nvSpPr>
        <p:spPr bwMode="auto">
          <a:xfrm>
            <a:off x="1154113" y="182721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2195" name="Text Box 35"/>
          <p:cNvSpPr txBox="1">
            <a:spLocks noChangeArrowheads="1"/>
          </p:cNvSpPr>
          <p:nvPr/>
        </p:nvSpPr>
        <p:spPr bwMode="auto">
          <a:xfrm>
            <a:off x="2562225" y="1827213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  <p:sp>
        <p:nvSpPr>
          <p:cNvPr id="92196" name="Text Box 36"/>
          <p:cNvSpPr txBox="1">
            <a:spLocks noChangeArrowheads="1"/>
          </p:cNvSpPr>
          <p:nvPr/>
        </p:nvSpPr>
        <p:spPr bwMode="auto">
          <a:xfrm>
            <a:off x="1154113" y="31623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92197" name="Text Box 37"/>
          <p:cNvSpPr txBox="1">
            <a:spLocks noChangeArrowheads="1"/>
          </p:cNvSpPr>
          <p:nvPr/>
        </p:nvSpPr>
        <p:spPr bwMode="auto">
          <a:xfrm>
            <a:off x="2562225" y="3162300"/>
            <a:ext cx="5270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2198" name="Text Box 38"/>
          <p:cNvSpPr txBox="1">
            <a:spLocks noChangeArrowheads="1"/>
          </p:cNvSpPr>
          <p:nvPr/>
        </p:nvSpPr>
        <p:spPr bwMode="auto">
          <a:xfrm>
            <a:off x="1154113" y="449580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92199" name="Text Box 39"/>
          <p:cNvSpPr txBox="1">
            <a:spLocks noChangeArrowheads="1"/>
          </p:cNvSpPr>
          <p:nvPr/>
        </p:nvSpPr>
        <p:spPr bwMode="auto">
          <a:xfrm>
            <a:off x="2562225" y="4495800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92200" name="Text Box 40"/>
          <p:cNvSpPr txBox="1">
            <a:spLocks noChangeArrowheads="1"/>
          </p:cNvSpPr>
          <p:nvPr/>
        </p:nvSpPr>
        <p:spPr bwMode="auto">
          <a:xfrm>
            <a:off x="207963" y="26463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2201" name="Text Box 41"/>
          <p:cNvSpPr txBox="1">
            <a:spLocks noChangeArrowheads="1"/>
          </p:cNvSpPr>
          <p:nvPr/>
        </p:nvSpPr>
        <p:spPr bwMode="auto">
          <a:xfrm>
            <a:off x="1614488" y="26463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2202" name="Text Box 42"/>
          <p:cNvSpPr txBox="1">
            <a:spLocks noChangeArrowheads="1"/>
          </p:cNvSpPr>
          <p:nvPr/>
        </p:nvSpPr>
        <p:spPr bwMode="auto">
          <a:xfrm>
            <a:off x="3021013" y="26463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2203" name="Text Box 43"/>
          <p:cNvSpPr txBox="1">
            <a:spLocks noChangeArrowheads="1"/>
          </p:cNvSpPr>
          <p:nvPr/>
        </p:nvSpPr>
        <p:spPr bwMode="auto">
          <a:xfrm>
            <a:off x="207963" y="397986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2204" name="Text Box 44"/>
          <p:cNvSpPr txBox="1">
            <a:spLocks noChangeArrowheads="1"/>
          </p:cNvSpPr>
          <p:nvPr/>
        </p:nvSpPr>
        <p:spPr bwMode="auto">
          <a:xfrm>
            <a:off x="1614488" y="397986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2205" name="Text Box 45"/>
          <p:cNvSpPr txBox="1">
            <a:spLocks noChangeArrowheads="1"/>
          </p:cNvSpPr>
          <p:nvPr/>
        </p:nvSpPr>
        <p:spPr bwMode="auto">
          <a:xfrm>
            <a:off x="3021013" y="397986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sp>
        <p:nvSpPr>
          <p:cNvPr id="92206" name="Line 46"/>
          <p:cNvSpPr>
            <a:spLocks noChangeShapeType="1"/>
          </p:cNvSpPr>
          <p:nvPr/>
        </p:nvSpPr>
        <p:spPr bwMode="auto">
          <a:xfrm flipV="1">
            <a:off x="3489325" y="2370138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07" name="Text Box 47"/>
          <p:cNvSpPr txBox="1">
            <a:spLocks noChangeArrowheads="1"/>
          </p:cNvSpPr>
          <p:nvPr/>
        </p:nvSpPr>
        <p:spPr bwMode="auto">
          <a:xfrm>
            <a:off x="5053013" y="3708400"/>
            <a:ext cx="19526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691248" name="Text Box 48"/>
          <p:cNvSpPr txBox="1">
            <a:spLocks noChangeArrowheads="1"/>
          </p:cNvSpPr>
          <p:nvPr/>
        </p:nvSpPr>
        <p:spPr bwMode="auto">
          <a:xfrm>
            <a:off x="4573588" y="1887538"/>
            <a:ext cx="3886200" cy="846137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600"/>
              <a:t>Gesucht ist der kostenminimale Weg (Wegkosten (∑</a:t>
            </a:r>
            <a:r>
              <a:rPr lang="de-DE" altLang="de-DE" sz="1600" i="1"/>
              <a:t>w</a:t>
            </a:r>
            <a:r>
              <a:rPr lang="de-DE" altLang="de-DE" sz="1600"/>
              <a:t>1 + ∑</a:t>
            </a:r>
            <a:r>
              <a:rPr lang="de-DE" altLang="de-DE" sz="1600" i="1"/>
              <a:t>w</a:t>
            </a:r>
            <a:r>
              <a:rPr lang="de-DE" altLang="de-DE" sz="1600"/>
              <a:t>2)  min.) </a:t>
            </a:r>
            <a:br>
              <a:rPr lang="de-DE" altLang="de-DE" sz="1600"/>
            </a:br>
            <a:r>
              <a:rPr lang="de-DE" altLang="de-DE" sz="1600"/>
              <a:t>von </a:t>
            </a:r>
            <a:r>
              <a:rPr lang="de-DE" altLang="de-DE" sz="1600" i="1">
                <a:solidFill>
                  <a:srgbClr val="CC0000"/>
                </a:solidFill>
              </a:rPr>
              <a:t>V</a:t>
            </a:r>
            <a:r>
              <a:rPr lang="de-DE" altLang="de-DE" sz="1600" baseline="-25000">
                <a:solidFill>
                  <a:srgbClr val="CC0000"/>
                </a:solidFill>
              </a:rPr>
              <a:t>s</a:t>
            </a:r>
            <a:r>
              <a:rPr lang="de-DE" altLang="de-DE" sz="1600"/>
              <a:t>  (Knoten 1) zu </a:t>
            </a:r>
            <a:r>
              <a:rPr lang="de-DE" altLang="de-DE" sz="1600" i="1">
                <a:solidFill>
                  <a:srgbClr val="CC0000"/>
                </a:solidFill>
              </a:rPr>
              <a:t>V</a:t>
            </a:r>
            <a:r>
              <a:rPr lang="de-DE" altLang="de-DE" sz="1600" baseline="-25000">
                <a:solidFill>
                  <a:srgbClr val="CC0000"/>
                </a:solidFill>
              </a:rPr>
              <a:t>z</a:t>
            </a:r>
            <a:r>
              <a:rPr lang="de-DE" altLang="de-DE" sz="1600"/>
              <a:t> (Knoten 8). </a:t>
            </a:r>
            <a:endParaRPr lang="en-US" altLang="de-DE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68475" y="3498850"/>
            <a:ext cx="330200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95388" y="2951163"/>
            <a:ext cx="27305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468438" y="2951163"/>
            <a:ext cx="109537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22413" y="2951163"/>
            <a:ext cx="246062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768475" y="2951163"/>
            <a:ext cx="357188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125663" y="2951163"/>
            <a:ext cx="549275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674938" y="2951163"/>
            <a:ext cx="220662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032125" y="2951163"/>
            <a:ext cx="19050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455863" y="3498850"/>
            <a:ext cx="44132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016250" y="3498850"/>
            <a:ext cx="20637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2098675" y="3498850"/>
            <a:ext cx="493713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466850" y="3498850"/>
            <a:ext cx="30162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195388" y="3498850"/>
            <a:ext cx="273050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030538" y="4103688"/>
            <a:ext cx="192087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195388" y="4103688"/>
            <a:ext cx="327025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522413" y="4103688"/>
            <a:ext cx="385762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1908175" y="4103688"/>
            <a:ext cx="328613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2236788" y="4103688"/>
            <a:ext cx="35560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2592388" y="4103688"/>
            <a:ext cx="109537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2700338" y="4103688"/>
            <a:ext cx="33020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119188" y="3811588"/>
            <a:ext cx="18224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Verdrahtungskanal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892175" y="2730500"/>
            <a:ext cx="2606675" cy="1922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508000" y="2354263"/>
            <a:ext cx="3370263" cy="268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508000" y="2354263"/>
            <a:ext cx="384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3498850" y="2354263"/>
            <a:ext cx="3794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3498850" y="4652963"/>
            <a:ext cx="379413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508000" y="4652963"/>
            <a:ext cx="384175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919163" y="2354263"/>
            <a:ext cx="330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1301750" y="2354263"/>
            <a:ext cx="330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1685925" y="2354263"/>
            <a:ext cx="3286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2152650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2495550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2840038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3170238" y="2354263"/>
            <a:ext cx="30003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985838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2208213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2549525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2897188" y="2455863"/>
            <a:ext cx="192087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3222625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1768475" y="2455863"/>
            <a:ext cx="192088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1371600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508000" y="2774950"/>
            <a:ext cx="384175" cy="23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508000" y="4378325"/>
            <a:ext cx="384175" cy="23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508000" y="4065588"/>
            <a:ext cx="384175" cy="238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508000" y="3663950"/>
            <a:ext cx="384175" cy="238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508000" y="3262313"/>
            <a:ext cx="384175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590550" y="2790825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590550" y="3290888"/>
            <a:ext cx="190500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590550" y="3690938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590550" y="4094163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590550" y="4403725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3498850" y="2922588"/>
            <a:ext cx="379413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7" name="Rectangle 55"/>
          <p:cNvSpPr>
            <a:spLocks noChangeArrowheads="1"/>
          </p:cNvSpPr>
          <p:nvPr/>
        </p:nvSpPr>
        <p:spPr bwMode="auto">
          <a:xfrm>
            <a:off x="3498850" y="3279775"/>
            <a:ext cx="379413" cy="274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3498850" y="3884613"/>
            <a:ext cx="379413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89" name="Rectangle 57"/>
          <p:cNvSpPr>
            <a:spLocks noChangeArrowheads="1"/>
          </p:cNvSpPr>
          <p:nvPr/>
        </p:nvSpPr>
        <p:spPr bwMode="auto">
          <a:xfrm>
            <a:off x="3498850" y="4265613"/>
            <a:ext cx="379413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0" name="Rectangle 58"/>
          <p:cNvSpPr>
            <a:spLocks noChangeArrowheads="1"/>
          </p:cNvSpPr>
          <p:nvPr/>
        </p:nvSpPr>
        <p:spPr bwMode="auto">
          <a:xfrm>
            <a:off x="3608388" y="4313238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1" name="Rectangle 59"/>
          <p:cNvSpPr>
            <a:spLocks noChangeArrowheads="1"/>
          </p:cNvSpPr>
          <p:nvPr/>
        </p:nvSpPr>
        <p:spPr bwMode="auto">
          <a:xfrm>
            <a:off x="3608388" y="3938588"/>
            <a:ext cx="193675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3608388" y="3335338"/>
            <a:ext cx="19367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3608388" y="298291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100171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5" name="Rectangle 63"/>
          <p:cNvSpPr>
            <a:spLocks noChangeArrowheads="1"/>
          </p:cNvSpPr>
          <p:nvPr/>
        </p:nvSpPr>
        <p:spPr bwMode="auto">
          <a:xfrm>
            <a:off x="1384300" y="4652963"/>
            <a:ext cx="330200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6" name="Rectangle 64"/>
          <p:cNvSpPr>
            <a:spLocks noChangeArrowheads="1"/>
          </p:cNvSpPr>
          <p:nvPr/>
        </p:nvSpPr>
        <p:spPr bwMode="auto">
          <a:xfrm>
            <a:off x="1851025" y="4652963"/>
            <a:ext cx="328613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7" name="Rectangle 65"/>
          <p:cNvSpPr>
            <a:spLocks noChangeArrowheads="1"/>
          </p:cNvSpPr>
          <p:nvPr/>
        </p:nvSpPr>
        <p:spPr bwMode="auto">
          <a:xfrm>
            <a:off x="314166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8" name="Rectangle 66"/>
          <p:cNvSpPr>
            <a:spLocks noChangeArrowheads="1"/>
          </p:cNvSpPr>
          <p:nvPr/>
        </p:nvSpPr>
        <p:spPr bwMode="auto">
          <a:xfrm>
            <a:off x="276066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499" name="Rectangle 67"/>
          <p:cNvSpPr>
            <a:spLocks noChangeArrowheads="1"/>
          </p:cNvSpPr>
          <p:nvPr/>
        </p:nvSpPr>
        <p:spPr bwMode="auto">
          <a:xfrm>
            <a:off x="238601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00" name="Rectangle 68"/>
          <p:cNvSpPr>
            <a:spLocks noChangeArrowheads="1"/>
          </p:cNvSpPr>
          <p:nvPr/>
        </p:nvSpPr>
        <p:spPr bwMode="auto">
          <a:xfrm>
            <a:off x="1068388" y="4762500"/>
            <a:ext cx="193675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01" name="Rectangle 69"/>
          <p:cNvSpPr>
            <a:spLocks noChangeArrowheads="1"/>
          </p:cNvSpPr>
          <p:nvPr/>
        </p:nvSpPr>
        <p:spPr bwMode="auto">
          <a:xfrm>
            <a:off x="1454150" y="4762500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02" name="Rectangle 70"/>
          <p:cNvSpPr>
            <a:spLocks noChangeArrowheads="1"/>
          </p:cNvSpPr>
          <p:nvPr/>
        </p:nvSpPr>
        <p:spPr bwMode="auto">
          <a:xfrm>
            <a:off x="1919288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03" name="Rectangle 71"/>
          <p:cNvSpPr>
            <a:spLocks noChangeArrowheads="1"/>
          </p:cNvSpPr>
          <p:nvPr/>
        </p:nvSpPr>
        <p:spPr bwMode="auto">
          <a:xfrm>
            <a:off x="2455863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04" name="Rectangle 72"/>
          <p:cNvSpPr>
            <a:spLocks noChangeArrowheads="1"/>
          </p:cNvSpPr>
          <p:nvPr/>
        </p:nvSpPr>
        <p:spPr bwMode="auto">
          <a:xfrm>
            <a:off x="2825750" y="4762500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05" name="Rectangle 73"/>
          <p:cNvSpPr>
            <a:spLocks noChangeArrowheads="1"/>
          </p:cNvSpPr>
          <p:nvPr/>
        </p:nvSpPr>
        <p:spPr bwMode="auto">
          <a:xfrm>
            <a:off x="3208338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1120775" y="3225800"/>
            <a:ext cx="1581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Verdrahtungskanal</a:t>
            </a:r>
          </a:p>
        </p:txBody>
      </p:sp>
      <p:sp>
        <p:nvSpPr>
          <p:cNvPr id="18507" name="Rectangle 75"/>
          <p:cNvSpPr>
            <a:spLocks noChangeArrowheads="1"/>
          </p:cNvSpPr>
          <p:nvPr/>
        </p:nvSpPr>
        <p:spPr bwMode="auto">
          <a:xfrm>
            <a:off x="2838450" y="2951163"/>
            <a:ext cx="193675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pic>
        <p:nvPicPr>
          <p:cNvPr id="18508" name="Picture 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138" y="2363788"/>
            <a:ext cx="30670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09" name="Text Box 78"/>
          <p:cNvSpPr txBox="1">
            <a:spLocks noChangeArrowheads="1"/>
          </p:cNvSpPr>
          <p:nvPr/>
        </p:nvSpPr>
        <p:spPr bwMode="auto">
          <a:xfrm>
            <a:off x="836613" y="1522413"/>
            <a:ext cx="1989137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Kanal (Channel)</a:t>
            </a:r>
          </a:p>
        </p:txBody>
      </p:sp>
      <p:sp>
        <p:nvSpPr>
          <p:cNvPr id="18510" name="Rectangle 79"/>
          <p:cNvSpPr>
            <a:spLocks noChangeArrowheads="1"/>
          </p:cNvSpPr>
          <p:nvPr/>
        </p:nvSpPr>
        <p:spPr bwMode="auto">
          <a:xfrm>
            <a:off x="2843213" y="3498850"/>
            <a:ext cx="20637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511" name="Text Box 80"/>
          <p:cNvSpPr txBox="1">
            <a:spLocks noChangeArrowheads="1"/>
          </p:cNvSpPr>
          <p:nvPr/>
        </p:nvSpPr>
        <p:spPr bwMode="auto">
          <a:xfrm>
            <a:off x="4716463" y="5175250"/>
            <a:ext cx="41243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/>
              <a:t>Standardzellenlayout (Zweilagen-Verdrahtung)</a:t>
            </a:r>
            <a:endParaRPr lang="en-US" altLang="de-DE" sz="1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12" name="Line 28"/>
          <p:cNvSpPr>
            <a:spLocks noChangeShapeType="1"/>
          </p:cNvSpPr>
          <p:nvPr/>
        </p:nvSpPr>
        <p:spPr bwMode="auto">
          <a:xfrm flipV="1">
            <a:off x="683568" y="2263253"/>
            <a:ext cx="0" cy="876835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23161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904875" y="687388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450850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96" name="Oval 12"/>
          <p:cNvSpPr>
            <a:spLocks noChangeArrowheads="1"/>
          </p:cNvSpPr>
          <p:nvPr/>
        </p:nvSpPr>
        <p:spPr bwMode="auto">
          <a:xfrm>
            <a:off x="3265488" y="1771650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436563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C00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3251200" y="1847850"/>
            <a:ext cx="528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3211" name="Line 27"/>
          <p:cNvSpPr>
            <a:spLocks noChangeShapeType="1"/>
          </p:cNvSpPr>
          <p:nvPr/>
        </p:nvSpPr>
        <p:spPr bwMode="auto">
          <a:xfrm flipV="1">
            <a:off x="693738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 flipV="1">
            <a:off x="2070100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14" name="Line 30"/>
          <p:cNvSpPr>
            <a:spLocks noChangeShapeType="1"/>
          </p:cNvSpPr>
          <p:nvPr/>
        </p:nvSpPr>
        <p:spPr bwMode="auto">
          <a:xfrm flipV="1">
            <a:off x="2070100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15" name="Line 31"/>
          <p:cNvSpPr>
            <a:spLocks noChangeShapeType="1"/>
          </p:cNvSpPr>
          <p:nvPr/>
        </p:nvSpPr>
        <p:spPr bwMode="auto">
          <a:xfrm flipV="1">
            <a:off x="3475038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16" name="Text Box 32"/>
          <p:cNvSpPr txBox="1">
            <a:spLocks noChangeArrowheads="1"/>
          </p:cNvSpPr>
          <p:nvPr/>
        </p:nvSpPr>
        <p:spPr bwMode="auto">
          <a:xfrm>
            <a:off x="55563" y="43656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93217" name="Text Box 33"/>
          <p:cNvSpPr txBox="1">
            <a:spLocks noChangeArrowheads="1"/>
          </p:cNvSpPr>
          <p:nvPr/>
        </p:nvSpPr>
        <p:spPr bwMode="auto">
          <a:xfrm>
            <a:off x="3687763" y="18462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3218" name="Text Box 34"/>
          <p:cNvSpPr txBox="1">
            <a:spLocks noChangeArrowheads="1"/>
          </p:cNvSpPr>
          <p:nvPr/>
        </p:nvSpPr>
        <p:spPr bwMode="auto">
          <a:xfrm>
            <a:off x="1154113" y="37941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3221" name="Text Box 37"/>
          <p:cNvSpPr txBox="1">
            <a:spLocks noChangeArrowheads="1"/>
          </p:cNvSpPr>
          <p:nvPr/>
        </p:nvSpPr>
        <p:spPr bwMode="auto">
          <a:xfrm>
            <a:off x="2562225" y="1714500"/>
            <a:ext cx="5270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auto">
          <a:xfrm>
            <a:off x="207963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3225" name="Text Box 41"/>
          <p:cNvSpPr txBox="1">
            <a:spLocks noChangeArrowheads="1"/>
          </p:cNvSpPr>
          <p:nvPr/>
        </p:nvSpPr>
        <p:spPr bwMode="auto">
          <a:xfrm>
            <a:off x="1614488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3226" name="Text Box 42"/>
          <p:cNvSpPr txBox="1">
            <a:spLocks noChangeArrowheads="1"/>
          </p:cNvSpPr>
          <p:nvPr/>
        </p:nvSpPr>
        <p:spPr bwMode="auto">
          <a:xfrm>
            <a:off x="3021013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3227" name="Text Box 43"/>
          <p:cNvSpPr txBox="1">
            <a:spLocks noChangeArrowheads="1"/>
          </p:cNvSpPr>
          <p:nvPr/>
        </p:nvSpPr>
        <p:spPr bwMode="auto">
          <a:xfrm>
            <a:off x="207963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3228" name="Text Box 44"/>
          <p:cNvSpPr txBox="1">
            <a:spLocks noChangeArrowheads="1"/>
          </p:cNvSpPr>
          <p:nvPr/>
        </p:nvSpPr>
        <p:spPr bwMode="auto">
          <a:xfrm>
            <a:off x="1614488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3229" name="Text Box 45"/>
          <p:cNvSpPr txBox="1">
            <a:spLocks noChangeArrowheads="1"/>
          </p:cNvSpPr>
          <p:nvPr/>
        </p:nvSpPr>
        <p:spPr bwMode="auto">
          <a:xfrm>
            <a:off x="3021013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graphicFrame>
        <p:nvGraphicFramePr>
          <p:cNvPr id="692270" name="Group 46"/>
          <p:cNvGraphicFramePr>
            <a:graphicFrameLocks noGrp="1"/>
          </p:cNvGraphicFramePr>
          <p:nvPr/>
        </p:nvGraphicFramePr>
        <p:xfrm>
          <a:off x="4449763" y="479425"/>
          <a:ext cx="4467225" cy="360363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3238" name="Line 54"/>
          <p:cNvSpPr>
            <a:spLocks noChangeShapeType="1"/>
          </p:cNvSpPr>
          <p:nvPr/>
        </p:nvSpPr>
        <p:spPr bwMode="auto">
          <a:xfrm flipV="1">
            <a:off x="3511058" y="922338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239" name="Text Box 55"/>
          <p:cNvSpPr txBox="1">
            <a:spLocks noChangeArrowheads="1"/>
          </p:cNvSpPr>
          <p:nvPr/>
        </p:nvSpPr>
        <p:spPr bwMode="auto">
          <a:xfrm>
            <a:off x="5053013" y="2260600"/>
            <a:ext cx="19526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692280" name="Line 56"/>
          <p:cNvSpPr>
            <a:spLocks noChangeShapeType="1"/>
          </p:cNvSpPr>
          <p:nvPr/>
        </p:nvSpPr>
        <p:spPr bwMode="auto">
          <a:xfrm>
            <a:off x="4468813" y="1612900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2281" name="Line 57"/>
          <p:cNvSpPr>
            <a:spLocks noChangeShapeType="1"/>
          </p:cNvSpPr>
          <p:nvPr/>
        </p:nvSpPr>
        <p:spPr bwMode="auto">
          <a:xfrm>
            <a:off x="915496" y="914400"/>
            <a:ext cx="6556375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2282" name="Text Box 58"/>
          <p:cNvSpPr txBox="1">
            <a:spLocks noChangeArrowheads="1"/>
          </p:cNvSpPr>
          <p:nvPr/>
        </p:nvSpPr>
        <p:spPr bwMode="auto">
          <a:xfrm>
            <a:off x="7486650" y="1130300"/>
            <a:ext cx="88423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3243" name="Text Box 59"/>
          <p:cNvSpPr txBox="1">
            <a:spLocks noChangeArrowheads="1"/>
          </p:cNvSpPr>
          <p:nvPr/>
        </p:nvSpPr>
        <p:spPr bwMode="auto">
          <a:xfrm>
            <a:off x="440694" y="4192588"/>
            <a:ext cx="186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Aktueller Knoten: 1</a:t>
            </a:r>
            <a:endParaRPr lang="en-US" altLang="de-DE" sz="1500"/>
          </a:p>
        </p:txBody>
      </p:sp>
      <p:sp>
        <p:nvSpPr>
          <p:cNvPr id="53" name="Line 26">
            <a:extLst>
              <a:ext uri="{FF2B5EF4-FFF2-40B4-BE49-F238E27FC236}">
                <a16:creationId xmlns:a16="http://schemas.microsoft.com/office/drawing/2014/main" id="{C3BB5A93-5F65-4CA1-9E88-B9DE9E259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" name="Line 27">
            <a:extLst>
              <a:ext uri="{FF2B5EF4-FFF2-40B4-BE49-F238E27FC236}">
                <a16:creationId xmlns:a16="http://schemas.microsoft.com/office/drawing/2014/main" id="{D387E841-5326-4587-87ED-CEA540220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" name="Oval 42">
            <a:extLst>
              <a:ext uri="{FF2B5EF4-FFF2-40B4-BE49-F238E27FC236}">
                <a16:creationId xmlns:a16="http://schemas.microsoft.com/office/drawing/2014/main" id="{DCE0B8E3-E584-4631-A00A-86DBDA56B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43">
            <a:extLst>
              <a:ext uri="{FF2B5EF4-FFF2-40B4-BE49-F238E27FC236}">
                <a16:creationId xmlns:a16="http://schemas.microsoft.com/office/drawing/2014/main" id="{FA28ED25-2B84-40A8-B047-78157C410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57" name="Oval 44">
            <a:extLst>
              <a:ext uri="{FF2B5EF4-FFF2-40B4-BE49-F238E27FC236}">
                <a16:creationId xmlns:a16="http://schemas.microsoft.com/office/drawing/2014/main" id="{8C2AF8F5-9154-43F7-B4AC-2D33BD6CA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" name="Text Box 45">
            <a:extLst>
              <a:ext uri="{FF2B5EF4-FFF2-40B4-BE49-F238E27FC236}">
                <a16:creationId xmlns:a16="http://schemas.microsoft.com/office/drawing/2014/main" id="{91015133-0B0B-409B-B56C-1307C15C7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59" name="Oval 46">
            <a:extLst>
              <a:ext uri="{FF2B5EF4-FFF2-40B4-BE49-F238E27FC236}">
                <a16:creationId xmlns:a16="http://schemas.microsoft.com/office/drawing/2014/main" id="{2DB5A45E-09A8-4033-910C-EB115A204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0" name="Text Box 47">
            <a:extLst>
              <a:ext uri="{FF2B5EF4-FFF2-40B4-BE49-F238E27FC236}">
                <a16:creationId xmlns:a16="http://schemas.microsoft.com/office/drawing/2014/main" id="{4DB7A442-B586-44D4-8EA3-851CE9CB8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61" name="Text Box 57">
            <a:extLst>
              <a:ext uri="{FF2B5EF4-FFF2-40B4-BE49-F238E27FC236}">
                <a16:creationId xmlns:a16="http://schemas.microsoft.com/office/drawing/2014/main" id="{C4C38438-53A9-4888-A776-C20ECEEEE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3049588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62" name="Text Box 58">
            <a:extLst>
              <a:ext uri="{FF2B5EF4-FFF2-40B4-BE49-F238E27FC236}">
                <a16:creationId xmlns:a16="http://schemas.microsoft.com/office/drawing/2014/main" id="{E4B94A2C-1F82-4FC3-A287-0A85D5ABB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049588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63" name="Line 24">
            <a:extLst>
              <a:ext uri="{FF2B5EF4-FFF2-40B4-BE49-F238E27FC236}">
                <a16:creationId xmlns:a16="http://schemas.microsoft.com/office/drawing/2014/main" id="{EC8B7736-5932-48DB-809D-B589F7777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" name="Oval 31">
            <a:extLst>
              <a:ext uri="{FF2B5EF4-FFF2-40B4-BE49-F238E27FC236}">
                <a16:creationId xmlns:a16="http://schemas.microsoft.com/office/drawing/2014/main" id="{507DBF60-A141-40D5-9ED0-EE874873A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" name="Oval 32">
            <a:extLst>
              <a:ext uri="{FF2B5EF4-FFF2-40B4-BE49-F238E27FC236}">
                <a16:creationId xmlns:a16="http://schemas.microsoft.com/office/drawing/2014/main" id="{46AC4010-8B67-46DD-906A-4105035E5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6" name="Text Box 39">
            <a:extLst>
              <a:ext uri="{FF2B5EF4-FFF2-40B4-BE49-F238E27FC236}">
                <a16:creationId xmlns:a16="http://schemas.microsoft.com/office/drawing/2014/main" id="{503AFA0C-2B18-432E-98E3-234573629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67" name="Text Box 40">
            <a:extLst>
              <a:ext uri="{FF2B5EF4-FFF2-40B4-BE49-F238E27FC236}">
                <a16:creationId xmlns:a16="http://schemas.microsoft.com/office/drawing/2014/main" id="{F590474A-0B72-46EE-8BDA-6978A3719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id="{E991139B-9005-43D7-B798-03B64660F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69" name="Line 29">
            <a:extLst>
              <a:ext uri="{FF2B5EF4-FFF2-40B4-BE49-F238E27FC236}">
                <a16:creationId xmlns:a16="http://schemas.microsoft.com/office/drawing/2014/main" id="{FE104378-44E5-4938-BB9C-0357911F4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" name="Oval 34">
            <a:extLst>
              <a:ext uri="{FF2B5EF4-FFF2-40B4-BE49-F238E27FC236}">
                <a16:creationId xmlns:a16="http://schemas.microsoft.com/office/drawing/2014/main" id="{294B5C7C-FF0E-41AB-99FB-06E989DA0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1" name="Oval 35">
            <a:extLst>
              <a:ext uri="{FF2B5EF4-FFF2-40B4-BE49-F238E27FC236}">
                <a16:creationId xmlns:a16="http://schemas.microsoft.com/office/drawing/2014/main" id="{FB748C50-87FB-4F7A-8618-A1E61A13F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2" name="Text Box 37">
            <a:extLst>
              <a:ext uri="{FF2B5EF4-FFF2-40B4-BE49-F238E27FC236}">
                <a16:creationId xmlns:a16="http://schemas.microsoft.com/office/drawing/2014/main" id="{CDBF9D21-1CA0-4BA0-9943-A4A1BC132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73" name="Text Box 38">
            <a:extLst>
              <a:ext uri="{FF2B5EF4-FFF2-40B4-BE49-F238E27FC236}">
                <a16:creationId xmlns:a16="http://schemas.microsoft.com/office/drawing/2014/main" id="{6ACAB2FC-9853-4A44-8196-1037B9538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74" name="Text Box 54">
            <a:extLst>
              <a:ext uri="{FF2B5EF4-FFF2-40B4-BE49-F238E27FC236}">
                <a16:creationId xmlns:a16="http://schemas.microsoft.com/office/drawing/2014/main" id="{330BE4F8-74F1-4D1A-BF0E-B5F88DF95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80" grpId="0" animBg="1"/>
      <p:bldP spid="692281" grpId="0" animBg="1"/>
      <p:bldP spid="69228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5040313" y="2259013"/>
            <a:ext cx="1952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7486650" y="1130300"/>
            <a:ext cx="88423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5091113" y="935038"/>
            <a:ext cx="923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5067300" y="1265238"/>
            <a:ext cx="153035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4454525" y="1611313"/>
            <a:ext cx="446246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7329488" y="1893888"/>
            <a:ext cx="9652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4448175" y="2381250"/>
            <a:ext cx="4468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3258" name="Line 10"/>
          <p:cNvSpPr>
            <a:spLocks noChangeShapeType="1"/>
          </p:cNvSpPr>
          <p:nvPr/>
        </p:nvSpPr>
        <p:spPr bwMode="auto">
          <a:xfrm flipV="1">
            <a:off x="881063" y="1141413"/>
            <a:ext cx="4192587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3259" name="Line 11"/>
          <p:cNvSpPr>
            <a:spLocks noChangeShapeType="1"/>
          </p:cNvSpPr>
          <p:nvPr/>
        </p:nvSpPr>
        <p:spPr bwMode="auto">
          <a:xfrm>
            <a:off x="2328863" y="835025"/>
            <a:ext cx="2771775" cy="5016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3260" name="Line 12"/>
          <p:cNvSpPr>
            <a:spLocks noChangeShapeType="1"/>
          </p:cNvSpPr>
          <p:nvPr/>
        </p:nvSpPr>
        <p:spPr bwMode="auto">
          <a:xfrm>
            <a:off x="6146800" y="1450975"/>
            <a:ext cx="1222375" cy="5000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3261" name="Oval 13"/>
          <p:cNvSpPr>
            <a:spLocks noChangeArrowheads="1"/>
          </p:cNvSpPr>
          <p:nvPr/>
        </p:nvSpPr>
        <p:spPr bwMode="auto">
          <a:xfrm>
            <a:off x="4895850" y="914400"/>
            <a:ext cx="1393825" cy="693738"/>
          </a:xfrm>
          <a:prstGeom prst="ellips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22" name="Oval 14"/>
          <p:cNvSpPr>
            <a:spLocks noChangeArrowheads="1"/>
          </p:cNvSpPr>
          <p:nvPr/>
        </p:nvSpPr>
        <p:spPr bwMode="auto">
          <a:xfrm>
            <a:off x="74613" y="304800"/>
            <a:ext cx="1025525" cy="760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4246563" y="2514600"/>
            <a:ext cx="48974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0C0C0"/>
                </a:solidFill>
              </a:rPr>
              <a:t>Angabe von </a:t>
            </a:r>
            <a:r>
              <a:rPr lang="de-DE" altLang="de-DE" sz="1500" i="1">
                <a:solidFill>
                  <a:srgbClr val="C0C0C0"/>
                </a:solidFill>
              </a:rPr>
              <a:t>Rückverfolgungsindex</a:t>
            </a:r>
            <a:r>
              <a:rPr lang="de-DE" altLang="de-DE" sz="1500">
                <a:solidFill>
                  <a:srgbClr val="C0C0C0"/>
                </a:solidFill>
              </a:rPr>
              <a:t> (Knoten)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1</a:t>
            </a:r>
            <a:r>
              <a:rPr lang="de-DE" altLang="de-DE" sz="1500">
                <a:solidFill>
                  <a:srgbClr val="C0C0C0"/>
                </a:solidFill>
              </a:rPr>
              <a:t>,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2</a:t>
            </a:r>
          </a:p>
        </p:txBody>
      </p:sp>
      <p:graphicFrame>
        <p:nvGraphicFramePr>
          <p:cNvPr id="693264" name="Group 16"/>
          <p:cNvGraphicFramePr>
            <a:graphicFrameLocks noGrp="1"/>
          </p:cNvGraphicFramePr>
          <p:nvPr/>
        </p:nvGraphicFramePr>
        <p:xfrm>
          <a:off x="4449763" y="479425"/>
          <a:ext cx="4467225" cy="360363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32" name="Line 24"/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33" name="Line 25"/>
          <p:cNvSpPr>
            <a:spLocks noChangeShapeType="1"/>
          </p:cNvSpPr>
          <p:nvPr/>
        </p:nvSpPr>
        <p:spPr bwMode="auto">
          <a:xfrm>
            <a:off x="23161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34" name="Line 26"/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35" name="Line 27"/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36" name="Line 28"/>
          <p:cNvSpPr>
            <a:spLocks noChangeShapeType="1"/>
          </p:cNvSpPr>
          <p:nvPr/>
        </p:nvSpPr>
        <p:spPr bwMode="auto">
          <a:xfrm>
            <a:off x="904875" y="687388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37" name="Line 29"/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38" name="Oval 30"/>
          <p:cNvSpPr>
            <a:spLocks noChangeArrowheads="1"/>
          </p:cNvSpPr>
          <p:nvPr/>
        </p:nvSpPr>
        <p:spPr bwMode="auto">
          <a:xfrm>
            <a:off x="450850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39" name="Oval 31"/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40" name="Oval 32"/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41" name="Oval 33"/>
          <p:cNvSpPr>
            <a:spLocks noChangeArrowheads="1"/>
          </p:cNvSpPr>
          <p:nvPr/>
        </p:nvSpPr>
        <p:spPr bwMode="auto">
          <a:xfrm>
            <a:off x="3265488" y="1771650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42" name="Oval 34"/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43" name="Oval 35"/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44" name="Text Box 36"/>
          <p:cNvSpPr txBox="1">
            <a:spLocks noChangeArrowheads="1"/>
          </p:cNvSpPr>
          <p:nvPr/>
        </p:nvSpPr>
        <p:spPr bwMode="auto">
          <a:xfrm>
            <a:off x="436563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C00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4245" name="Text Box 37"/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94246" name="Text Box 38"/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94247" name="Text Box 39"/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94248" name="Text Box 40"/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94249" name="Text Box 41"/>
          <p:cNvSpPr txBox="1">
            <a:spLocks noChangeArrowheads="1"/>
          </p:cNvSpPr>
          <p:nvPr/>
        </p:nvSpPr>
        <p:spPr bwMode="auto">
          <a:xfrm>
            <a:off x="3251200" y="1847850"/>
            <a:ext cx="528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4250" name="Oval 42"/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51" name="Text Box 43"/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94252" name="Oval 44"/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53" name="Text Box 45"/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94254" name="Oval 46"/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255" name="Text Box 47"/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94256" name="Line 48"/>
          <p:cNvSpPr>
            <a:spLocks noChangeShapeType="1"/>
          </p:cNvSpPr>
          <p:nvPr/>
        </p:nvSpPr>
        <p:spPr bwMode="auto">
          <a:xfrm flipV="1">
            <a:off x="693738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57" name="Line 49"/>
          <p:cNvSpPr>
            <a:spLocks noChangeShapeType="1"/>
          </p:cNvSpPr>
          <p:nvPr/>
        </p:nvSpPr>
        <p:spPr bwMode="auto">
          <a:xfrm flipV="1">
            <a:off x="693738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58" name="Line 50"/>
          <p:cNvSpPr>
            <a:spLocks noChangeShapeType="1"/>
          </p:cNvSpPr>
          <p:nvPr/>
        </p:nvSpPr>
        <p:spPr bwMode="auto">
          <a:xfrm flipV="1">
            <a:off x="2070100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59" name="Line 51"/>
          <p:cNvSpPr>
            <a:spLocks noChangeShapeType="1"/>
          </p:cNvSpPr>
          <p:nvPr/>
        </p:nvSpPr>
        <p:spPr bwMode="auto">
          <a:xfrm flipV="1">
            <a:off x="2070100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60" name="Line 52"/>
          <p:cNvSpPr>
            <a:spLocks noChangeShapeType="1"/>
          </p:cNvSpPr>
          <p:nvPr/>
        </p:nvSpPr>
        <p:spPr bwMode="auto">
          <a:xfrm flipV="1">
            <a:off x="3475038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61" name="Text Box 53"/>
          <p:cNvSpPr txBox="1">
            <a:spLocks noChangeArrowheads="1"/>
          </p:cNvSpPr>
          <p:nvPr/>
        </p:nvSpPr>
        <p:spPr bwMode="auto">
          <a:xfrm>
            <a:off x="1154113" y="37941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4262" name="Text Box 54"/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  <p:sp>
        <p:nvSpPr>
          <p:cNvPr id="94263" name="Text Box 55"/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94264" name="Text Box 56"/>
          <p:cNvSpPr txBox="1">
            <a:spLocks noChangeArrowheads="1"/>
          </p:cNvSpPr>
          <p:nvPr/>
        </p:nvSpPr>
        <p:spPr bwMode="auto">
          <a:xfrm>
            <a:off x="2562225" y="1714500"/>
            <a:ext cx="5270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1154113" y="3049588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2562225" y="3049588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94267" name="Text Box 59"/>
          <p:cNvSpPr txBox="1">
            <a:spLocks noChangeArrowheads="1"/>
          </p:cNvSpPr>
          <p:nvPr/>
        </p:nvSpPr>
        <p:spPr bwMode="auto">
          <a:xfrm>
            <a:off x="207963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4268" name="Text Box 60"/>
          <p:cNvSpPr txBox="1">
            <a:spLocks noChangeArrowheads="1"/>
          </p:cNvSpPr>
          <p:nvPr/>
        </p:nvSpPr>
        <p:spPr bwMode="auto">
          <a:xfrm>
            <a:off x="1614488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4269" name="Text Box 61"/>
          <p:cNvSpPr txBox="1">
            <a:spLocks noChangeArrowheads="1"/>
          </p:cNvSpPr>
          <p:nvPr/>
        </p:nvSpPr>
        <p:spPr bwMode="auto">
          <a:xfrm>
            <a:off x="3021013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4270" name="Text Box 62"/>
          <p:cNvSpPr txBox="1">
            <a:spLocks noChangeArrowheads="1"/>
          </p:cNvSpPr>
          <p:nvPr/>
        </p:nvSpPr>
        <p:spPr bwMode="auto">
          <a:xfrm>
            <a:off x="207963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4271" name="Text Box 63"/>
          <p:cNvSpPr txBox="1">
            <a:spLocks noChangeArrowheads="1"/>
          </p:cNvSpPr>
          <p:nvPr/>
        </p:nvSpPr>
        <p:spPr bwMode="auto">
          <a:xfrm>
            <a:off x="1614488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3021013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sp>
        <p:nvSpPr>
          <p:cNvPr id="94273" name="Line 65"/>
          <p:cNvSpPr>
            <a:spLocks noChangeShapeType="1"/>
          </p:cNvSpPr>
          <p:nvPr/>
        </p:nvSpPr>
        <p:spPr bwMode="auto">
          <a:xfrm flipV="1">
            <a:off x="3489325" y="922338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274" name="Text Box 66"/>
          <p:cNvSpPr txBox="1">
            <a:spLocks noChangeArrowheads="1"/>
          </p:cNvSpPr>
          <p:nvPr/>
        </p:nvSpPr>
        <p:spPr bwMode="auto">
          <a:xfrm>
            <a:off x="455613" y="4192588"/>
            <a:ext cx="1970087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Aktueller Knoten: 1</a:t>
            </a:r>
            <a:br>
              <a:rPr lang="de-DE" altLang="de-DE" sz="1500"/>
            </a:br>
            <a:r>
              <a:rPr lang="de-DE" altLang="de-DE" sz="1500"/>
              <a:t>Nachbarknoten: 2, 4</a:t>
            </a:r>
            <a:endParaRPr lang="en-US" altLang="de-DE" sz="1500"/>
          </a:p>
        </p:txBody>
      </p:sp>
      <p:sp>
        <p:nvSpPr>
          <p:cNvPr id="693315" name="Text Box 67"/>
          <p:cNvSpPr txBox="1">
            <a:spLocks noChangeArrowheads="1"/>
          </p:cNvSpPr>
          <p:nvPr/>
        </p:nvSpPr>
        <p:spPr bwMode="auto">
          <a:xfrm>
            <a:off x="455613" y="4649788"/>
            <a:ext cx="36401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Beste Wegkosten in Menge 2: Knoten 4 </a:t>
            </a:r>
            <a:endParaRPr lang="en-US" altLang="de-DE" sz="1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9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9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3253" grpId="0"/>
      <p:bldP spid="693254" grpId="0"/>
      <p:bldP spid="693256" grpId="0"/>
      <p:bldP spid="693258" grpId="0" animBg="1"/>
      <p:bldP spid="693259" grpId="0" animBg="1"/>
      <p:bldP spid="693260" grpId="0" animBg="1"/>
      <p:bldP spid="693261" grpId="0" animBg="1"/>
      <p:bldP spid="69331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5237" name="Line 5"/>
          <p:cNvSpPr>
            <a:spLocks noChangeShapeType="1"/>
          </p:cNvSpPr>
          <p:nvPr/>
        </p:nvSpPr>
        <p:spPr bwMode="auto">
          <a:xfrm>
            <a:off x="2316163" y="1997075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904875" y="68580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41" name="Oval 9"/>
          <p:cNvSpPr>
            <a:spLocks noChangeArrowheads="1"/>
          </p:cNvSpPr>
          <p:nvPr/>
        </p:nvSpPr>
        <p:spPr bwMode="auto">
          <a:xfrm>
            <a:off x="450850" y="434975"/>
            <a:ext cx="482600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5244" name="Oval 12"/>
          <p:cNvSpPr>
            <a:spLocks noChangeArrowheads="1"/>
          </p:cNvSpPr>
          <p:nvPr/>
        </p:nvSpPr>
        <p:spPr bwMode="auto">
          <a:xfrm>
            <a:off x="3265488" y="1770063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436563" y="5111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3251200" y="18462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 flipV="1">
            <a:off x="693738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60" name="Line 28"/>
          <p:cNvSpPr>
            <a:spLocks noChangeShapeType="1"/>
          </p:cNvSpPr>
          <p:nvPr/>
        </p:nvSpPr>
        <p:spPr bwMode="auto">
          <a:xfrm flipV="1">
            <a:off x="6937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61" name="Line 29"/>
          <p:cNvSpPr>
            <a:spLocks noChangeShapeType="1"/>
          </p:cNvSpPr>
          <p:nvPr/>
        </p:nvSpPr>
        <p:spPr bwMode="auto">
          <a:xfrm flipV="1">
            <a:off x="2070100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62" name="Line 30"/>
          <p:cNvSpPr>
            <a:spLocks noChangeShapeType="1"/>
          </p:cNvSpPr>
          <p:nvPr/>
        </p:nvSpPr>
        <p:spPr bwMode="auto">
          <a:xfrm flipV="1">
            <a:off x="2070100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 flipV="1">
            <a:off x="34750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55563" y="43497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3687763" y="18446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5266" name="Text Box 34"/>
          <p:cNvSpPr txBox="1">
            <a:spLocks noChangeArrowheads="1"/>
          </p:cNvSpPr>
          <p:nvPr/>
        </p:nvSpPr>
        <p:spPr bwMode="auto">
          <a:xfrm>
            <a:off x="1154113" y="37782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5269" name="Text Box 37"/>
          <p:cNvSpPr txBox="1">
            <a:spLocks noChangeArrowheads="1"/>
          </p:cNvSpPr>
          <p:nvPr/>
        </p:nvSpPr>
        <p:spPr bwMode="auto">
          <a:xfrm>
            <a:off x="2562225" y="1712913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5272" name="Text Box 40"/>
          <p:cNvSpPr txBox="1">
            <a:spLocks noChangeArrowheads="1"/>
          </p:cNvSpPr>
          <p:nvPr/>
        </p:nvSpPr>
        <p:spPr bwMode="auto">
          <a:xfrm>
            <a:off x="20796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5273" name="Text Box 41"/>
          <p:cNvSpPr txBox="1">
            <a:spLocks noChangeArrowheads="1"/>
          </p:cNvSpPr>
          <p:nvPr/>
        </p:nvSpPr>
        <p:spPr bwMode="auto">
          <a:xfrm>
            <a:off x="1614488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5274" name="Text Box 42"/>
          <p:cNvSpPr txBox="1">
            <a:spLocks noChangeArrowheads="1"/>
          </p:cNvSpPr>
          <p:nvPr/>
        </p:nvSpPr>
        <p:spPr bwMode="auto">
          <a:xfrm>
            <a:off x="302101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5275" name="Text Box 43"/>
          <p:cNvSpPr txBox="1">
            <a:spLocks noChangeArrowheads="1"/>
          </p:cNvSpPr>
          <p:nvPr/>
        </p:nvSpPr>
        <p:spPr bwMode="auto">
          <a:xfrm>
            <a:off x="20796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5276" name="Text Box 44"/>
          <p:cNvSpPr txBox="1">
            <a:spLocks noChangeArrowheads="1"/>
          </p:cNvSpPr>
          <p:nvPr/>
        </p:nvSpPr>
        <p:spPr bwMode="auto">
          <a:xfrm>
            <a:off x="1614488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5277" name="Text Box 45"/>
          <p:cNvSpPr txBox="1">
            <a:spLocks noChangeArrowheads="1"/>
          </p:cNvSpPr>
          <p:nvPr/>
        </p:nvSpPr>
        <p:spPr bwMode="auto">
          <a:xfrm>
            <a:off x="302101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graphicFrame>
        <p:nvGraphicFramePr>
          <p:cNvPr id="694318" name="Group 46"/>
          <p:cNvGraphicFramePr>
            <a:graphicFrameLocks noGrp="1"/>
          </p:cNvGraphicFramePr>
          <p:nvPr/>
        </p:nvGraphicFramePr>
        <p:xfrm>
          <a:off x="4449763" y="477838"/>
          <a:ext cx="4467225" cy="360362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5286" name="Line 54"/>
          <p:cNvSpPr>
            <a:spLocks noChangeShapeType="1"/>
          </p:cNvSpPr>
          <p:nvPr/>
        </p:nvSpPr>
        <p:spPr bwMode="auto">
          <a:xfrm flipV="1">
            <a:off x="3489325" y="920750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287" name="Text Box 55"/>
          <p:cNvSpPr txBox="1">
            <a:spLocks noChangeArrowheads="1"/>
          </p:cNvSpPr>
          <p:nvPr/>
        </p:nvSpPr>
        <p:spPr bwMode="auto">
          <a:xfrm>
            <a:off x="5053013" y="2259013"/>
            <a:ext cx="1952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95288" name="Text Box 56"/>
          <p:cNvSpPr txBox="1">
            <a:spLocks noChangeArrowheads="1"/>
          </p:cNvSpPr>
          <p:nvPr/>
        </p:nvSpPr>
        <p:spPr bwMode="auto">
          <a:xfrm>
            <a:off x="7500938" y="1130300"/>
            <a:ext cx="8509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5289" name="Text Box 57"/>
          <p:cNvSpPr txBox="1">
            <a:spLocks noChangeArrowheads="1"/>
          </p:cNvSpPr>
          <p:nvPr/>
        </p:nvSpPr>
        <p:spPr bwMode="auto">
          <a:xfrm>
            <a:off x="5103813" y="935038"/>
            <a:ext cx="923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5290" name="Text Box 58"/>
          <p:cNvSpPr txBox="1">
            <a:spLocks noChangeArrowheads="1"/>
          </p:cNvSpPr>
          <p:nvPr/>
        </p:nvSpPr>
        <p:spPr bwMode="auto">
          <a:xfrm>
            <a:off x="5080000" y="1265238"/>
            <a:ext cx="147637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5291" name="Line 59"/>
          <p:cNvSpPr>
            <a:spLocks noChangeShapeType="1"/>
          </p:cNvSpPr>
          <p:nvPr/>
        </p:nvSpPr>
        <p:spPr bwMode="auto">
          <a:xfrm>
            <a:off x="4468813" y="1611313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5292" name="Text Box 60"/>
          <p:cNvSpPr txBox="1">
            <a:spLocks noChangeArrowheads="1"/>
          </p:cNvSpPr>
          <p:nvPr/>
        </p:nvSpPr>
        <p:spPr bwMode="auto">
          <a:xfrm>
            <a:off x="7342188" y="1893888"/>
            <a:ext cx="966787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5293" name="Line 61"/>
          <p:cNvSpPr>
            <a:spLocks noChangeShapeType="1"/>
          </p:cNvSpPr>
          <p:nvPr/>
        </p:nvSpPr>
        <p:spPr bwMode="auto">
          <a:xfrm>
            <a:off x="4462463" y="2381250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4334" name="Line 62"/>
          <p:cNvSpPr>
            <a:spLocks noChangeShapeType="1"/>
          </p:cNvSpPr>
          <p:nvPr/>
        </p:nvSpPr>
        <p:spPr bwMode="auto">
          <a:xfrm>
            <a:off x="3692525" y="881063"/>
            <a:ext cx="1393825" cy="12509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4335" name="Text Box 63"/>
          <p:cNvSpPr txBox="1">
            <a:spLocks noChangeArrowheads="1"/>
          </p:cNvSpPr>
          <p:nvPr/>
        </p:nvSpPr>
        <p:spPr bwMode="auto">
          <a:xfrm>
            <a:off x="5070475" y="1716088"/>
            <a:ext cx="113188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(5) 10,11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694336" name="Text Box 64"/>
          <p:cNvSpPr txBox="1">
            <a:spLocks noChangeArrowheads="1"/>
          </p:cNvSpPr>
          <p:nvPr/>
        </p:nvSpPr>
        <p:spPr bwMode="auto">
          <a:xfrm>
            <a:off x="5049838" y="1998663"/>
            <a:ext cx="1071562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(7) 9,12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694337" name="Text Box 65"/>
          <p:cNvSpPr txBox="1">
            <a:spLocks noChangeArrowheads="1"/>
          </p:cNvSpPr>
          <p:nvPr/>
        </p:nvSpPr>
        <p:spPr bwMode="auto">
          <a:xfrm>
            <a:off x="7340600" y="2674938"/>
            <a:ext cx="92392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694338" name="Line 66"/>
          <p:cNvSpPr>
            <a:spLocks noChangeShapeType="1"/>
          </p:cNvSpPr>
          <p:nvPr/>
        </p:nvSpPr>
        <p:spPr bwMode="auto">
          <a:xfrm>
            <a:off x="6383338" y="1674813"/>
            <a:ext cx="955675" cy="10620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4339" name="Oval 67"/>
          <p:cNvSpPr>
            <a:spLocks noChangeArrowheads="1"/>
          </p:cNvSpPr>
          <p:nvPr/>
        </p:nvSpPr>
        <p:spPr bwMode="auto">
          <a:xfrm>
            <a:off x="4786313" y="852488"/>
            <a:ext cx="1587500" cy="1557337"/>
          </a:xfrm>
          <a:prstGeom prst="ellips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5300" name="Line 68"/>
          <p:cNvSpPr>
            <a:spLocks noChangeShapeType="1"/>
          </p:cNvSpPr>
          <p:nvPr/>
        </p:nvSpPr>
        <p:spPr bwMode="auto">
          <a:xfrm>
            <a:off x="4454525" y="3125788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4341" name="Freeform 69"/>
          <p:cNvSpPr>
            <a:spLocks/>
          </p:cNvSpPr>
          <p:nvPr/>
        </p:nvSpPr>
        <p:spPr bwMode="auto">
          <a:xfrm>
            <a:off x="2324100" y="1903413"/>
            <a:ext cx="2762250" cy="522287"/>
          </a:xfrm>
          <a:custGeom>
            <a:avLst/>
            <a:gdLst>
              <a:gd name="T0" fmla="*/ 0 w 1678"/>
              <a:gd name="T1" fmla="*/ 2147483647 h 265"/>
              <a:gd name="T2" fmla="*/ 2147483647 w 1678"/>
              <a:gd name="T3" fmla="*/ 2147483647 h 265"/>
              <a:gd name="T4" fmla="*/ 2147483647 w 1678"/>
              <a:gd name="T5" fmla="*/ 2147483647 h 265"/>
              <a:gd name="T6" fmla="*/ 2147483647 w 1678"/>
              <a:gd name="T7" fmla="*/ 0 h 2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78" h="265">
                <a:moveTo>
                  <a:pt x="0" y="136"/>
                </a:moveTo>
                <a:cubicBezTo>
                  <a:pt x="143" y="174"/>
                  <a:pt x="287" y="212"/>
                  <a:pt x="453" y="227"/>
                </a:cubicBezTo>
                <a:cubicBezTo>
                  <a:pt x="619" y="242"/>
                  <a:pt x="794" y="265"/>
                  <a:pt x="998" y="227"/>
                </a:cubicBezTo>
                <a:cubicBezTo>
                  <a:pt x="1202" y="189"/>
                  <a:pt x="1440" y="94"/>
                  <a:pt x="16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302" name="Oval 70"/>
          <p:cNvSpPr>
            <a:spLocks noChangeArrowheads="1"/>
          </p:cNvSpPr>
          <p:nvPr/>
        </p:nvSpPr>
        <p:spPr bwMode="auto">
          <a:xfrm>
            <a:off x="1731963" y="303213"/>
            <a:ext cx="763587" cy="760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5303" name="Text Box 71"/>
          <p:cNvSpPr txBox="1">
            <a:spLocks noChangeArrowheads="1"/>
          </p:cNvSpPr>
          <p:nvPr/>
        </p:nvSpPr>
        <p:spPr bwMode="auto">
          <a:xfrm>
            <a:off x="4278313" y="3200400"/>
            <a:ext cx="486568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0C0C0"/>
                </a:solidFill>
              </a:rPr>
              <a:t>Angabe von </a:t>
            </a:r>
            <a:r>
              <a:rPr lang="de-DE" altLang="de-DE" sz="1500" i="1">
                <a:solidFill>
                  <a:srgbClr val="C0C0C0"/>
                </a:solidFill>
              </a:rPr>
              <a:t>Rückverfolgungsindex</a:t>
            </a:r>
            <a:r>
              <a:rPr lang="de-DE" altLang="de-DE" sz="1500">
                <a:solidFill>
                  <a:srgbClr val="C0C0C0"/>
                </a:solidFill>
              </a:rPr>
              <a:t> (Knoten)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1</a:t>
            </a:r>
            <a:r>
              <a:rPr lang="de-DE" altLang="de-DE" sz="1500">
                <a:solidFill>
                  <a:srgbClr val="C0C0C0"/>
                </a:solidFill>
              </a:rPr>
              <a:t>,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95304" name="Text Box 72"/>
          <p:cNvSpPr txBox="1">
            <a:spLocks noChangeArrowheads="1"/>
          </p:cNvSpPr>
          <p:nvPr/>
        </p:nvSpPr>
        <p:spPr bwMode="auto">
          <a:xfrm>
            <a:off x="455613" y="4192588"/>
            <a:ext cx="21780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Aktueller Knoten: 4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Nachbarknoten: 1, 5, 7</a:t>
            </a:r>
            <a:endParaRPr lang="en-US" altLang="de-DE" sz="1500"/>
          </a:p>
        </p:txBody>
      </p:sp>
      <p:sp>
        <p:nvSpPr>
          <p:cNvPr id="95305" name="Line 73"/>
          <p:cNvSpPr>
            <a:spLocks noChangeShapeType="1"/>
          </p:cNvSpPr>
          <p:nvPr/>
        </p:nvSpPr>
        <p:spPr bwMode="auto">
          <a:xfrm flipV="1">
            <a:off x="1995488" y="4578350"/>
            <a:ext cx="161925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4346" name="Text Box 74"/>
          <p:cNvSpPr txBox="1">
            <a:spLocks noChangeArrowheads="1"/>
          </p:cNvSpPr>
          <p:nvPr/>
        </p:nvSpPr>
        <p:spPr bwMode="auto">
          <a:xfrm>
            <a:off x="455613" y="4649788"/>
            <a:ext cx="36401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Beste Wegkosten in Menge 2: Knoten 2 </a:t>
            </a:r>
            <a:endParaRPr lang="en-US" altLang="de-DE" sz="1500"/>
          </a:p>
        </p:txBody>
      </p:sp>
      <p:sp>
        <p:nvSpPr>
          <p:cNvPr id="68" name="Line 26">
            <a:extLst>
              <a:ext uri="{FF2B5EF4-FFF2-40B4-BE49-F238E27FC236}">
                <a16:creationId xmlns:a16="http://schemas.microsoft.com/office/drawing/2014/main" id="{F2E40101-AE02-479A-971E-67B0A2857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" name="Line 27">
            <a:extLst>
              <a:ext uri="{FF2B5EF4-FFF2-40B4-BE49-F238E27FC236}">
                <a16:creationId xmlns:a16="http://schemas.microsoft.com/office/drawing/2014/main" id="{CD765905-27E1-4CDB-A137-4025F18BE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" name="Oval 42">
            <a:extLst>
              <a:ext uri="{FF2B5EF4-FFF2-40B4-BE49-F238E27FC236}">
                <a16:creationId xmlns:a16="http://schemas.microsoft.com/office/drawing/2014/main" id="{2F4821E8-9E51-41F1-B128-AB363FEDB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1" name="Text Box 43">
            <a:extLst>
              <a:ext uri="{FF2B5EF4-FFF2-40B4-BE49-F238E27FC236}">
                <a16:creationId xmlns:a16="http://schemas.microsoft.com/office/drawing/2014/main" id="{B45A5A8C-D7EF-4B9F-8E65-17BA1666B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72" name="Oval 44">
            <a:extLst>
              <a:ext uri="{FF2B5EF4-FFF2-40B4-BE49-F238E27FC236}">
                <a16:creationId xmlns:a16="http://schemas.microsoft.com/office/drawing/2014/main" id="{708A92D3-FB33-4A7C-99E2-E30D63F7C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3" name="Text Box 45">
            <a:extLst>
              <a:ext uri="{FF2B5EF4-FFF2-40B4-BE49-F238E27FC236}">
                <a16:creationId xmlns:a16="http://schemas.microsoft.com/office/drawing/2014/main" id="{3CEF5450-03CD-4247-8E14-2F0BDD9F6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74" name="Oval 46">
            <a:extLst>
              <a:ext uri="{FF2B5EF4-FFF2-40B4-BE49-F238E27FC236}">
                <a16:creationId xmlns:a16="http://schemas.microsoft.com/office/drawing/2014/main" id="{085C0F91-EF1C-4603-8C47-1280DB4A7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5" name="Text Box 47">
            <a:extLst>
              <a:ext uri="{FF2B5EF4-FFF2-40B4-BE49-F238E27FC236}">
                <a16:creationId xmlns:a16="http://schemas.microsoft.com/office/drawing/2014/main" id="{75038FEC-AAB6-4908-8ABA-D295DC04E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76" name="Text Box 57">
            <a:extLst>
              <a:ext uri="{FF2B5EF4-FFF2-40B4-BE49-F238E27FC236}">
                <a16:creationId xmlns:a16="http://schemas.microsoft.com/office/drawing/2014/main" id="{95F94FF0-84A5-4960-B60B-A2CFFE43D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3049588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77" name="Text Box 58">
            <a:extLst>
              <a:ext uri="{FF2B5EF4-FFF2-40B4-BE49-F238E27FC236}">
                <a16:creationId xmlns:a16="http://schemas.microsoft.com/office/drawing/2014/main" id="{F4799051-F25E-4E9E-87F9-C4F9CEB6D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049588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78" name="Line 24">
            <a:extLst>
              <a:ext uri="{FF2B5EF4-FFF2-40B4-BE49-F238E27FC236}">
                <a16:creationId xmlns:a16="http://schemas.microsoft.com/office/drawing/2014/main" id="{BCBCDB53-B53D-42BE-A586-062E61DA1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" name="Oval 31">
            <a:extLst>
              <a:ext uri="{FF2B5EF4-FFF2-40B4-BE49-F238E27FC236}">
                <a16:creationId xmlns:a16="http://schemas.microsoft.com/office/drawing/2014/main" id="{5D56D89B-DB4D-4B49-A77A-6C5CC4CF4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" name="Oval 32">
            <a:extLst>
              <a:ext uri="{FF2B5EF4-FFF2-40B4-BE49-F238E27FC236}">
                <a16:creationId xmlns:a16="http://schemas.microsoft.com/office/drawing/2014/main" id="{39D494C0-B742-4025-98E6-567FD3E69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1" name="Text Box 39">
            <a:extLst>
              <a:ext uri="{FF2B5EF4-FFF2-40B4-BE49-F238E27FC236}">
                <a16:creationId xmlns:a16="http://schemas.microsoft.com/office/drawing/2014/main" id="{C5AAEF4B-87DF-4B59-AED2-C1F6D7ADF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82" name="Text Box 40">
            <a:extLst>
              <a:ext uri="{FF2B5EF4-FFF2-40B4-BE49-F238E27FC236}">
                <a16:creationId xmlns:a16="http://schemas.microsoft.com/office/drawing/2014/main" id="{E2CEAB95-2BCD-43D2-9192-E15CB2DF3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83" name="Text Box 55">
            <a:extLst>
              <a:ext uri="{FF2B5EF4-FFF2-40B4-BE49-F238E27FC236}">
                <a16:creationId xmlns:a16="http://schemas.microsoft.com/office/drawing/2014/main" id="{7B4E1FB7-BBF0-4BB8-A9D8-A68147CFC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84" name="Line 29">
            <a:extLst>
              <a:ext uri="{FF2B5EF4-FFF2-40B4-BE49-F238E27FC236}">
                <a16:creationId xmlns:a16="http://schemas.microsoft.com/office/drawing/2014/main" id="{D43CC23C-93B7-46CA-A649-3C95232C9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" name="Oval 34">
            <a:extLst>
              <a:ext uri="{FF2B5EF4-FFF2-40B4-BE49-F238E27FC236}">
                <a16:creationId xmlns:a16="http://schemas.microsoft.com/office/drawing/2014/main" id="{DA8AFAEE-AB26-4023-8D74-D82F87EC0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" name="Oval 35">
            <a:extLst>
              <a:ext uri="{FF2B5EF4-FFF2-40B4-BE49-F238E27FC236}">
                <a16:creationId xmlns:a16="http://schemas.microsoft.com/office/drawing/2014/main" id="{1721AEFC-E72A-4639-8365-64015870A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7" name="Text Box 37">
            <a:extLst>
              <a:ext uri="{FF2B5EF4-FFF2-40B4-BE49-F238E27FC236}">
                <a16:creationId xmlns:a16="http://schemas.microsoft.com/office/drawing/2014/main" id="{7DAEC564-0E58-4B10-B931-FBE7A85F1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88" name="Text Box 38">
            <a:extLst>
              <a:ext uri="{FF2B5EF4-FFF2-40B4-BE49-F238E27FC236}">
                <a16:creationId xmlns:a16="http://schemas.microsoft.com/office/drawing/2014/main" id="{536C01DA-4B53-4DB1-869B-779FB95ED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89" name="Text Box 54">
            <a:extLst>
              <a:ext uri="{FF2B5EF4-FFF2-40B4-BE49-F238E27FC236}">
                <a16:creationId xmlns:a16="http://schemas.microsoft.com/office/drawing/2014/main" id="{E875B84B-9C7D-49DC-B80E-75F339AA1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9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9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334" grpId="0" animBg="1"/>
      <p:bldP spid="694335" grpId="0"/>
      <p:bldP spid="694336" grpId="0"/>
      <p:bldP spid="694337" grpId="0"/>
      <p:bldP spid="694338" grpId="0" animBg="1"/>
      <p:bldP spid="694339" grpId="0" animBg="1"/>
      <p:bldP spid="694341" grpId="0" animBg="1"/>
      <p:bldP spid="69434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>
            <a:off x="2316163" y="1997075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904875" y="68580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65" name="Oval 9"/>
          <p:cNvSpPr>
            <a:spLocks noChangeArrowheads="1"/>
          </p:cNvSpPr>
          <p:nvPr/>
        </p:nvSpPr>
        <p:spPr bwMode="auto">
          <a:xfrm>
            <a:off x="450850" y="434975"/>
            <a:ext cx="482600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6268" name="Oval 12"/>
          <p:cNvSpPr>
            <a:spLocks noChangeArrowheads="1"/>
          </p:cNvSpPr>
          <p:nvPr/>
        </p:nvSpPr>
        <p:spPr bwMode="auto">
          <a:xfrm>
            <a:off x="3265488" y="1770063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436563" y="5111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6276" name="Text Box 20"/>
          <p:cNvSpPr txBox="1">
            <a:spLocks noChangeArrowheads="1"/>
          </p:cNvSpPr>
          <p:nvPr/>
        </p:nvSpPr>
        <p:spPr bwMode="auto">
          <a:xfrm>
            <a:off x="3251200" y="18462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 flipV="1">
            <a:off x="693738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84" name="Line 28"/>
          <p:cNvSpPr>
            <a:spLocks noChangeShapeType="1"/>
          </p:cNvSpPr>
          <p:nvPr/>
        </p:nvSpPr>
        <p:spPr bwMode="auto">
          <a:xfrm flipV="1">
            <a:off x="6937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85" name="Line 29"/>
          <p:cNvSpPr>
            <a:spLocks noChangeShapeType="1"/>
          </p:cNvSpPr>
          <p:nvPr/>
        </p:nvSpPr>
        <p:spPr bwMode="auto">
          <a:xfrm flipV="1">
            <a:off x="2070100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86" name="Line 30"/>
          <p:cNvSpPr>
            <a:spLocks noChangeShapeType="1"/>
          </p:cNvSpPr>
          <p:nvPr/>
        </p:nvSpPr>
        <p:spPr bwMode="auto">
          <a:xfrm flipV="1">
            <a:off x="2070100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87" name="Line 31"/>
          <p:cNvSpPr>
            <a:spLocks noChangeShapeType="1"/>
          </p:cNvSpPr>
          <p:nvPr/>
        </p:nvSpPr>
        <p:spPr bwMode="auto">
          <a:xfrm flipV="1">
            <a:off x="34750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88" name="Text Box 32"/>
          <p:cNvSpPr txBox="1">
            <a:spLocks noChangeArrowheads="1"/>
          </p:cNvSpPr>
          <p:nvPr/>
        </p:nvSpPr>
        <p:spPr bwMode="auto">
          <a:xfrm>
            <a:off x="55563" y="43497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96289" name="Text Box 33"/>
          <p:cNvSpPr txBox="1">
            <a:spLocks noChangeArrowheads="1"/>
          </p:cNvSpPr>
          <p:nvPr/>
        </p:nvSpPr>
        <p:spPr bwMode="auto">
          <a:xfrm>
            <a:off x="3687763" y="18446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6290" name="Text Box 34"/>
          <p:cNvSpPr txBox="1">
            <a:spLocks noChangeArrowheads="1"/>
          </p:cNvSpPr>
          <p:nvPr/>
        </p:nvSpPr>
        <p:spPr bwMode="auto">
          <a:xfrm>
            <a:off x="1154113" y="37782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6293" name="Text Box 37"/>
          <p:cNvSpPr txBox="1">
            <a:spLocks noChangeArrowheads="1"/>
          </p:cNvSpPr>
          <p:nvPr/>
        </p:nvSpPr>
        <p:spPr bwMode="auto">
          <a:xfrm>
            <a:off x="2562225" y="1712913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6296" name="Text Box 40"/>
          <p:cNvSpPr txBox="1">
            <a:spLocks noChangeArrowheads="1"/>
          </p:cNvSpPr>
          <p:nvPr/>
        </p:nvSpPr>
        <p:spPr bwMode="auto">
          <a:xfrm>
            <a:off x="20796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6297" name="Text Box 41"/>
          <p:cNvSpPr txBox="1">
            <a:spLocks noChangeArrowheads="1"/>
          </p:cNvSpPr>
          <p:nvPr/>
        </p:nvSpPr>
        <p:spPr bwMode="auto">
          <a:xfrm>
            <a:off x="1614488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6298" name="Text Box 42"/>
          <p:cNvSpPr txBox="1">
            <a:spLocks noChangeArrowheads="1"/>
          </p:cNvSpPr>
          <p:nvPr/>
        </p:nvSpPr>
        <p:spPr bwMode="auto">
          <a:xfrm>
            <a:off x="302101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6299" name="Text Box 43"/>
          <p:cNvSpPr txBox="1">
            <a:spLocks noChangeArrowheads="1"/>
          </p:cNvSpPr>
          <p:nvPr/>
        </p:nvSpPr>
        <p:spPr bwMode="auto">
          <a:xfrm>
            <a:off x="20796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6300" name="Text Box 44"/>
          <p:cNvSpPr txBox="1">
            <a:spLocks noChangeArrowheads="1"/>
          </p:cNvSpPr>
          <p:nvPr/>
        </p:nvSpPr>
        <p:spPr bwMode="auto">
          <a:xfrm>
            <a:off x="1614488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6301" name="Text Box 45"/>
          <p:cNvSpPr txBox="1">
            <a:spLocks noChangeArrowheads="1"/>
          </p:cNvSpPr>
          <p:nvPr/>
        </p:nvSpPr>
        <p:spPr bwMode="auto">
          <a:xfrm>
            <a:off x="302101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graphicFrame>
        <p:nvGraphicFramePr>
          <p:cNvPr id="695342" name="Group 46"/>
          <p:cNvGraphicFramePr>
            <a:graphicFrameLocks noGrp="1"/>
          </p:cNvGraphicFramePr>
          <p:nvPr/>
        </p:nvGraphicFramePr>
        <p:xfrm>
          <a:off x="4449763" y="477838"/>
          <a:ext cx="4467225" cy="360362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6310" name="Line 54"/>
          <p:cNvSpPr>
            <a:spLocks noChangeShapeType="1"/>
          </p:cNvSpPr>
          <p:nvPr/>
        </p:nvSpPr>
        <p:spPr bwMode="auto">
          <a:xfrm flipV="1">
            <a:off x="3489325" y="920750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311" name="Text Box 55"/>
          <p:cNvSpPr txBox="1">
            <a:spLocks noChangeArrowheads="1"/>
          </p:cNvSpPr>
          <p:nvPr/>
        </p:nvSpPr>
        <p:spPr bwMode="auto">
          <a:xfrm>
            <a:off x="5053013" y="2259013"/>
            <a:ext cx="1952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96312" name="Text Box 56"/>
          <p:cNvSpPr txBox="1">
            <a:spLocks noChangeArrowheads="1"/>
          </p:cNvSpPr>
          <p:nvPr/>
        </p:nvSpPr>
        <p:spPr bwMode="auto">
          <a:xfrm>
            <a:off x="7500938" y="1130300"/>
            <a:ext cx="8509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6313" name="Text Box 57"/>
          <p:cNvSpPr txBox="1">
            <a:spLocks noChangeArrowheads="1"/>
          </p:cNvSpPr>
          <p:nvPr/>
        </p:nvSpPr>
        <p:spPr bwMode="auto">
          <a:xfrm>
            <a:off x="5103813" y="935038"/>
            <a:ext cx="923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(2) 8,6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6314" name="Text Box 58"/>
          <p:cNvSpPr txBox="1">
            <a:spLocks noChangeArrowheads="1"/>
          </p:cNvSpPr>
          <p:nvPr/>
        </p:nvSpPr>
        <p:spPr bwMode="auto">
          <a:xfrm>
            <a:off x="5080000" y="1265238"/>
            <a:ext cx="147637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6315" name="Line 59"/>
          <p:cNvSpPr>
            <a:spLocks noChangeShapeType="1"/>
          </p:cNvSpPr>
          <p:nvPr/>
        </p:nvSpPr>
        <p:spPr bwMode="auto">
          <a:xfrm>
            <a:off x="4468813" y="1611313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6316" name="Text Box 60"/>
          <p:cNvSpPr txBox="1">
            <a:spLocks noChangeArrowheads="1"/>
          </p:cNvSpPr>
          <p:nvPr/>
        </p:nvSpPr>
        <p:spPr bwMode="auto">
          <a:xfrm>
            <a:off x="7342188" y="1893888"/>
            <a:ext cx="966787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6317" name="Line 61"/>
          <p:cNvSpPr>
            <a:spLocks noChangeShapeType="1"/>
          </p:cNvSpPr>
          <p:nvPr/>
        </p:nvSpPr>
        <p:spPr bwMode="auto">
          <a:xfrm>
            <a:off x="4462463" y="2381250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6318" name="Text Box 62"/>
          <p:cNvSpPr txBox="1">
            <a:spLocks noChangeArrowheads="1"/>
          </p:cNvSpPr>
          <p:nvPr/>
        </p:nvSpPr>
        <p:spPr bwMode="auto">
          <a:xfrm>
            <a:off x="5070475" y="1716088"/>
            <a:ext cx="113188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/>
              <a:t>N</a:t>
            </a:r>
            <a:r>
              <a:rPr lang="de-DE" altLang="de-DE" sz="1500"/>
              <a:t> (5) 10,11</a:t>
            </a:r>
            <a:endParaRPr lang="en-US" altLang="de-DE" sz="1500"/>
          </a:p>
        </p:txBody>
      </p:sp>
      <p:sp>
        <p:nvSpPr>
          <p:cNvPr id="96319" name="Text Box 63"/>
          <p:cNvSpPr txBox="1">
            <a:spLocks noChangeArrowheads="1"/>
          </p:cNvSpPr>
          <p:nvPr/>
        </p:nvSpPr>
        <p:spPr bwMode="auto">
          <a:xfrm>
            <a:off x="5049838" y="1998663"/>
            <a:ext cx="1071562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(7) 9,12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6320" name="Text Box 64"/>
          <p:cNvSpPr txBox="1">
            <a:spLocks noChangeArrowheads="1"/>
          </p:cNvSpPr>
          <p:nvPr/>
        </p:nvSpPr>
        <p:spPr bwMode="auto">
          <a:xfrm>
            <a:off x="7340600" y="2674938"/>
            <a:ext cx="92392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6321" name="Line 65"/>
          <p:cNvSpPr>
            <a:spLocks noChangeShapeType="1"/>
          </p:cNvSpPr>
          <p:nvPr/>
        </p:nvSpPr>
        <p:spPr bwMode="auto">
          <a:xfrm>
            <a:off x="4454525" y="3125788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6322" name="Oval 66"/>
          <p:cNvSpPr>
            <a:spLocks noChangeArrowheads="1"/>
          </p:cNvSpPr>
          <p:nvPr/>
        </p:nvSpPr>
        <p:spPr bwMode="auto">
          <a:xfrm>
            <a:off x="312738" y="1631950"/>
            <a:ext cx="763587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5363" name="Text Box 67"/>
          <p:cNvSpPr txBox="1">
            <a:spLocks noChangeArrowheads="1"/>
          </p:cNvSpPr>
          <p:nvPr/>
        </p:nvSpPr>
        <p:spPr bwMode="auto">
          <a:xfrm>
            <a:off x="5103813" y="2487613"/>
            <a:ext cx="10287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/>
              <a:t>N</a:t>
            </a:r>
            <a:r>
              <a:rPr lang="de-DE" altLang="de-DE" sz="1500"/>
              <a:t> (3) 9,10</a:t>
            </a:r>
            <a:endParaRPr lang="en-US" altLang="de-DE" sz="1500"/>
          </a:p>
        </p:txBody>
      </p:sp>
      <p:sp>
        <p:nvSpPr>
          <p:cNvPr id="695364" name="Text Box 68"/>
          <p:cNvSpPr txBox="1">
            <a:spLocks noChangeArrowheads="1"/>
          </p:cNvSpPr>
          <p:nvPr/>
        </p:nvSpPr>
        <p:spPr bwMode="auto">
          <a:xfrm>
            <a:off x="5080000" y="2768600"/>
            <a:ext cx="11747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(5) 10,12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695365" name="Text Box 69"/>
          <p:cNvSpPr txBox="1">
            <a:spLocks noChangeArrowheads="1"/>
          </p:cNvSpPr>
          <p:nvPr/>
        </p:nvSpPr>
        <p:spPr bwMode="auto">
          <a:xfrm>
            <a:off x="7350125" y="3425825"/>
            <a:ext cx="10287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(3) 9,10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6326" name="Line 70"/>
          <p:cNvSpPr>
            <a:spLocks noChangeShapeType="1"/>
          </p:cNvSpPr>
          <p:nvPr/>
        </p:nvSpPr>
        <p:spPr bwMode="auto">
          <a:xfrm>
            <a:off x="4460875" y="3910013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6327" name="Text Box 71"/>
          <p:cNvSpPr txBox="1">
            <a:spLocks noChangeArrowheads="1"/>
          </p:cNvSpPr>
          <p:nvPr/>
        </p:nvSpPr>
        <p:spPr bwMode="auto">
          <a:xfrm>
            <a:off x="4278313" y="3963988"/>
            <a:ext cx="486568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0C0C0"/>
                </a:solidFill>
              </a:rPr>
              <a:t>Angabe von </a:t>
            </a:r>
            <a:r>
              <a:rPr lang="de-DE" altLang="de-DE" sz="1500" i="1">
                <a:solidFill>
                  <a:srgbClr val="C0C0C0"/>
                </a:solidFill>
              </a:rPr>
              <a:t>Rückverfolgungsindex</a:t>
            </a:r>
            <a:r>
              <a:rPr lang="de-DE" altLang="de-DE" sz="1500">
                <a:solidFill>
                  <a:srgbClr val="C0C0C0"/>
                </a:solidFill>
              </a:rPr>
              <a:t> (Knoten)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1</a:t>
            </a:r>
            <a:r>
              <a:rPr lang="de-DE" altLang="de-DE" sz="1500">
                <a:solidFill>
                  <a:srgbClr val="C0C0C0"/>
                </a:solidFill>
              </a:rPr>
              <a:t>,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695368" name="Line 72"/>
          <p:cNvSpPr>
            <a:spLocks noChangeShapeType="1"/>
          </p:cNvSpPr>
          <p:nvPr/>
        </p:nvSpPr>
        <p:spPr bwMode="auto">
          <a:xfrm>
            <a:off x="5162550" y="2932113"/>
            <a:ext cx="1039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5369" name="Line 73"/>
          <p:cNvSpPr>
            <a:spLocks noChangeShapeType="1"/>
          </p:cNvSpPr>
          <p:nvPr/>
        </p:nvSpPr>
        <p:spPr bwMode="auto">
          <a:xfrm flipV="1">
            <a:off x="965200" y="2674938"/>
            <a:ext cx="413861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5370" name="Oval 74"/>
          <p:cNvSpPr>
            <a:spLocks noChangeArrowheads="1"/>
          </p:cNvSpPr>
          <p:nvPr/>
        </p:nvSpPr>
        <p:spPr bwMode="auto">
          <a:xfrm>
            <a:off x="4278313" y="873125"/>
            <a:ext cx="2405062" cy="2428875"/>
          </a:xfrm>
          <a:prstGeom prst="ellips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5371" name="Line 75"/>
          <p:cNvSpPr>
            <a:spLocks noChangeShapeType="1"/>
          </p:cNvSpPr>
          <p:nvPr/>
        </p:nvSpPr>
        <p:spPr bwMode="auto">
          <a:xfrm>
            <a:off x="6502400" y="2852738"/>
            <a:ext cx="836613" cy="5175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5372" name="Line 76"/>
          <p:cNvSpPr>
            <a:spLocks noChangeShapeType="1"/>
          </p:cNvSpPr>
          <p:nvPr/>
        </p:nvSpPr>
        <p:spPr bwMode="auto">
          <a:xfrm>
            <a:off x="2371725" y="2168525"/>
            <a:ext cx="2678113" cy="735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333" name="Text Box 77"/>
          <p:cNvSpPr txBox="1">
            <a:spLocks noChangeArrowheads="1"/>
          </p:cNvSpPr>
          <p:nvPr/>
        </p:nvSpPr>
        <p:spPr bwMode="auto">
          <a:xfrm>
            <a:off x="455613" y="4192588"/>
            <a:ext cx="21780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Aktueller Knoten: 2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Nachbarknoten: 1, 3, 5</a:t>
            </a:r>
            <a:endParaRPr lang="en-US" altLang="de-DE" sz="1500"/>
          </a:p>
        </p:txBody>
      </p:sp>
      <p:sp>
        <p:nvSpPr>
          <p:cNvPr id="96334" name="Line 78"/>
          <p:cNvSpPr>
            <a:spLocks noChangeShapeType="1"/>
          </p:cNvSpPr>
          <p:nvPr/>
        </p:nvSpPr>
        <p:spPr bwMode="auto">
          <a:xfrm flipV="1">
            <a:off x="1995488" y="4578350"/>
            <a:ext cx="161925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5375" name="Text Box 79"/>
          <p:cNvSpPr txBox="1">
            <a:spLocks noChangeArrowheads="1"/>
          </p:cNvSpPr>
          <p:nvPr/>
        </p:nvSpPr>
        <p:spPr bwMode="auto">
          <a:xfrm>
            <a:off x="455613" y="4649788"/>
            <a:ext cx="36401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Beste Wegkosten in Menge 2: Knoten 3 </a:t>
            </a:r>
            <a:endParaRPr lang="en-US" altLang="de-DE" sz="1500"/>
          </a:p>
        </p:txBody>
      </p:sp>
      <p:sp>
        <p:nvSpPr>
          <p:cNvPr id="73" name="Line 26">
            <a:extLst>
              <a:ext uri="{FF2B5EF4-FFF2-40B4-BE49-F238E27FC236}">
                <a16:creationId xmlns:a16="http://schemas.microsoft.com/office/drawing/2014/main" id="{A455254D-B6C2-40FB-8483-4CC7C918F13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" name="Line 27">
            <a:extLst>
              <a:ext uri="{FF2B5EF4-FFF2-40B4-BE49-F238E27FC236}">
                <a16:creationId xmlns:a16="http://schemas.microsoft.com/office/drawing/2014/main" id="{AA7BB363-5C77-4253-830D-2F5E82D49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" name="Oval 42">
            <a:extLst>
              <a:ext uri="{FF2B5EF4-FFF2-40B4-BE49-F238E27FC236}">
                <a16:creationId xmlns:a16="http://schemas.microsoft.com/office/drawing/2014/main" id="{B7E1ECDC-A097-4942-9135-2469E81A9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6" name="Text Box 43">
            <a:extLst>
              <a:ext uri="{FF2B5EF4-FFF2-40B4-BE49-F238E27FC236}">
                <a16:creationId xmlns:a16="http://schemas.microsoft.com/office/drawing/2014/main" id="{843681E0-2BBF-43CB-9528-0D939D70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77" name="Oval 44">
            <a:extLst>
              <a:ext uri="{FF2B5EF4-FFF2-40B4-BE49-F238E27FC236}">
                <a16:creationId xmlns:a16="http://schemas.microsoft.com/office/drawing/2014/main" id="{CFF93C74-C518-430B-842A-B1D977173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8" name="Text Box 45">
            <a:extLst>
              <a:ext uri="{FF2B5EF4-FFF2-40B4-BE49-F238E27FC236}">
                <a16:creationId xmlns:a16="http://schemas.microsoft.com/office/drawing/2014/main" id="{919B019F-2069-4014-AAAA-96B8C7045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79" name="Oval 46">
            <a:extLst>
              <a:ext uri="{FF2B5EF4-FFF2-40B4-BE49-F238E27FC236}">
                <a16:creationId xmlns:a16="http://schemas.microsoft.com/office/drawing/2014/main" id="{257E792E-2C23-4475-887E-D0B9619E6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" name="Text Box 47">
            <a:extLst>
              <a:ext uri="{FF2B5EF4-FFF2-40B4-BE49-F238E27FC236}">
                <a16:creationId xmlns:a16="http://schemas.microsoft.com/office/drawing/2014/main" id="{29973E84-76F8-4F51-AE3F-66F659D41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81" name="Text Box 57">
            <a:extLst>
              <a:ext uri="{FF2B5EF4-FFF2-40B4-BE49-F238E27FC236}">
                <a16:creationId xmlns:a16="http://schemas.microsoft.com/office/drawing/2014/main" id="{DCF63996-C104-425D-9489-D2FF5EDF3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3049588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82" name="Text Box 58">
            <a:extLst>
              <a:ext uri="{FF2B5EF4-FFF2-40B4-BE49-F238E27FC236}">
                <a16:creationId xmlns:a16="http://schemas.microsoft.com/office/drawing/2014/main" id="{70CB4436-C5C2-4284-ABB9-6B4BF5118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049588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83" name="Line 24">
            <a:extLst>
              <a:ext uri="{FF2B5EF4-FFF2-40B4-BE49-F238E27FC236}">
                <a16:creationId xmlns:a16="http://schemas.microsoft.com/office/drawing/2014/main" id="{2D620EC9-BDC2-4E75-8949-6E5F47944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" name="Oval 31">
            <a:extLst>
              <a:ext uri="{FF2B5EF4-FFF2-40B4-BE49-F238E27FC236}">
                <a16:creationId xmlns:a16="http://schemas.microsoft.com/office/drawing/2014/main" id="{7B7895C8-FD42-4CBB-86D2-9D835E986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" name="Oval 32">
            <a:extLst>
              <a:ext uri="{FF2B5EF4-FFF2-40B4-BE49-F238E27FC236}">
                <a16:creationId xmlns:a16="http://schemas.microsoft.com/office/drawing/2014/main" id="{A6F591B8-D859-4FF2-AC28-0946C409D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6" name="Text Box 39">
            <a:extLst>
              <a:ext uri="{FF2B5EF4-FFF2-40B4-BE49-F238E27FC236}">
                <a16:creationId xmlns:a16="http://schemas.microsoft.com/office/drawing/2014/main" id="{471E86A1-D5DA-41B7-A9CB-56BD13ACB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87" name="Text Box 40">
            <a:extLst>
              <a:ext uri="{FF2B5EF4-FFF2-40B4-BE49-F238E27FC236}">
                <a16:creationId xmlns:a16="http://schemas.microsoft.com/office/drawing/2014/main" id="{D441813F-7CB7-4533-AFE1-CF4F523F0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88" name="Text Box 55">
            <a:extLst>
              <a:ext uri="{FF2B5EF4-FFF2-40B4-BE49-F238E27FC236}">
                <a16:creationId xmlns:a16="http://schemas.microsoft.com/office/drawing/2014/main" id="{CC1AAD67-E0BF-47AE-BBDD-4588E082A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89" name="Line 29">
            <a:extLst>
              <a:ext uri="{FF2B5EF4-FFF2-40B4-BE49-F238E27FC236}">
                <a16:creationId xmlns:a16="http://schemas.microsoft.com/office/drawing/2014/main" id="{30E42360-F354-4FEB-A687-9C3588344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0" name="Oval 34">
            <a:extLst>
              <a:ext uri="{FF2B5EF4-FFF2-40B4-BE49-F238E27FC236}">
                <a16:creationId xmlns:a16="http://schemas.microsoft.com/office/drawing/2014/main" id="{27286C93-75D3-4296-83F8-E641CD37F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1" name="Oval 35">
            <a:extLst>
              <a:ext uri="{FF2B5EF4-FFF2-40B4-BE49-F238E27FC236}">
                <a16:creationId xmlns:a16="http://schemas.microsoft.com/office/drawing/2014/main" id="{67BD1BFE-9A11-4372-8EF0-BF6AC72A0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" name="Text Box 37">
            <a:extLst>
              <a:ext uri="{FF2B5EF4-FFF2-40B4-BE49-F238E27FC236}">
                <a16:creationId xmlns:a16="http://schemas.microsoft.com/office/drawing/2014/main" id="{C6BE3245-0A56-456E-AFD8-EA6087E2C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93" name="Text Box 38">
            <a:extLst>
              <a:ext uri="{FF2B5EF4-FFF2-40B4-BE49-F238E27FC236}">
                <a16:creationId xmlns:a16="http://schemas.microsoft.com/office/drawing/2014/main" id="{A44ADCC6-7C1E-4CCC-A1FF-ECEFFB13C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94" name="Text Box 54">
            <a:extLst>
              <a:ext uri="{FF2B5EF4-FFF2-40B4-BE49-F238E27FC236}">
                <a16:creationId xmlns:a16="http://schemas.microsoft.com/office/drawing/2014/main" id="{D63DB8AC-34E7-4430-AA99-A442B9A09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9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9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9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363" grpId="0"/>
      <p:bldP spid="695364" grpId="0"/>
      <p:bldP spid="695365" grpId="0"/>
      <p:bldP spid="695368" grpId="0" animBg="1"/>
      <p:bldP spid="695369" grpId="0" animBg="1"/>
      <p:bldP spid="695370" grpId="0" animBg="1"/>
      <p:bldP spid="695371" grpId="0" animBg="1"/>
      <p:bldP spid="695372" grpId="0" animBg="1"/>
      <p:bldP spid="69537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7285" name="Line 5"/>
          <p:cNvSpPr>
            <a:spLocks noChangeShapeType="1"/>
          </p:cNvSpPr>
          <p:nvPr/>
        </p:nvSpPr>
        <p:spPr bwMode="auto">
          <a:xfrm>
            <a:off x="2316163" y="1997075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904875" y="68580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289" name="Oval 9"/>
          <p:cNvSpPr>
            <a:spLocks noChangeArrowheads="1"/>
          </p:cNvSpPr>
          <p:nvPr/>
        </p:nvSpPr>
        <p:spPr bwMode="auto">
          <a:xfrm>
            <a:off x="450850" y="434975"/>
            <a:ext cx="482600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7292" name="Oval 12"/>
          <p:cNvSpPr>
            <a:spLocks noChangeArrowheads="1"/>
          </p:cNvSpPr>
          <p:nvPr/>
        </p:nvSpPr>
        <p:spPr bwMode="auto">
          <a:xfrm>
            <a:off x="3265488" y="1770063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436563" y="5111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3251200" y="18462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7307" name="Line 27"/>
          <p:cNvSpPr>
            <a:spLocks noChangeShapeType="1"/>
          </p:cNvSpPr>
          <p:nvPr/>
        </p:nvSpPr>
        <p:spPr bwMode="auto">
          <a:xfrm flipV="1">
            <a:off x="693738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308" name="Line 28"/>
          <p:cNvSpPr>
            <a:spLocks noChangeShapeType="1"/>
          </p:cNvSpPr>
          <p:nvPr/>
        </p:nvSpPr>
        <p:spPr bwMode="auto">
          <a:xfrm flipV="1">
            <a:off x="6937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309" name="Line 29"/>
          <p:cNvSpPr>
            <a:spLocks noChangeShapeType="1"/>
          </p:cNvSpPr>
          <p:nvPr/>
        </p:nvSpPr>
        <p:spPr bwMode="auto">
          <a:xfrm flipV="1">
            <a:off x="2070100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310" name="Line 30"/>
          <p:cNvSpPr>
            <a:spLocks noChangeShapeType="1"/>
          </p:cNvSpPr>
          <p:nvPr/>
        </p:nvSpPr>
        <p:spPr bwMode="auto">
          <a:xfrm flipV="1">
            <a:off x="2070100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311" name="Line 31"/>
          <p:cNvSpPr>
            <a:spLocks noChangeShapeType="1"/>
          </p:cNvSpPr>
          <p:nvPr/>
        </p:nvSpPr>
        <p:spPr bwMode="auto">
          <a:xfrm flipV="1">
            <a:off x="34750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312" name="Text Box 32"/>
          <p:cNvSpPr txBox="1">
            <a:spLocks noChangeArrowheads="1"/>
          </p:cNvSpPr>
          <p:nvPr/>
        </p:nvSpPr>
        <p:spPr bwMode="auto">
          <a:xfrm>
            <a:off x="55563" y="43497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97313" name="Text Box 33"/>
          <p:cNvSpPr txBox="1">
            <a:spLocks noChangeArrowheads="1"/>
          </p:cNvSpPr>
          <p:nvPr/>
        </p:nvSpPr>
        <p:spPr bwMode="auto">
          <a:xfrm>
            <a:off x="3687763" y="18446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1154113" y="37782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2562225" y="1712913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7318" name="Text Box 38"/>
          <p:cNvSpPr txBox="1">
            <a:spLocks noChangeArrowheads="1"/>
          </p:cNvSpPr>
          <p:nvPr/>
        </p:nvSpPr>
        <p:spPr bwMode="auto">
          <a:xfrm>
            <a:off x="1154113" y="30480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97319" name="Text Box 39"/>
          <p:cNvSpPr txBox="1">
            <a:spLocks noChangeArrowheads="1"/>
          </p:cNvSpPr>
          <p:nvPr/>
        </p:nvSpPr>
        <p:spPr bwMode="auto">
          <a:xfrm>
            <a:off x="2562225" y="3048000"/>
            <a:ext cx="5270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97320" name="Text Box 40"/>
          <p:cNvSpPr txBox="1">
            <a:spLocks noChangeArrowheads="1"/>
          </p:cNvSpPr>
          <p:nvPr/>
        </p:nvSpPr>
        <p:spPr bwMode="auto">
          <a:xfrm>
            <a:off x="20796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7321" name="Text Box 41"/>
          <p:cNvSpPr txBox="1">
            <a:spLocks noChangeArrowheads="1"/>
          </p:cNvSpPr>
          <p:nvPr/>
        </p:nvSpPr>
        <p:spPr bwMode="auto">
          <a:xfrm>
            <a:off x="1614488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7322" name="Text Box 42"/>
          <p:cNvSpPr txBox="1">
            <a:spLocks noChangeArrowheads="1"/>
          </p:cNvSpPr>
          <p:nvPr/>
        </p:nvSpPr>
        <p:spPr bwMode="auto">
          <a:xfrm>
            <a:off x="302101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7323" name="Text Box 43"/>
          <p:cNvSpPr txBox="1">
            <a:spLocks noChangeArrowheads="1"/>
          </p:cNvSpPr>
          <p:nvPr/>
        </p:nvSpPr>
        <p:spPr bwMode="auto">
          <a:xfrm>
            <a:off x="20796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7324" name="Text Box 44"/>
          <p:cNvSpPr txBox="1">
            <a:spLocks noChangeArrowheads="1"/>
          </p:cNvSpPr>
          <p:nvPr/>
        </p:nvSpPr>
        <p:spPr bwMode="auto">
          <a:xfrm>
            <a:off x="1614488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7325" name="Text Box 45"/>
          <p:cNvSpPr txBox="1">
            <a:spLocks noChangeArrowheads="1"/>
          </p:cNvSpPr>
          <p:nvPr/>
        </p:nvSpPr>
        <p:spPr bwMode="auto">
          <a:xfrm>
            <a:off x="302101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graphicFrame>
        <p:nvGraphicFramePr>
          <p:cNvPr id="696366" name="Group 46"/>
          <p:cNvGraphicFramePr>
            <a:graphicFrameLocks noGrp="1"/>
          </p:cNvGraphicFramePr>
          <p:nvPr/>
        </p:nvGraphicFramePr>
        <p:xfrm>
          <a:off x="4449763" y="477838"/>
          <a:ext cx="4467225" cy="360362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334" name="Line 54"/>
          <p:cNvSpPr>
            <a:spLocks noChangeShapeType="1"/>
          </p:cNvSpPr>
          <p:nvPr/>
        </p:nvSpPr>
        <p:spPr bwMode="auto">
          <a:xfrm flipV="1">
            <a:off x="3489325" y="920750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335" name="Text Box 55"/>
          <p:cNvSpPr txBox="1">
            <a:spLocks noChangeArrowheads="1"/>
          </p:cNvSpPr>
          <p:nvPr/>
        </p:nvSpPr>
        <p:spPr bwMode="auto">
          <a:xfrm>
            <a:off x="5053013" y="2259013"/>
            <a:ext cx="1952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97336" name="Text Box 56"/>
          <p:cNvSpPr txBox="1">
            <a:spLocks noChangeArrowheads="1"/>
          </p:cNvSpPr>
          <p:nvPr/>
        </p:nvSpPr>
        <p:spPr bwMode="auto">
          <a:xfrm>
            <a:off x="7500938" y="1130300"/>
            <a:ext cx="8509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7337" name="Text Box 57"/>
          <p:cNvSpPr txBox="1">
            <a:spLocks noChangeArrowheads="1"/>
          </p:cNvSpPr>
          <p:nvPr/>
        </p:nvSpPr>
        <p:spPr bwMode="auto">
          <a:xfrm>
            <a:off x="5103813" y="935038"/>
            <a:ext cx="923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(2) 8,6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7338" name="Text Box 58"/>
          <p:cNvSpPr txBox="1">
            <a:spLocks noChangeArrowheads="1"/>
          </p:cNvSpPr>
          <p:nvPr/>
        </p:nvSpPr>
        <p:spPr bwMode="auto">
          <a:xfrm>
            <a:off x="5080000" y="1265238"/>
            <a:ext cx="147637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7339" name="Line 59"/>
          <p:cNvSpPr>
            <a:spLocks noChangeShapeType="1"/>
          </p:cNvSpPr>
          <p:nvPr/>
        </p:nvSpPr>
        <p:spPr bwMode="auto">
          <a:xfrm>
            <a:off x="4468813" y="1611313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7340" name="Text Box 60"/>
          <p:cNvSpPr txBox="1">
            <a:spLocks noChangeArrowheads="1"/>
          </p:cNvSpPr>
          <p:nvPr/>
        </p:nvSpPr>
        <p:spPr bwMode="auto">
          <a:xfrm>
            <a:off x="7342188" y="1893888"/>
            <a:ext cx="966787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7341" name="Line 61"/>
          <p:cNvSpPr>
            <a:spLocks noChangeShapeType="1"/>
          </p:cNvSpPr>
          <p:nvPr/>
        </p:nvSpPr>
        <p:spPr bwMode="auto">
          <a:xfrm>
            <a:off x="4462463" y="2381250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7342" name="Text Box 62"/>
          <p:cNvSpPr txBox="1">
            <a:spLocks noChangeArrowheads="1"/>
          </p:cNvSpPr>
          <p:nvPr/>
        </p:nvSpPr>
        <p:spPr bwMode="auto">
          <a:xfrm>
            <a:off x="5070475" y="1716088"/>
            <a:ext cx="113188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/>
              <a:t>N</a:t>
            </a:r>
            <a:r>
              <a:rPr lang="de-DE" altLang="de-DE" sz="1500"/>
              <a:t> (5) 10,11</a:t>
            </a:r>
            <a:endParaRPr lang="en-US" altLang="de-DE" sz="1500"/>
          </a:p>
        </p:txBody>
      </p:sp>
      <p:sp>
        <p:nvSpPr>
          <p:cNvPr id="97343" name="Text Box 63"/>
          <p:cNvSpPr txBox="1">
            <a:spLocks noChangeArrowheads="1"/>
          </p:cNvSpPr>
          <p:nvPr/>
        </p:nvSpPr>
        <p:spPr bwMode="auto">
          <a:xfrm>
            <a:off x="5049838" y="1998663"/>
            <a:ext cx="1071562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(7) 9,12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7344" name="Text Box 64"/>
          <p:cNvSpPr txBox="1">
            <a:spLocks noChangeArrowheads="1"/>
          </p:cNvSpPr>
          <p:nvPr/>
        </p:nvSpPr>
        <p:spPr bwMode="auto">
          <a:xfrm>
            <a:off x="7340600" y="2674938"/>
            <a:ext cx="92392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7345" name="Line 65"/>
          <p:cNvSpPr>
            <a:spLocks noChangeShapeType="1"/>
          </p:cNvSpPr>
          <p:nvPr/>
        </p:nvSpPr>
        <p:spPr bwMode="auto">
          <a:xfrm>
            <a:off x="4454525" y="3125788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7346" name="Oval 66"/>
          <p:cNvSpPr>
            <a:spLocks noChangeArrowheads="1"/>
          </p:cNvSpPr>
          <p:nvPr/>
        </p:nvSpPr>
        <p:spPr bwMode="auto">
          <a:xfrm>
            <a:off x="303213" y="29718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7347" name="Text Box 67"/>
          <p:cNvSpPr txBox="1">
            <a:spLocks noChangeArrowheads="1"/>
          </p:cNvSpPr>
          <p:nvPr/>
        </p:nvSpPr>
        <p:spPr bwMode="auto">
          <a:xfrm>
            <a:off x="5103813" y="2487613"/>
            <a:ext cx="10287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(3) 9,10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7348" name="Text Box 68"/>
          <p:cNvSpPr txBox="1">
            <a:spLocks noChangeArrowheads="1"/>
          </p:cNvSpPr>
          <p:nvPr/>
        </p:nvSpPr>
        <p:spPr bwMode="auto">
          <a:xfrm>
            <a:off x="5080000" y="2768600"/>
            <a:ext cx="11747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(5) 10,12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7349" name="Text Box 69"/>
          <p:cNvSpPr txBox="1">
            <a:spLocks noChangeArrowheads="1"/>
          </p:cNvSpPr>
          <p:nvPr/>
        </p:nvSpPr>
        <p:spPr bwMode="auto">
          <a:xfrm>
            <a:off x="7350125" y="3425825"/>
            <a:ext cx="10287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(3) 9,10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696390" name="Text Box 70"/>
          <p:cNvSpPr txBox="1">
            <a:spLocks noChangeArrowheads="1"/>
          </p:cNvSpPr>
          <p:nvPr/>
        </p:nvSpPr>
        <p:spPr bwMode="auto">
          <a:xfrm>
            <a:off x="5051425" y="3400425"/>
            <a:ext cx="11747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(6) 18,18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7351" name="Line 71"/>
          <p:cNvSpPr>
            <a:spLocks noChangeShapeType="1"/>
          </p:cNvSpPr>
          <p:nvPr/>
        </p:nvSpPr>
        <p:spPr bwMode="auto">
          <a:xfrm>
            <a:off x="4460875" y="3910013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6392" name="Text Box 72"/>
          <p:cNvSpPr txBox="1">
            <a:spLocks noChangeArrowheads="1"/>
          </p:cNvSpPr>
          <p:nvPr/>
        </p:nvSpPr>
        <p:spPr bwMode="auto">
          <a:xfrm>
            <a:off x="7345363" y="4160838"/>
            <a:ext cx="113347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(5) 10,11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7353" name="Line 73"/>
          <p:cNvSpPr>
            <a:spLocks noChangeShapeType="1"/>
          </p:cNvSpPr>
          <p:nvPr/>
        </p:nvSpPr>
        <p:spPr bwMode="auto">
          <a:xfrm>
            <a:off x="4454525" y="4667250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7354" name="Text Box 74"/>
          <p:cNvSpPr txBox="1">
            <a:spLocks noChangeArrowheads="1"/>
          </p:cNvSpPr>
          <p:nvPr/>
        </p:nvSpPr>
        <p:spPr bwMode="auto">
          <a:xfrm>
            <a:off x="4278313" y="4724400"/>
            <a:ext cx="48656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0C0C0"/>
                </a:solidFill>
              </a:rPr>
              <a:t>Angabe von </a:t>
            </a:r>
            <a:r>
              <a:rPr lang="de-DE" altLang="de-DE" sz="1500" i="1">
                <a:solidFill>
                  <a:srgbClr val="C0C0C0"/>
                </a:solidFill>
              </a:rPr>
              <a:t>Rückverfolgungsindex</a:t>
            </a:r>
            <a:r>
              <a:rPr lang="de-DE" altLang="de-DE" sz="1500">
                <a:solidFill>
                  <a:srgbClr val="C0C0C0"/>
                </a:solidFill>
              </a:rPr>
              <a:t> (Knoten)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1</a:t>
            </a:r>
            <a:r>
              <a:rPr lang="de-DE" altLang="de-DE" sz="1500">
                <a:solidFill>
                  <a:srgbClr val="C0C0C0"/>
                </a:solidFill>
              </a:rPr>
              <a:t>,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97355" name="Line 75"/>
          <p:cNvSpPr>
            <a:spLocks noChangeShapeType="1"/>
          </p:cNvSpPr>
          <p:nvPr/>
        </p:nvSpPr>
        <p:spPr bwMode="auto">
          <a:xfrm>
            <a:off x="5162550" y="2932113"/>
            <a:ext cx="1039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6396" name="Line 76"/>
          <p:cNvSpPr>
            <a:spLocks noChangeShapeType="1"/>
          </p:cNvSpPr>
          <p:nvPr/>
        </p:nvSpPr>
        <p:spPr bwMode="auto">
          <a:xfrm>
            <a:off x="2371725" y="3425825"/>
            <a:ext cx="2678113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397" name="Oval 77"/>
          <p:cNvSpPr>
            <a:spLocks noChangeArrowheads="1"/>
          </p:cNvSpPr>
          <p:nvPr/>
        </p:nvSpPr>
        <p:spPr bwMode="auto">
          <a:xfrm>
            <a:off x="4202113" y="873125"/>
            <a:ext cx="2881312" cy="3036888"/>
          </a:xfrm>
          <a:prstGeom prst="ellips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6398" name="Line 78"/>
          <p:cNvSpPr>
            <a:spLocks noChangeShapeType="1"/>
          </p:cNvSpPr>
          <p:nvPr/>
        </p:nvSpPr>
        <p:spPr bwMode="auto">
          <a:xfrm>
            <a:off x="6851650" y="3275013"/>
            <a:ext cx="498475" cy="8858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7359" name="Text Box 79"/>
          <p:cNvSpPr txBox="1">
            <a:spLocks noChangeArrowheads="1"/>
          </p:cNvSpPr>
          <p:nvPr/>
        </p:nvSpPr>
        <p:spPr bwMode="auto">
          <a:xfrm>
            <a:off x="455613" y="4192588"/>
            <a:ext cx="1998662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Aktueller Knoten: 3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Nachbarknoten: 2, 6</a:t>
            </a:r>
            <a:endParaRPr lang="en-US" altLang="de-DE" sz="1500"/>
          </a:p>
        </p:txBody>
      </p:sp>
      <p:sp>
        <p:nvSpPr>
          <p:cNvPr id="97360" name="Line 80"/>
          <p:cNvSpPr>
            <a:spLocks noChangeShapeType="1"/>
          </p:cNvSpPr>
          <p:nvPr/>
        </p:nvSpPr>
        <p:spPr bwMode="auto">
          <a:xfrm flipV="1">
            <a:off x="1995488" y="4578350"/>
            <a:ext cx="161925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6402" name="Text Box 82"/>
          <p:cNvSpPr txBox="1">
            <a:spLocks noChangeArrowheads="1"/>
          </p:cNvSpPr>
          <p:nvPr/>
        </p:nvSpPr>
        <p:spPr bwMode="auto">
          <a:xfrm>
            <a:off x="455613" y="4649788"/>
            <a:ext cx="36401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 dirty="0"/>
              <a:t>Beste Wegkosten in Menge 2: Knoten 5 </a:t>
            </a:r>
            <a:endParaRPr lang="en-US" altLang="de-DE" sz="1500" dirty="0"/>
          </a:p>
        </p:txBody>
      </p:sp>
      <p:sp>
        <p:nvSpPr>
          <p:cNvPr id="75" name="Line 26">
            <a:extLst>
              <a:ext uri="{FF2B5EF4-FFF2-40B4-BE49-F238E27FC236}">
                <a16:creationId xmlns:a16="http://schemas.microsoft.com/office/drawing/2014/main" id="{1C6C584D-F506-4B40-8332-CBAEE32F0CE7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" name="Line 27">
            <a:extLst>
              <a:ext uri="{FF2B5EF4-FFF2-40B4-BE49-F238E27FC236}">
                <a16:creationId xmlns:a16="http://schemas.microsoft.com/office/drawing/2014/main" id="{9A557B9D-71FC-4D4A-AA81-BA79BE59D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" name="Oval 42">
            <a:extLst>
              <a:ext uri="{FF2B5EF4-FFF2-40B4-BE49-F238E27FC236}">
                <a16:creationId xmlns:a16="http://schemas.microsoft.com/office/drawing/2014/main" id="{21FA4160-C593-422E-A016-0432C0D3D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8" name="Text Box 43">
            <a:extLst>
              <a:ext uri="{FF2B5EF4-FFF2-40B4-BE49-F238E27FC236}">
                <a16:creationId xmlns:a16="http://schemas.microsoft.com/office/drawing/2014/main" id="{6D626266-173A-48C4-A27D-6AF0FA20F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79" name="Oval 44">
            <a:extLst>
              <a:ext uri="{FF2B5EF4-FFF2-40B4-BE49-F238E27FC236}">
                <a16:creationId xmlns:a16="http://schemas.microsoft.com/office/drawing/2014/main" id="{AFC09FDC-FB46-46D6-87E8-FAF88F58F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0" name="Text Box 45">
            <a:extLst>
              <a:ext uri="{FF2B5EF4-FFF2-40B4-BE49-F238E27FC236}">
                <a16:creationId xmlns:a16="http://schemas.microsoft.com/office/drawing/2014/main" id="{0061C723-53C4-40F0-A143-2C2770C72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81" name="Oval 46">
            <a:extLst>
              <a:ext uri="{FF2B5EF4-FFF2-40B4-BE49-F238E27FC236}">
                <a16:creationId xmlns:a16="http://schemas.microsoft.com/office/drawing/2014/main" id="{128A4C35-E186-443F-B70A-2E9F93EB4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2" name="Text Box 47">
            <a:extLst>
              <a:ext uri="{FF2B5EF4-FFF2-40B4-BE49-F238E27FC236}">
                <a16:creationId xmlns:a16="http://schemas.microsoft.com/office/drawing/2014/main" id="{93E42147-9587-4C55-BFF6-6D93B6DC0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BA0C60E2-DEB8-4CD9-9B18-B7D322268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" name="Oval 31">
            <a:extLst>
              <a:ext uri="{FF2B5EF4-FFF2-40B4-BE49-F238E27FC236}">
                <a16:creationId xmlns:a16="http://schemas.microsoft.com/office/drawing/2014/main" id="{200C7223-F6EA-4D69-B7EB-0E981AC97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7" name="Oval 32">
            <a:extLst>
              <a:ext uri="{FF2B5EF4-FFF2-40B4-BE49-F238E27FC236}">
                <a16:creationId xmlns:a16="http://schemas.microsoft.com/office/drawing/2014/main" id="{1497A988-008A-4CC1-844A-379CDFED9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8" name="Text Box 39">
            <a:extLst>
              <a:ext uri="{FF2B5EF4-FFF2-40B4-BE49-F238E27FC236}">
                <a16:creationId xmlns:a16="http://schemas.microsoft.com/office/drawing/2014/main" id="{18204EB4-5005-4E1E-8453-52918F78D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89" name="Text Box 40">
            <a:extLst>
              <a:ext uri="{FF2B5EF4-FFF2-40B4-BE49-F238E27FC236}">
                <a16:creationId xmlns:a16="http://schemas.microsoft.com/office/drawing/2014/main" id="{0060DB47-D2A8-4FE0-969A-B34ABE3E4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90" name="Text Box 55">
            <a:extLst>
              <a:ext uri="{FF2B5EF4-FFF2-40B4-BE49-F238E27FC236}">
                <a16:creationId xmlns:a16="http://schemas.microsoft.com/office/drawing/2014/main" id="{87B49B1D-025F-47D3-BA43-0D614F6E5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91" name="Line 29">
            <a:extLst>
              <a:ext uri="{FF2B5EF4-FFF2-40B4-BE49-F238E27FC236}">
                <a16:creationId xmlns:a16="http://schemas.microsoft.com/office/drawing/2014/main" id="{A98B202E-4399-4569-897A-544BE49C9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" name="Oval 34">
            <a:extLst>
              <a:ext uri="{FF2B5EF4-FFF2-40B4-BE49-F238E27FC236}">
                <a16:creationId xmlns:a16="http://schemas.microsoft.com/office/drawing/2014/main" id="{E43D6E11-D30F-4BFB-91DF-2F2F75FB3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3" name="Oval 35">
            <a:extLst>
              <a:ext uri="{FF2B5EF4-FFF2-40B4-BE49-F238E27FC236}">
                <a16:creationId xmlns:a16="http://schemas.microsoft.com/office/drawing/2014/main" id="{4A0C4011-740E-4D86-9EC3-99BEA210C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" name="Text Box 37">
            <a:extLst>
              <a:ext uri="{FF2B5EF4-FFF2-40B4-BE49-F238E27FC236}">
                <a16:creationId xmlns:a16="http://schemas.microsoft.com/office/drawing/2014/main" id="{E8C846CC-EA0C-4BCA-ADF8-C2AE5CC0E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95" name="Text Box 38">
            <a:extLst>
              <a:ext uri="{FF2B5EF4-FFF2-40B4-BE49-F238E27FC236}">
                <a16:creationId xmlns:a16="http://schemas.microsoft.com/office/drawing/2014/main" id="{3327A967-AE61-4E8B-BAAC-20A7C21EA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96" name="Text Box 54">
            <a:extLst>
              <a:ext uri="{FF2B5EF4-FFF2-40B4-BE49-F238E27FC236}">
                <a16:creationId xmlns:a16="http://schemas.microsoft.com/office/drawing/2014/main" id="{43277325-A136-49D4-B25B-51FA9C629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0" grpId="0"/>
      <p:bldP spid="696392" grpId="0"/>
      <p:bldP spid="696396" grpId="0" animBg="1"/>
      <p:bldP spid="696397" grpId="0" animBg="1"/>
      <p:bldP spid="696398" grpId="0" animBg="1"/>
      <p:bldP spid="69640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2316163" y="1997075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>
            <a:off x="904875" y="68580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13" name="Oval 9"/>
          <p:cNvSpPr>
            <a:spLocks noChangeArrowheads="1"/>
          </p:cNvSpPr>
          <p:nvPr/>
        </p:nvSpPr>
        <p:spPr bwMode="auto">
          <a:xfrm>
            <a:off x="450850" y="434975"/>
            <a:ext cx="482600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8316" name="Oval 12"/>
          <p:cNvSpPr>
            <a:spLocks noChangeArrowheads="1"/>
          </p:cNvSpPr>
          <p:nvPr/>
        </p:nvSpPr>
        <p:spPr bwMode="auto">
          <a:xfrm>
            <a:off x="3265488" y="1770063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436563" y="5111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3251200" y="18462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 flipV="1">
            <a:off x="693738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 flipV="1">
            <a:off x="6937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33" name="Line 29"/>
          <p:cNvSpPr>
            <a:spLocks noChangeShapeType="1"/>
          </p:cNvSpPr>
          <p:nvPr/>
        </p:nvSpPr>
        <p:spPr bwMode="auto">
          <a:xfrm flipV="1">
            <a:off x="2070100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34" name="Line 30"/>
          <p:cNvSpPr>
            <a:spLocks noChangeShapeType="1"/>
          </p:cNvSpPr>
          <p:nvPr/>
        </p:nvSpPr>
        <p:spPr bwMode="auto">
          <a:xfrm flipV="1">
            <a:off x="2070100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 flipV="1">
            <a:off x="34750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55563" y="43497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>
            <a:off x="3687763" y="18446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8338" name="Text Box 34"/>
          <p:cNvSpPr txBox="1">
            <a:spLocks noChangeArrowheads="1"/>
          </p:cNvSpPr>
          <p:nvPr/>
        </p:nvSpPr>
        <p:spPr bwMode="auto">
          <a:xfrm>
            <a:off x="1154113" y="37782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8341" name="Text Box 37"/>
          <p:cNvSpPr txBox="1">
            <a:spLocks noChangeArrowheads="1"/>
          </p:cNvSpPr>
          <p:nvPr/>
        </p:nvSpPr>
        <p:spPr bwMode="auto">
          <a:xfrm>
            <a:off x="2562225" y="1712913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8344" name="Text Box 40"/>
          <p:cNvSpPr txBox="1">
            <a:spLocks noChangeArrowheads="1"/>
          </p:cNvSpPr>
          <p:nvPr/>
        </p:nvSpPr>
        <p:spPr bwMode="auto">
          <a:xfrm>
            <a:off x="20796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8345" name="Text Box 41"/>
          <p:cNvSpPr txBox="1">
            <a:spLocks noChangeArrowheads="1"/>
          </p:cNvSpPr>
          <p:nvPr/>
        </p:nvSpPr>
        <p:spPr bwMode="auto">
          <a:xfrm>
            <a:off x="1614488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8346" name="Text Box 42"/>
          <p:cNvSpPr txBox="1">
            <a:spLocks noChangeArrowheads="1"/>
          </p:cNvSpPr>
          <p:nvPr/>
        </p:nvSpPr>
        <p:spPr bwMode="auto">
          <a:xfrm>
            <a:off x="302101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8347" name="Text Box 43"/>
          <p:cNvSpPr txBox="1">
            <a:spLocks noChangeArrowheads="1"/>
          </p:cNvSpPr>
          <p:nvPr/>
        </p:nvSpPr>
        <p:spPr bwMode="auto">
          <a:xfrm>
            <a:off x="20796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8348" name="Text Box 44"/>
          <p:cNvSpPr txBox="1">
            <a:spLocks noChangeArrowheads="1"/>
          </p:cNvSpPr>
          <p:nvPr/>
        </p:nvSpPr>
        <p:spPr bwMode="auto">
          <a:xfrm>
            <a:off x="1614488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8349" name="Text Box 45"/>
          <p:cNvSpPr txBox="1">
            <a:spLocks noChangeArrowheads="1"/>
          </p:cNvSpPr>
          <p:nvPr/>
        </p:nvSpPr>
        <p:spPr bwMode="auto">
          <a:xfrm>
            <a:off x="302101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graphicFrame>
        <p:nvGraphicFramePr>
          <p:cNvPr id="697390" name="Group 46"/>
          <p:cNvGraphicFramePr>
            <a:graphicFrameLocks noGrp="1"/>
          </p:cNvGraphicFramePr>
          <p:nvPr/>
        </p:nvGraphicFramePr>
        <p:xfrm>
          <a:off x="4449763" y="477838"/>
          <a:ext cx="4467225" cy="360362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8358" name="Line 54"/>
          <p:cNvSpPr>
            <a:spLocks noChangeShapeType="1"/>
          </p:cNvSpPr>
          <p:nvPr/>
        </p:nvSpPr>
        <p:spPr bwMode="auto">
          <a:xfrm flipV="1">
            <a:off x="3489325" y="920750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59" name="Text Box 55"/>
          <p:cNvSpPr txBox="1">
            <a:spLocks noChangeArrowheads="1"/>
          </p:cNvSpPr>
          <p:nvPr/>
        </p:nvSpPr>
        <p:spPr bwMode="auto">
          <a:xfrm>
            <a:off x="5053013" y="2259013"/>
            <a:ext cx="1952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98360" name="Text Box 56"/>
          <p:cNvSpPr txBox="1">
            <a:spLocks noChangeArrowheads="1"/>
          </p:cNvSpPr>
          <p:nvPr/>
        </p:nvSpPr>
        <p:spPr bwMode="auto">
          <a:xfrm>
            <a:off x="7500938" y="1130300"/>
            <a:ext cx="8509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8361" name="Text Box 57"/>
          <p:cNvSpPr txBox="1">
            <a:spLocks noChangeArrowheads="1"/>
          </p:cNvSpPr>
          <p:nvPr/>
        </p:nvSpPr>
        <p:spPr bwMode="auto">
          <a:xfrm>
            <a:off x="5103813" y="935038"/>
            <a:ext cx="923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(2) 8,6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8362" name="Text Box 58"/>
          <p:cNvSpPr txBox="1">
            <a:spLocks noChangeArrowheads="1"/>
          </p:cNvSpPr>
          <p:nvPr/>
        </p:nvSpPr>
        <p:spPr bwMode="auto">
          <a:xfrm>
            <a:off x="5080000" y="1265238"/>
            <a:ext cx="147637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8363" name="Line 59"/>
          <p:cNvSpPr>
            <a:spLocks noChangeShapeType="1"/>
          </p:cNvSpPr>
          <p:nvPr/>
        </p:nvSpPr>
        <p:spPr bwMode="auto">
          <a:xfrm>
            <a:off x="4468813" y="1611313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64" name="Text Box 60"/>
          <p:cNvSpPr txBox="1">
            <a:spLocks noChangeArrowheads="1"/>
          </p:cNvSpPr>
          <p:nvPr/>
        </p:nvSpPr>
        <p:spPr bwMode="auto">
          <a:xfrm>
            <a:off x="7342188" y="1893888"/>
            <a:ext cx="966787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8365" name="Line 61"/>
          <p:cNvSpPr>
            <a:spLocks noChangeShapeType="1"/>
          </p:cNvSpPr>
          <p:nvPr/>
        </p:nvSpPr>
        <p:spPr bwMode="auto">
          <a:xfrm>
            <a:off x="4462463" y="2381250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66" name="Text Box 62"/>
          <p:cNvSpPr txBox="1">
            <a:spLocks noChangeArrowheads="1"/>
          </p:cNvSpPr>
          <p:nvPr/>
        </p:nvSpPr>
        <p:spPr bwMode="auto">
          <a:xfrm>
            <a:off x="5070475" y="1716088"/>
            <a:ext cx="113188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(5) 10,11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8367" name="Text Box 63"/>
          <p:cNvSpPr txBox="1">
            <a:spLocks noChangeArrowheads="1"/>
          </p:cNvSpPr>
          <p:nvPr/>
        </p:nvSpPr>
        <p:spPr bwMode="auto">
          <a:xfrm>
            <a:off x="5049838" y="1998663"/>
            <a:ext cx="1071562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(7) 9,12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8368" name="Text Box 64"/>
          <p:cNvSpPr txBox="1">
            <a:spLocks noChangeArrowheads="1"/>
          </p:cNvSpPr>
          <p:nvPr/>
        </p:nvSpPr>
        <p:spPr bwMode="auto">
          <a:xfrm>
            <a:off x="7340600" y="2674938"/>
            <a:ext cx="92392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8369" name="Line 65"/>
          <p:cNvSpPr>
            <a:spLocks noChangeShapeType="1"/>
          </p:cNvSpPr>
          <p:nvPr/>
        </p:nvSpPr>
        <p:spPr bwMode="auto">
          <a:xfrm>
            <a:off x="4454525" y="3125788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70" name="Oval 66"/>
          <p:cNvSpPr>
            <a:spLocks noChangeArrowheads="1"/>
          </p:cNvSpPr>
          <p:nvPr/>
        </p:nvSpPr>
        <p:spPr bwMode="auto">
          <a:xfrm>
            <a:off x="1693863" y="1630363"/>
            <a:ext cx="763587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8371" name="Text Box 67"/>
          <p:cNvSpPr txBox="1">
            <a:spLocks noChangeArrowheads="1"/>
          </p:cNvSpPr>
          <p:nvPr/>
        </p:nvSpPr>
        <p:spPr bwMode="auto">
          <a:xfrm>
            <a:off x="5103813" y="2487613"/>
            <a:ext cx="10287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(3) 9,10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8372" name="Text Box 68"/>
          <p:cNvSpPr txBox="1">
            <a:spLocks noChangeArrowheads="1"/>
          </p:cNvSpPr>
          <p:nvPr/>
        </p:nvSpPr>
        <p:spPr bwMode="auto">
          <a:xfrm>
            <a:off x="5080000" y="2768600"/>
            <a:ext cx="11747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(5) 10,12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8373" name="Text Box 69"/>
          <p:cNvSpPr txBox="1">
            <a:spLocks noChangeArrowheads="1"/>
          </p:cNvSpPr>
          <p:nvPr/>
        </p:nvSpPr>
        <p:spPr bwMode="auto">
          <a:xfrm>
            <a:off x="7350125" y="3425825"/>
            <a:ext cx="10287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(3) 9,10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8374" name="Text Box 70"/>
          <p:cNvSpPr txBox="1">
            <a:spLocks noChangeArrowheads="1"/>
          </p:cNvSpPr>
          <p:nvPr/>
        </p:nvSpPr>
        <p:spPr bwMode="auto">
          <a:xfrm>
            <a:off x="5051425" y="3400425"/>
            <a:ext cx="11747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(6) 18,18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8375" name="Line 71"/>
          <p:cNvSpPr>
            <a:spLocks noChangeShapeType="1"/>
          </p:cNvSpPr>
          <p:nvPr/>
        </p:nvSpPr>
        <p:spPr bwMode="auto">
          <a:xfrm>
            <a:off x="4460875" y="3910013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76" name="Text Box 72"/>
          <p:cNvSpPr txBox="1">
            <a:spLocks noChangeArrowheads="1"/>
          </p:cNvSpPr>
          <p:nvPr/>
        </p:nvSpPr>
        <p:spPr bwMode="auto">
          <a:xfrm>
            <a:off x="7345363" y="4160838"/>
            <a:ext cx="113347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(5) 10,11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697417" name="Text Box 73"/>
          <p:cNvSpPr txBox="1">
            <a:spLocks noChangeArrowheads="1"/>
          </p:cNvSpPr>
          <p:nvPr/>
        </p:nvSpPr>
        <p:spPr bwMode="auto">
          <a:xfrm>
            <a:off x="5095875" y="4016375"/>
            <a:ext cx="113188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(6) 12,19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697418" name="Text Box 74"/>
          <p:cNvSpPr txBox="1">
            <a:spLocks noChangeArrowheads="1"/>
          </p:cNvSpPr>
          <p:nvPr/>
        </p:nvSpPr>
        <p:spPr bwMode="auto">
          <a:xfrm>
            <a:off x="5072063" y="4310063"/>
            <a:ext cx="117475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 b="1"/>
              <a:t> </a:t>
            </a: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  <a:r>
              <a:rPr lang="de-DE" altLang="de-DE" sz="1500"/>
              <a:t>)</a:t>
            </a:r>
            <a:r>
              <a:rPr lang="de-DE" altLang="de-DE" sz="1500" b="1">
                <a:solidFill>
                  <a:srgbClr val="000000"/>
                </a:solidFill>
              </a:rPr>
              <a:t> </a:t>
            </a:r>
            <a:r>
              <a:rPr lang="de-DE" altLang="de-DE" sz="1500">
                <a:solidFill>
                  <a:srgbClr val="000000"/>
                </a:solidFill>
              </a:rPr>
              <a:t>12,19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8379" name="Line 75"/>
          <p:cNvSpPr>
            <a:spLocks noChangeShapeType="1"/>
          </p:cNvSpPr>
          <p:nvPr/>
        </p:nvSpPr>
        <p:spPr bwMode="auto">
          <a:xfrm>
            <a:off x="4454525" y="4667250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7420" name="Text Box 76"/>
          <p:cNvSpPr txBox="1">
            <a:spLocks noChangeArrowheads="1"/>
          </p:cNvSpPr>
          <p:nvPr/>
        </p:nvSpPr>
        <p:spPr bwMode="auto">
          <a:xfrm>
            <a:off x="7339013" y="4924425"/>
            <a:ext cx="10699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/>
              <a:t>W</a:t>
            </a:r>
            <a:r>
              <a:rPr lang="de-DE" altLang="de-DE" sz="1500"/>
              <a:t> (7) 9,12</a:t>
            </a:r>
            <a:endParaRPr lang="en-US" altLang="de-DE" sz="1500"/>
          </a:p>
        </p:txBody>
      </p:sp>
      <p:sp>
        <p:nvSpPr>
          <p:cNvPr id="98381" name="Text Box 77"/>
          <p:cNvSpPr txBox="1">
            <a:spLocks noChangeArrowheads="1"/>
          </p:cNvSpPr>
          <p:nvPr/>
        </p:nvSpPr>
        <p:spPr bwMode="auto">
          <a:xfrm>
            <a:off x="4278313" y="5335588"/>
            <a:ext cx="486568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0C0C0"/>
                </a:solidFill>
              </a:rPr>
              <a:t>Angabe von </a:t>
            </a:r>
            <a:r>
              <a:rPr lang="de-DE" altLang="de-DE" sz="1500" i="1">
                <a:solidFill>
                  <a:srgbClr val="C0C0C0"/>
                </a:solidFill>
              </a:rPr>
              <a:t>Rückverfolgungsindex</a:t>
            </a:r>
            <a:r>
              <a:rPr lang="de-DE" altLang="de-DE" sz="1500">
                <a:solidFill>
                  <a:srgbClr val="C0C0C0"/>
                </a:solidFill>
              </a:rPr>
              <a:t> (Knoten)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1</a:t>
            </a:r>
            <a:r>
              <a:rPr lang="de-DE" altLang="de-DE" sz="1500">
                <a:solidFill>
                  <a:srgbClr val="C0C0C0"/>
                </a:solidFill>
              </a:rPr>
              <a:t>,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98382" name="Line 78"/>
          <p:cNvSpPr>
            <a:spLocks noChangeShapeType="1"/>
          </p:cNvSpPr>
          <p:nvPr/>
        </p:nvSpPr>
        <p:spPr bwMode="auto">
          <a:xfrm>
            <a:off x="4454525" y="5337175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83" name="Line 79"/>
          <p:cNvSpPr>
            <a:spLocks noChangeShapeType="1"/>
          </p:cNvSpPr>
          <p:nvPr/>
        </p:nvSpPr>
        <p:spPr bwMode="auto">
          <a:xfrm>
            <a:off x="5162550" y="2932113"/>
            <a:ext cx="1039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7424" name="Line 80"/>
          <p:cNvSpPr>
            <a:spLocks noChangeShapeType="1"/>
          </p:cNvSpPr>
          <p:nvPr/>
        </p:nvSpPr>
        <p:spPr bwMode="auto">
          <a:xfrm>
            <a:off x="2341563" y="3425825"/>
            <a:ext cx="2549525" cy="712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7425" name="Oval 81"/>
          <p:cNvSpPr>
            <a:spLocks noChangeArrowheads="1"/>
          </p:cNvSpPr>
          <p:nvPr/>
        </p:nvSpPr>
        <p:spPr bwMode="auto">
          <a:xfrm>
            <a:off x="4202113" y="873125"/>
            <a:ext cx="2881312" cy="3794125"/>
          </a:xfrm>
          <a:prstGeom prst="ellips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7426" name="Line 82"/>
          <p:cNvSpPr>
            <a:spLocks noChangeShapeType="1"/>
          </p:cNvSpPr>
          <p:nvPr/>
        </p:nvSpPr>
        <p:spPr bwMode="auto">
          <a:xfrm>
            <a:off x="6805613" y="4016375"/>
            <a:ext cx="695325" cy="90805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7427" name="Line 83"/>
          <p:cNvSpPr>
            <a:spLocks noChangeShapeType="1"/>
          </p:cNvSpPr>
          <p:nvPr/>
        </p:nvSpPr>
        <p:spPr bwMode="auto">
          <a:xfrm>
            <a:off x="3687763" y="2212975"/>
            <a:ext cx="1416050" cy="209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388" name="Text Box 84"/>
          <p:cNvSpPr txBox="1">
            <a:spLocks noChangeArrowheads="1"/>
          </p:cNvSpPr>
          <p:nvPr/>
        </p:nvSpPr>
        <p:spPr bwMode="auto">
          <a:xfrm>
            <a:off x="455613" y="4192588"/>
            <a:ext cx="238601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Aktueller Knoten: 5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Nachbarknoten: 2, 4, 6, 8</a:t>
            </a:r>
            <a:endParaRPr lang="en-US" altLang="de-DE" sz="1500"/>
          </a:p>
        </p:txBody>
      </p:sp>
      <p:sp>
        <p:nvSpPr>
          <p:cNvPr id="98389" name="Line 85"/>
          <p:cNvSpPr>
            <a:spLocks noChangeShapeType="1"/>
          </p:cNvSpPr>
          <p:nvPr/>
        </p:nvSpPr>
        <p:spPr bwMode="auto">
          <a:xfrm flipV="1">
            <a:off x="1995488" y="4578350"/>
            <a:ext cx="161925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98390" name="Line 86"/>
          <p:cNvSpPr>
            <a:spLocks noChangeShapeType="1"/>
          </p:cNvSpPr>
          <p:nvPr/>
        </p:nvSpPr>
        <p:spPr bwMode="auto">
          <a:xfrm flipV="1">
            <a:off x="2208213" y="4572000"/>
            <a:ext cx="163512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7431" name="Text Box 87"/>
          <p:cNvSpPr txBox="1">
            <a:spLocks noChangeArrowheads="1"/>
          </p:cNvSpPr>
          <p:nvPr/>
        </p:nvSpPr>
        <p:spPr bwMode="auto">
          <a:xfrm>
            <a:off x="455613" y="4649788"/>
            <a:ext cx="36401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Beste Wegkosten in Menge 2: Knoten 7 </a:t>
            </a:r>
            <a:endParaRPr lang="en-US" altLang="de-DE" sz="1500"/>
          </a:p>
        </p:txBody>
      </p:sp>
      <p:sp>
        <p:nvSpPr>
          <p:cNvPr id="697432" name="Line 88"/>
          <p:cNvSpPr>
            <a:spLocks noChangeShapeType="1"/>
          </p:cNvSpPr>
          <p:nvPr/>
        </p:nvSpPr>
        <p:spPr bwMode="auto">
          <a:xfrm>
            <a:off x="5148263" y="3573463"/>
            <a:ext cx="10398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2" name="Line 26">
            <a:extLst>
              <a:ext uri="{FF2B5EF4-FFF2-40B4-BE49-F238E27FC236}">
                <a16:creationId xmlns:a16="http://schemas.microsoft.com/office/drawing/2014/main" id="{B0B63189-C930-432B-A1F9-4D34042B9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" name="Line 27">
            <a:extLst>
              <a:ext uri="{FF2B5EF4-FFF2-40B4-BE49-F238E27FC236}">
                <a16:creationId xmlns:a16="http://schemas.microsoft.com/office/drawing/2014/main" id="{A62C3C80-2B79-4A1C-B7EB-0C6C06F0B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" name="Oval 42">
            <a:extLst>
              <a:ext uri="{FF2B5EF4-FFF2-40B4-BE49-F238E27FC236}">
                <a16:creationId xmlns:a16="http://schemas.microsoft.com/office/drawing/2014/main" id="{9F6202CA-5AB5-4171-8AD3-F9E8A5F88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5" name="Text Box 43">
            <a:extLst>
              <a:ext uri="{FF2B5EF4-FFF2-40B4-BE49-F238E27FC236}">
                <a16:creationId xmlns:a16="http://schemas.microsoft.com/office/drawing/2014/main" id="{B43FE95D-F817-4CCE-A010-19790BF1D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86" name="Oval 44">
            <a:extLst>
              <a:ext uri="{FF2B5EF4-FFF2-40B4-BE49-F238E27FC236}">
                <a16:creationId xmlns:a16="http://schemas.microsoft.com/office/drawing/2014/main" id="{2A3AF8E8-331A-4C02-A96F-43EE4E852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7" name="Text Box 45">
            <a:extLst>
              <a:ext uri="{FF2B5EF4-FFF2-40B4-BE49-F238E27FC236}">
                <a16:creationId xmlns:a16="http://schemas.microsoft.com/office/drawing/2014/main" id="{CB1448E2-A4E7-4B31-BB87-3B4359F0C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88" name="Oval 46">
            <a:extLst>
              <a:ext uri="{FF2B5EF4-FFF2-40B4-BE49-F238E27FC236}">
                <a16:creationId xmlns:a16="http://schemas.microsoft.com/office/drawing/2014/main" id="{1636C4FF-B3B8-481A-965C-D326C7D63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" name="Text Box 47">
            <a:extLst>
              <a:ext uri="{FF2B5EF4-FFF2-40B4-BE49-F238E27FC236}">
                <a16:creationId xmlns:a16="http://schemas.microsoft.com/office/drawing/2014/main" id="{8D483274-CD57-48A9-A807-54E0D4B21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90" name="Text Box 57">
            <a:extLst>
              <a:ext uri="{FF2B5EF4-FFF2-40B4-BE49-F238E27FC236}">
                <a16:creationId xmlns:a16="http://schemas.microsoft.com/office/drawing/2014/main" id="{C0140305-5DA4-4FC7-B789-C6A155ED5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3049588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91" name="Text Box 58">
            <a:extLst>
              <a:ext uri="{FF2B5EF4-FFF2-40B4-BE49-F238E27FC236}">
                <a16:creationId xmlns:a16="http://schemas.microsoft.com/office/drawing/2014/main" id="{8D5D93D7-67BA-47EB-ACA4-5E09C214E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049588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92" name="Line 24">
            <a:extLst>
              <a:ext uri="{FF2B5EF4-FFF2-40B4-BE49-F238E27FC236}">
                <a16:creationId xmlns:a16="http://schemas.microsoft.com/office/drawing/2014/main" id="{820DEAF9-52B9-4403-95AB-33D4D5DE5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" name="Oval 31">
            <a:extLst>
              <a:ext uri="{FF2B5EF4-FFF2-40B4-BE49-F238E27FC236}">
                <a16:creationId xmlns:a16="http://schemas.microsoft.com/office/drawing/2014/main" id="{C8CC1AB9-E96C-49D3-801D-7145D5D22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4" name="Oval 32">
            <a:extLst>
              <a:ext uri="{FF2B5EF4-FFF2-40B4-BE49-F238E27FC236}">
                <a16:creationId xmlns:a16="http://schemas.microsoft.com/office/drawing/2014/main" id="{0226CA98-88F3-4352-B45A-CB94E21EB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5" name="Text Box 39">
            <a:extLst>
              <a:ext uri="{FF2B5EF4-FFF2-40B4-BE49-F238E27FC236}">
                <a16:creationId xmlns:a16="http://schemas.microsoft.com/office/drawing/2014/main" id="{CC589080-15E4-4818-9095-FA8351E7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96" name="Text Box 40">
            <a:extLst>
              <a:ext uri="{FF2B5EF4-FFF2-40B4-BE49-F238E27FC236}">
                <a16:creationId xmlns:a16="http://schemas.microsoft.com/office/drawing/2014/main" id="{EF660445-6BF6-4722-A0AC-446AB5E55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97" name="Text Box 55">
            <a:extLst>
              <a:ext uri="{FF2B5EF4-FFF2-40B4-BE49-F238E27FC236}">
                <a16:creationId xmlns:a16="http://schemas.microsoft.com/office/drawing/2014/main" id="{1C896A2C-9150-41CB-BA79-290ABBBD3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98" name="Line 29">
            <a:extLst>
              <a:ext uri="{FF2B5EF4-FFF2-40B4-BE49-F238E27FC236}">
                <a16:creationId xmlns:a16="http://schemas.microsoft.com/office/drawing/2014/main" id="{1FF0A601-541D-416D-A600-83AB3F4DC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" name="Oval 34">
            <a:extLst>
              <a:ext uri="{FF2B5EF4-FFF2-40B4-BE49-F238E27FC236}">
                <a16:creationId xmlns:a16="http://schemas.microsoft.com/office/drawing/2014/main" id="{BD4CD39E-B2B7-49F3-A7BA-D854EE151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0" name="Oval 35">
            <a:extLst>
              <a:ext uri="{FF2B5EF4-FFF2-40B4-BE49-F238E27FC236}">
                <a16:creationId xmlns:a16="http://schemas.microsoft.com/office/drawing/2014/main" id="{A52E27AD-B8C5-486D-939A-859228D17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1" name="Text Box 37">
            <a:extLst>
              <a:ext uri="{FF2B5EF4-FFF2-40B4-BE49-F238E27FC236}">
                <a16:creationId xmlns:a16="http://schemas.microsoft.com/office/drawing/2014/main" id="{9B394734-0DB6-4E25-9ACB-B2A8CDD9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102" name="Text Box 38">
            <a:extLst>
              <a:ext uri="{FF2B5EF4-FFF2-40B4-BE49-F238E27FC236}">
                <a16:creationId xmlns:a16="http://schemas.microsoft.com/office/drawing/2014/main" id="{4AC1E456-ABE7-4D9E-9902-55ADD9BB0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103" name="Text Box 54">
            <a:extLst>
              <a:ext uri="{FF2B5EF4-FFF2-40B4-BE49-F238E27FC236}">
                <a16:creationId xmlns:a16="http://schemas.microsoft.com/office/drawing/2014/main" id="{0090C0EE-CCBF-45B2-A371-49A55C8F0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9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9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9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417" grpId="0"/>
      <p:bldP spid="697418" grpId="0"/>
      <p:bldP spid="697420" grpId="0"/>
      <p:bldP spid="697424" grpId="0" animBg="1"/>
      <p:bldP spid="697425" grpId="0" animBg="1"/>
      <p:bldP spid="697426" grpId="0" animBg="1"/>
      <p:bldP spid="697427" grpId="0" animBg="1"/>
      <p:bldP spid="697431" grpId="0"/>
      <p:bldP spid="697432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>
            <a:off x="2316163" y="1997075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904875" y="68580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37" name="Oval 9"/>
          <p:cNvSpPr>
            <a:spLocks noChangeArrowheads="1"/>
          </p:cNvSpPr>
          <p:nvPr/>
        </p:nvSpPr>
        <p:spPr bwMode="auto">
          <a:xfrm>
            <a:off x="450850" y="434975"/>
            <a:ext cx="482600" cy="496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3265488" y="1770063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436563" y="5111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3251200" y="18462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 flipV="1">
            <a:off x="693738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 flipV="1">
            <a:off x="6937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 flipV="1">
            <a:off x="2070100" y="931863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 flipV="1">
            <a:off x="2070100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 flipV="1">
            <a:off x="3475038" y="2263775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60" name="Text Box 32"/>
          <p:cNvSpPr txBox="1">
            <a:spLocks noChangeArrowheads="1"/>
          </p:cNvSpPr>
          <p:nvPr/>
        </p:nvSpPr>
        <p:spPr bwMode="auto">
          <a:xfrm>
            <a:off x="55563" y="43497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99361" name="Text Box 33"/>
          <p:cNvSpPr txBox="1">
            <a:spLocks noChangeArrowheads="1"/>
          </p:cNvSpPr>
          <p:nvPr/>
        </p:nvSpPr>
        <p:spPr bwMode="auto">
          <a:xfrm>
            <a:off x="3687763" y="18446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9362" name="Text Box 34"/>
          <p:cNvSpPr txBox="1">
            <a:spLocks noChangeArrowheads="1"/>
          </p:cNvSpPr>
          <p:nvPr/>
        </p:nvSpPr>
        <p:spPr bwMode="auto">
          <a:xfrm>
            <a:off x="1154113" y="377825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9365" name="Text Box 37"/>
          <p:cNvSpPr txBox="1">
            <a:spLocks noChangeArrowheads="1"/>
          </p:cNvSpPr>
          <p:nvPr/>
        </p:nvSpPr>
        <p:spPr bwMode="auto">
          <a:xfrm>
            <a:off x="2562225" y="1712913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9368" name="Text Box 40"/>
          <p:cNvSpPr txBox="1">
            <a:spLocks noChangeArrowheads="1"/>
          </p:cNvSpPr>
          <p:nvPr/>
        </p:nvSpPr>
        <p:spPr bwMode="auto">
          <a:xfrm>
            <a:off x="20796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1614488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99370" name="Text Box 42"/>
          <p:cNvSpPr txBox="1">
            <a:spLocks noChangeArrowheads="1"/>
          </p:cNvSpPr>
          <p:nvPr/>
        </p:nvSpPr>
        <p:spPr bwMode="auto">
          <a:xfrm>
            <a:off x="3021013" y="1196975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99371" name="Text Box 43"/>
          <p:cNvSpPr txBox="1">
            <a:spLocks noChangeArrowheads="1"/>
          </p:cNvSpPr>
          <p:nvPr/>
        </p:nvSpPr>
        <p:spPr bwMode="auto">
          <a:xfrm>
            <a:off x="20796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99372" name="Text Box 44"/>
          <p:cNvSpPr txBox="1">
            <a:spLocks noChangeArrowheads="1"/>
          </p:cNvSpPr>
          <p:nvPr/>
        </p:nvSpPr>
        <p:spPr bwMode="auto">
          <a:xfrm>
            <a:off x="1614488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99373" name="Text Box 45"/>
          <p:cNvSpPr txBox="1">
            <a:spLocks noChangeArrowheads="1"/>
          </p:cNvSpPr>
          <p:nvPr/>
        </p:nvSpPr>
        <p:spPr bwMode="auto">
          <a:xfrm>
            <a:off x="3021013" y="25320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graphicFrame>
        <p:nvGraphicFramePr>
          <p:cNvPr id="698414" name="Group 46"/>
          <p:cNvGraphicFramePr>
            <a:graphicFrameLocks noGrp="1"/>
          </p:cNvGraphicFramePr>
          <p:nvPr/>
        </p:nvGraphicFramePr>
        <p:xfrm>
          <a:off x="4449763" y="477838"/>
          <a:ext cx="4467225" cy="360362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9382" name="Line 54"/>
          <p:cNvSpPr>
            <a:spLocks noChangeShapeType="1"/>
          </p:cNvSpPr>
          <p:nvPr/>
        </p:nvSpPr>
        <p:spPr bwMode="auto">
          <a:xfrm flipV="1">
            <a:off x="3489325" y="920750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9383" name="Text Box 55"/>
          <p:cNvSpPr txBox="1">
            <a:spLocks noChangeArrowheads="1"/>
          </p:cNvSpPr>
          <p:nvPr/>
        </p:nvSpPr>
        <p:spPr bwMode="auto">
          <a:xfrm>
            <a:off x="5053013" y="2259013"/>
            <a:ext cx="1952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/>
          </a:p>
        </p:txBody>
      </p:sp>
      <p:sp>
        <p:nvSpPr>
          <p:cNvPr id="99384" name="Text Box 56"/>
          <p:cNvSpPr txBox="1">
            <a:spLocks noChangeArrowheads="1"/>
          </p:cNvSpPr>
          <p:nvPr/>
        </p:nvSpPr>
        <p:spPr bwMode="auto">
          <a:xfrm>
            <a:off x="7500938" y="1130300"/>
            <a:ext cx="8509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9385" name="Text Box 57"/>
          <p:cNvSpPr txBox="1">
            <a:spLocks noChangeArrowheads="1"/>
          </p:cNvSpPr>
          <p:nvPr/>
        </p:nvSpPr>
        <p:spPr bwMode="auto">
          <a:xfrm>
            <a:off x="5103813" y="935038"/>
            <a:ext cx="923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(2) 8,6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9386" name="Text Box 58"/>
          <p:cNvSpPr txBox="1">
            <a:spLocks noChangeArrowheads="1"/>
          </p:cNvSpPr>
          <p:nvPr/>
        </p:nvSpPr>
        <p:spPr bwMode="auto">
          <a:xfrm>
            <a:off x="5080000" y="1265238"/>
            <a:ext cx="147637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9387" name="Line 59"/>
          <p:cNvSpPr>
            <a:spLocks noChangeShapeType="1"/>
          </p:cNvSpPr>
          <p:nvPr/>
        </p:nvSpPr>
        <p:spPr bwMode="auto">
          <a:xfrm>
            <a:off x="4468813" y="1611313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388" name="Text Box 60"/>
          <p:cNvSpPr txBox="1">
            <a:spLocks noChangeArrowheads="1"/>
          </p:cNvSpPr>
          <p:nvPr/>
        </p:nvSpPr>
        <p:spPr bwMode="auto">
          <a:xfrm>
            <a:off x="7342188" y="1893888"/>
            <a:ext cx="966787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9389" name="Line 61"/>
          <p:cNvSpPr>
            <a:spLocks noChangeShapeType="1"/>
          </p:cNvSpPr>
          <p:nvPr/>
        </p:nvSpPr>
        <p:spPr bwMode="auto">
          <a:xfrm>
            <a:off x="4462463" y="2381250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390" name="Text Box 62"/>
          <p:cNvSpPr txBox="1">
            <a:spLocks noChangeArrowheads="1"/>
          </p:cNvSpPr>
          <p:nvPr/>
        </p:nvSpPr>
        <p:spPr bwMode="auto">
          <a:xfrm>
            <a:off x="5070475" y="1716088"/>
            <a:ext cx="113188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(5) 10,11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5049838" y="1998663"/>
            <a:ext cx="1071562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(7) 9,12</a:t>
            </a:r>
          </a:p>
          <a:p>
            <a:pPr>
              <a:spcBef>
                <a:spcPct val="50000"/>
              </a:spcBef>
            </a:pP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9392" name="Text Box 64"/>
          <p:cNvSpPr txBox="1">
            <a:spLocks noChangeArrowheads="1"/>
          </p:cNvSpPr>
          <p:nvPr/>
        </p:nvSpPr>
        <p:spPr bwMode="auto">
          <a:xfrm>
            <a:off x="7340600" y="2674938"/>
            <a:ext cx="92392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9393" name="Line 65"/>
          <p:cNvSpPr>
            <a:spLocks noChangeShapeType="1"/>
          </p:cNvSpPr>
          <p:nvPr/>
        </p:nvSpPr>
        <p:spPr bwMode="auto">
          <a:xfrm>
            <a:off x="4454525" y="3125788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394" name="Oval 66"/>
          <p:cNvSpPr>
            <a:spLocks noChangeArrowheads="1"/>
          </p:cNvSpPr>
          <p:nvPr/>
        </p:nvSpPr>
        <p:spPr bwMode="auto">
          <a:xfrm>
            <a:off x="3103563" y="303213"/>
            <a:ext cx="763587" cy="760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9395" name="Text Box 67"/>
          <p:cNvSpPr txBox="1">
            <a:spLocks noChangeArrowheads="1"/>
          </p:cNvSpPr>
          <p:nvPr/>
        </p:nvSpPr>
        <p:spPr bwMode="auto">
          <a:xfrm>
            <a:off x="5103813" y="2487613"/>
            <a:ext cx="10287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(3) 9,10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99396" name="Text Box 68"/>
          <p:cNvSpPr txBox="1">
            <a:spLocks noChangeArrowheads="1"/>
          </p:cNvSpPr>
          <p:nvPr/>
        </p:nvSpPr>
        <p:spPr bwMode="auto">
          <a:xfrm>
            <a:off x="5080000" y="2768600"/>
            <a:ext cx="11747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(5) 10,12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9397" name="Text Box 69"/>
          <p:cNvSpPr txBox="1">
            <a:spLocks noChangeArrowheads="1"/>
          </p:cNvSpPr>
          <p:nvPr/>
        </p:nvSpPr>
        <p:spPr bwMode="auto">
          <a:xfrm>
            <a:off x="7350125" y="3425825"/>
            <a:ext cx="10287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(3) 9,10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9398" name="Text Box 70"/>
          <p:cNvSpPr txBox="1">
            <a:spLocks noChangeArrowheads="1"/>
          </p:cNvSpPr>
          <p:nvPr/>
        </p:nvSpPr>
        <p:spPr bwMode="auto">
          <a:xfrm>
            <a:off x="5051425" y="3400425"/>
            <a:ext cx="11747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W</a:t>
            </a:r>
            <a:r>
              <a:rPr lang="de-DE" altLang="de-DE" sz="1500">
                <a:solidFill>
                  <a:srgbClr val="000000"/>
                </a:solidFill>
              </a:rPr>
              <a:t> (6) 18,18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9399" name="Line 71"/>
          <p:cNvSpPr>
            <a:spLocks noChangeShapeType="1"/>
          </p:cNvSpPr>
          <p:nvPr/>
        </p:nvSpPr>
        <p:spPr bwMode="auto">
          <a:xfrm>
            <a:off x="4460875" y="3910013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400" name="Text Box 72"/>
          <p:cNvSpPr txBox="1">
            <a:spLocks noChangeArrowheads="1"/>
          </p:cNvSpPr>
          <p:nvPr/>
        </p:nvSpPr>
        <p:spPr bwMode="auto">
          <a:xfrm>
            <a:off x="7345363" y="4160838"/>
            <a:ext cx="113347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(5) 10,11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99401" name="Text Box 73"/>
          <p:cNvSpPr txBox="1">
            <a:spLocks noChangeArrowheads="1"/>
          </p:cNvSpPr>
          <p:nvPr/>
        </p:nvSpPr>
        <p:spPr bwMode="auto">
          <a:xfrm>
            <a:off x="5095875" y="4016375"/>
            <a:ext cx="113188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(6) 12,19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9402" name="Text Box 74"/>
          <p:cNvSpPr txBox="1">
            <a:spLocks noChangeArrowheads="1"/>
          </p:cNvSpPr>
          <p:nvPr/>
        </p:nvSpPr>
        <p:spPr bwMode="auto">
          <a:xfrm>
            <a:off x="5072063" y="4310063"/>
            <a:ext cx="117475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 b="1"/>
              <a:t> </a:t>
            </a: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  <a:r>
              <a:rPr lang="de-DE" altLang="de-DE" sz="1500"/>
              <a:t>)</a:t>
            </a:r>
            <a:r>
              <a:rPr lang="de-DE" altLang="de-DE" sz="1500" b="1">
                <a:solidFill>
                  <a:srgbClr val="000000"/>
                </a:solidFill>
              </a:rPr>
              <a:t> </a:t>
            </a:r>
            <a:r>
              <a:rPr lang="de-DE" altLang="de-DE" sz="1500">
                <a:solidFill>
                  <a:srgbClr val="000000"/>
                </a:solidFill>
              </a:rPr>
              <a:t>12,19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9403" name="Line 75"/>
          <p:cNvSpPr>
            <a:spLocks noChangeShapeType="1"/>
          </p:cNvSpPr>
          <p:nvPr/>
        </p:nvSpPr>
        <p:spPr bwMode="auto">
          <a:xfrm>
            <a:off x="4454525" y="4667250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404" name="Text Box 76"/>
          <p:cNvSpPr txBox="1">
            <a:spLocks noChangeArrowheads="1"/>
          </p:cNvSpPr>
          <p:nvPr/>
        </p:nvSpPr>
        <p:spPr bwMode="auto">
          <a:xfrm>
            <a:off x="7339013" y="4924425"/>
            <a:ext cx="10699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/>
              <a:t>W</a:t>
            </a:r>
            <a:r>
              <a:rPr lang="de-DE" altLang="de-DE" sz="1500"/>
              <a:t> (7) 9,12</a:t>
            </a:r>
            <a:endParaRPr lang="en-US" altLang="de-DE" sz="1500"/>
          </a:p>
        </p:txBody>
      </p:sp>
      <p:sp>
        <p:nvSpPr>
          <p:cNvPr id="698445" name="Text Box 77"/>
          <p:cNvSpPr txBox="1">
            <a:spLocks noChangeArrowheads="1"/>
          </p:cNvSpPr>
          <p:nvPr/>
        </p:nvSpPr>
        <p:spPr bwMode="auto">
          <a:xfrm>
            <a:off x="5103813" y="4940300"/>
            <a:ext cx="1133475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 </a:t>
            </a:r>
            <a:r>
              <a:rPr lang="de-DE" altLang="de-DE" sz="1500"/>
              <a:t>(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  <a:r>
              <a:rPr lang="de-DE" altLang="de-DE" sz="1500"/>
              <a:t>)</a:t>
            </a:r>
            <a:r>
              <a:rPr lang="de-DE" altLang="de-DE" sz="1500">
                <a:solidFill>
                  <a:srgbClr val="000000"/>
                </a:solidFill>
              </a:rPr>
              <a:t> 12,14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99406" name="Line 78"/>
          <p:cNvSpPr>
            <a:spLocks noChangeShapeType="1"/>
          </p:cNvSpPr>
          <p:nvPr/>
        </p:nvSpPr>
        <p:spPr bwMode="auto">
          <a:xfrm>
            <a:off x="4459288" y="5426075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8447" name="Text Box 79"/>
          <p:cNvSpPr txBox="1">
            <a:spLocks noChangeArrowheads="1"/>
          </p:cNvSpPr>
          <p:nvPr/>
        </p:nvSpPr>
        <p:spPr bwMode="auto">
          <a:xfrm>
            <a:off x="7339013" y="5562600"/>
            <a:ext cx="118427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b="1" i="1"/>
              <a:t>N</a:t>
            </a:r>
            <a:r>
              <a:rPr lang="de-DE" altLang="de-DE" sz="1500" b="1"/>
              <a:t>  (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  <a:r>
              <a:rPr lang="de-DE" altLang="de-DE" sz="1500" b="1"/>
              <a:t>) 12,14</a:t>
            </a:r>
            <a:endParaRPr lang="en-US" altLang="de-DE" sz="1500" b="1"/>
          </a:p>
        </p:txBody>
      </p:sp>
      <p:sp>
        <p:nvSpPr>
          <p:cNvPr id="99408" name="Text Box 80"/>
          <p:cNvSpPr txBox="1">
            <a:spLocks noChangeArrowheads="1"/>
          </p:cNvSpPr>
          <p:nvPr/>
        </p:nvSpPr>
        <p:spPr bwMode="auto">
          <a:xfrm>
            <a:off x="4278313" y="6021388"/>
            <a:ext cx="486568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C0C0C0"/>
                </a:solidFill>
              </a:rPr>
              <a:t>Angabe von </a:t>
            </a:r>
            <a:r>
              <a:rPr lang="de-DE" altLang="de-DE" sz="1500" i="1">
                <a:solidFill>
                  <a:srgbClr val="C0C0C0"/>
                </a:solidFill>
              </a:rPr>
              <a:t>Rückverfolgungsindex</a:t>
            </a:r>
            <a:r>
              <a:rPr lang="de-DE" altLang="de-DE" sz="1500">
                <a:solidFill>
                  <a:srgbClr val="C0C0C0"/>
                </a:solidFill>
              </a:rPr>
              <a:t> (Knoten)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1</a:t>
            </a:r>
            <a:r>
              <a:rPr lang="de-DE" altLang="de-DE" sz="1500">
                <a:solidFill>
                  <a:srgbClr val="C0C0C0"/>
                </a:solidFill>
              </a:rPr>
              <a:t>, </a:t>
            </a:r>
            <a:r>
              <a:rPr lang="de-DE" altLang="de-DE" sz="1500">
                <a:solidFill>
                  <a:srgbClr val="C0C0C0"/>
                </a:solidFill>
                <a:cs typeface="Arial" charset="0"/>
              </a:rPr>
              <a:t>∑</a:t>
            </a:r>
            <a:r>
              <a:rPr lang="de-DE" altLang="de-DE" sz="1500" i="1">
                <a:solidFill>
                  <a:srgbClr val="C0C0C0"/>
                </a:solidFill>
              </a:rPr>
              <a:t>w</a:t>
            </a:r>
            <a:r>
              <a:rPr lang="de-DE" altLang="de-DE" sz="1500" baseline="-25000">
                <a:solidFill>
                  <a:srgbClr val="C0C0C0"/>
                </a:solidFill>
              </a:rPr>
              <a:t>2</a:t>
            </a:r>
          </a:p>
        </p:txBody>
      </p:sp>
      <p:sp>
        <p:nvSpPr>
          <p:cNvPr id="99409" name="Line 81"/>
          <p:cNvSpPr>
            <a:spLocks noChangeShapeType="1"/>
          </p:cNvSpPr>
          <p:nvPr/>
        </p:nvSpPr>
        <p:spPr bwMode="auto">
          <a:xfrm>
            <a:off x="4454525" y="6022975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410" name="Line 82"/>
          <p:cNvSpPr>
            <a:spLocks noChangeShapeType="1"/>
          </p:cNvSpPr>
          <p:nvPr/>
        </p:nvSpPr>
        <p:spPr bwMode="auto">
          <a:xfrm>
            <a:off x="5162550" y="2932113"/>
            <a:ext cx="1039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8451" name="Line 83"/>
          <p:cNvSpPr>
            <a:spLocks noChangeShapeType="1"/>
          </p:cNvSpPr>
          <p:nvPr/>
        </p:nvSpPr>
        <p:spPr bwMode="auto">
          <a:xfrm>
            <a:off x="3638550" y="2284413"/>
            <a:ext cx="1525588" cy="2668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8452" name="Oval 84"/>
          <p:cNvSpPr>
            <a:spLocks noChangeArrowheads="1"/>
          </p:cNvSpPr>
          <p:nvPr/>
        </p:nvSpPr>
        <p:spPr bwMode="auto">
          <a:xfrm>
            <a:off x="4202113" y="873125"/>
            <a:ext cx="2881312" cy="4522788"/>
          </a:xfrm>
          <a:prstGeom prst="ellips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8453" name="Line 85"/>
          <p:cNvSpPr>
            <a:spLocks noChangeShapeType="1"/>
          </p:cNvSpPr>
          <p:nvPr/>
        </p:nvSpPr>
        <p:spPr bwMode="auto">
          <a:xfrm>
            <a:off x="6307138" y="5181600"/>
            <a:ext cx="998537" cy="4492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414" name="Text Box 86"/>
          <p:cNvSpPr txBox="1">
            <a:spLocks noChangeArrowheads="1"/>
          </p:cNvSpPr>
          <p:nvPr/>
        </p:nvSpPr>
        <p:spPr bwMode="auto">
          <a:xfrm>
            <a:off x="455613" y="4192588"/>
            <a:ext cx="1970087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Aktueller Knoten: 7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Nachbarknoten: 4, 8</a:t>
            </a:r>
            <a:endParaRPr lang="en-US" altLang="de-DE" sz="1500"/>
          </a:p>
        </p:txBody>
      </p:sp>
      <p:sp>
        <p:nvSpPr>
          <p:cNvPr id="99415" name="Line 87"/>
          <p:cNvSpPr>
            <a:spLocks noChangeShapeType="1"/>
          </p:cNvSpPr>
          <p:nvPr/>
        </p:nvSpPr>
        <p:spPr bwMode="auto">
          <a:xfrm flipV="1">
            <a:off x="1995488" y="4578350"/>
            <a:ext cx="161925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>
            <a:spAutoFit/>
          </a:bodyPr>
          <a:lstStyle/>
          <a:p>
            <a:endParaRPr lang="de-DE"/>
          </a:p>
        </p:txBody>
      </p:sp>
      <p:sp>
        <p:nvSpPr>
          <p:cNvPr id="698456" name="Text Box 88"/>
          <p:cNvSpPr txBox="1">
            <a:spLocks noChangeArrowheads="1"/>
          </p:cNvSpPr>
          <p:nvPr/>
        </p:nvSpPr>
        <p:spPr bwMode="auto">
          <a:xfrm>
            <a:off x="455613" y="4649788"/>
            <a:ext cx="36401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Beste Wegkosten in Menge 2: Knoten 8 </a:t>
            </a:r>
            <a:endParaRPr lang="en-US" altLang="de-DE" sz="1500"/>
          </a:p>
        </p:txBody>
      </p:sp>
      <p:sp>
        <p:nvSpPr>
          <p:cNvPr id="698457" name="Line 89"/>
          <p:cNvSpPr>
            <a:spLocks noChangeShapeType="1"/>
          </p:cNvSpPr>
          <p:nvPr/>
        </p:nvSpPr>
        <p:spPr bwMode="auto">
          <a:xfrm>
            <a:off x="5148263" y="4437063"/>
            <a:ext cx="10398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9418" name="Line 88"/>
          <p:cNvSpPr>
            <a:spLocks noChangeShapeType="1"/>
          </p:cNvSpPr>
          <p:nvPr/>
        </p:nvSpPr>
        <p:spPr bwMode="auto">
          <a:xfrm>
            <a:off x="5148263" y="3573463"/>
            <a:ext cx="10398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4" name="Line 26">
            <a:extLst>
              <a:ext uri="{FF2B5EF4-FFF2-40B4-BE49-F238E27FC236}">
                <a16:creationId xmlns:a16="http://schemas.microsoft.com/office/drawing/2014/main" id="{C9F39493-A397-42A7-8F1E-D391D3C30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" name="Line 27">
            <a:extLst>
              <a:ext uri="{FF2B5EF4-FFF2-40B4-BE49-F238E27FC236}">
                <a16:creationId xmlns:a16="http://schemas.microsoft.com/office/drawing/2014/main" id="{53FA4B14-E216-41B8-B47D-ABB2CE3F3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" name="Oval 42">
            <a:extLst>
              <a:ext uri="{FF2B5EF4-FFF2-40B4-BE49-F238E27FC236}">
                <a16:creationId xmlns:a16="http://schemas.microsoft.com/office/drawing/2014/main" id="{41A0A1DF-2083-41A4-8D49-9FABEEB8D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7" name="Text Box 43">
            <a:extLst>
              <a:ext uri="{FF2B5EF4-FFF2-40B4-BE49-F238E27FC236}">
                <a16:creationId xmlns:a16="http://schemas.microsoft.com/office/drawing/2014/main" id="{249EDAC9-20F7-42C0-BD30-B7EC6D8A0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88" name="Oval 44">
            <a:extLst>
              <a:ext uri="{FF2B5EF4-FFF2-40B4-BE49-F238E27FC236}">
                <a16:creationId xmlns:a16="http://schemas.microsoft.com/office/drawing/2014/main" id="{9B962494-532A-43B2-B811-876D526A1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9" name="Text Box 45">
            <a:extLst>
              <a:ext uri="{FF2B5EF4-FFF2-40B4-BE49-F238E27FC236}">
                <a16:creationId xmlns:a16="http://schemas.microsoft.com/office/drawing/2014/main" id="{F249C2B6-5294-49D0-B623-B8A0DD937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90" name="Oval 46">
            <a:extLst>
              <a:ext uri="{FF2B5EF4-FFF2-40B4-BE49-F238E27FC236}">
                <a16:creationId xmlns:a16="http://schemas.microsoft.com/office/drawing/2014/main" id="{BBE34205-4218-44A0-B02B-3B4F99DCC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1" name="Text Box 47">
            <a:extLst>
              <a:ext uri="{FF2B5EF4-FFF2-40B4-BE49-F238E27FC236}">
                <a16:creationId xmlns:a16="http://schemas.microsoft.com/office/drawing/2014/main" id="{D9D1E0F6-CF9A-4301-A0C1-D706B299D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92" name="Text Box 57">
            <a:extLst>
              <a:ext uri="{FF2B5EF4-FFF2-40B4-BE49-F238E27FC236}">
                <a16:creationId xmlns:a16="http://schemas.microsoft.com/office/drawing/2014/main" id="{2F1D113A-677B-416E-93D9-E8BACDD93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3049588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93" name="Text Box 58">
            <a:extLst>
              <a:ext uri="{FF2B5EF4-FFF2-40B4-BE49-F238E27FC236}">
                <a16:creationId xmlns:a16="http://schemas.microsoft.com/office/drawing/2014/main" id="{97A5A7B7-FF93-44ED-8889-A61630F30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049588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94" name="Line 24">
            <a:extLst>
              <a:ext uri="{FF2B5EF4-FFF2-40B4-BE49-F238E27FC236}">
                <a16:creationId xmlns:a16="http://schemas.microsoft.com/office/drawing/2014/main" id="{2F481DE9-CB9A-4236-ACDA-2D8FB2B936B6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5" name="Oval 31">
            <a:extLst>
              <a:ext uri="{FF2B5EF4-FFF2-40B4-BE49-F238E27FC236}">
                <a16:creationId xmlns:a16="http://schemas.microsoft.com/office/drawing/2014/main" id="{957CB346-A4D2-4159-8783-E67EFA517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6" name="Oval 32">
            <a:extLst>
              <a:ext uri="{FF2B5EF4-FFF2-40B4-BE49-F238E27FC236}">
                <a16:creationId xmlns:a16="http://schemas.microsoft.com/office/drawing/2014/main" id="{50907C70-89A9-44CE-8A6B-BC8A8F079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7" name="Text Box 39">
            <a:extLst>
              <a:ext uri="{FF2B5EF4-FFF2-40B4-BE49-F238E27FC236}">
                <a16:creationId xmlns:a16="http://schemas.microsoft.com/office/drawing/2014/main" id="{417FFC31-0B11-49AC-9AE8-6FFB89447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98" name="Text Box 40">
            <a:extLst>
              <a:ext uri="{FF2B5EF4-FFF2-40B4-BE49-F238E27FC236}">
                <a16:creationId xmlns:a16="http://schemas.microsoft.com/office/drawing/2014/main" id="{74676B73-D56D-496F-9A6B-9982F2DAF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99" name="Text Box 55">
            <a:extLst>
              <a:ext uri="{FF2B5EF4-FFF2-40B4-BE49-F238E27FC236}">
                <a16:creationId xmlns:a16="http://schemas.microsoft.com/office/drawing/2014/main" id="{26E25324-BBF8-4061-BC8E-3738CEC77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100" name="Line 29">
            <a:extLst>
              <a:ext uri="{FF2B5EF4-FFF2-40B4-BE49-F238E27FC236}">
                <a16:creationId xmlns:a16="http://schemas.microsoft.com/office/drawing/2014/main" id="{EB6CB706-64F5-42AC-865A-9CC79A311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" name="Oval 34">
            <a:extLst>
              <a:ext uri="{FF2B5EF4-FFF2-40B4-BE49-F238E27FC236}">
                <a16:creationId xmlns:a16="http://schemas.microsoft.com/office/drawing/2014/main" id="{CC726FC5-5B13-4B45-9538-123D4944F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2" name="Oval 35">
            <a:extLst>
              <a:ext uri="{FF2B5EF4-FFF2-40B4-BE49-F238E27FC236}">
                <a16:creationId xmlns:a16="http://schemas.microsoft.com/office/drawing/2014/main" id="{D3C18F14-87E0-4844-8F79-7789E23AD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3" name="Text Box 37">
            <a:extLst>
              <a:ext uri="{FF2B5EF4-FFF2-40B4-BE49-F238E27FC236}">
                <a16:creationId xmlns:a16="http://schemas.microsoft.com/office/drawing/2014/main" id="{F03CD903-BD6D-4470-A26F-AB53EF302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104" name="Text Box 38">
            <a:extLst>
              <a:ext uri="{FF2B5EF4-FFF2-40B4-BE49-F238E27FC236}">
                <a16:creationId xmlns:a16="http://schemas.microsoft.com/office/drawing/2014/main" id="{3B4540A2-C7D0-4E58-A553-C56708E75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105" name="Text Box 54">
            <a:extLst>
              <a:ext uri="{FF2B5EF4-FFF2-40B4-BE49-F238E27FC236}">
                <a16:creationId xmlns:a16="http://schemas.microsoft.com/office/drawing/2014/main" id="{391D228D-0E00-4F88-9B16-C32670F73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9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445" grpId="0"/>
      <p:bldP spid="698447" grpId="0"/>
      <p:bldP spid="698451" grpId="0" animBg="1"/>
      <p:bldP spid="698452" grpId="0" animBg="1"/>
      <p:bldP spid="698453" grpId="0" animBg="1"/>
      <p:bldP spid="698456" grpId="0"/>
      <p:bldP spid="69845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-1588"/>
            <a:ext cx="9144000" cy="774701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 flipV="1">
            <a:off x="3489325" y="920750"/>
            <a:ext cx="0" cy="8397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>
            <a:off x="912813" y="68421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>
            <a:off x="23161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9402" name="Freeform 10"/>
          <p:cNvSpPr>
            <a:spLocks/>
          </p:cNvSpPr>
          <p:nvPr/>
        </p:nvSpPr>
        <p:spPr bwMode="auto">
          <a:xfrm>
            <a:off x="7299325" y="1449388"/>
            <a:ext cx="90488" cy="531812"/>
          </a:xfrm>
          <a:custGeom>
            <a:avLst/>
            <a:gdLst>
              <a:gd name="T0" fmla="*/ 2147483647 w 54"/>
              <a:gd name="T1" fmla="*/ 2147483647 h 317"/>
              <a:gd name="T2" fmla="*/ 2147483647 w 54"/>
              <a:gd name="T3" fmla="*/ 2147483647 h 317"/>
              <a:gd name="T4" fmla="*/ 0 w 54"/>
              <a:gd name="T5" fmla="*/ 2147483647 h 317"/>
              <a:gd name="T6" fmla="*/ 2147483647 w 54"/>
              <a:gd name="T7" fmla="*/ 0 h 3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" h="317">
                <a:moveTo>
                  <a:pt x="46" y="317"/>
                </a:moveTo>
                <a:cubicBezTo>
                  <a:pt x="50" y="309"/>
                  <a:pt x="54" y="302"/>
                  <a:pt x="46" y="272"/>
                </a:cubicBezTo>
                <a:cubicBezTo>
                  <a:pt x="38" y="242"/>
                  <a:pt x="0" y="181"/>
                  <a:pt x="0" y="136"/>
                </a:cubicBezTo>
                <a:cubicBezTo>
                  <a:pt x="0" y="91"/>
                  <a:pt x="38" y="23"/>
                  <a:pt x="4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9403" name="Oval 11"/>
          <p:cNvSpPr>
            <a:spLocks noChangeArrowheads="1"/>
          </p:cNvSpPr>
          <p:nvPr/>
        </p:nvSpPr>
        <p:spPr bwMode="auto">
          <a:xfrm>
            <a:off x="7334250" y="1849438"/>
            <a:ext cx="381000" cy="379412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9404" name="Oval 12"/>
          <p:cNvSpPr>
            <a:spLocks noChangeArrowheads="1"/>
          </p:cNvSpPr>
          <p:nvPr/>
        </p:nvSpPr>
        <p:spPr bwMode="auto">
          <a:xfrm>
            <a:off x="7334250" y="4922838"/>
            <a:ext cx="381000" cy="38100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99405" name="Freeform 13"/>
          <p:cNvSpPr>
            <a:spLocks/>
          </p:cNvSpPr>
          <p:nvPr/>
        </p:nvSpPr>
        <p:spPr bwMode="auto">
          <a:xfrm>
            <a:off x="7221538" y="5183188"/>
            <a:ext cx="90487" cy="533400"/>
          </a:xfrm>
          <a:custGeom>
            <a:avLst/>
            <a:gdLst>
              <a:gd name="T0" fmla="*/ 2147483647 w 54"/>
              <a:gd name="T1" fmla="*/ 2147483647 h 317"/>
              <a:gd name="T2" fmla="*/ 2147483647 w 54"/>
              <a:gd name="T3" fmla="*/ 2147483647 h 317"/>
              <a:gd name="T4" fmla="*/ 0 w 54"/>
              <a:gd name="T5" fmla="*/ 2147483647 h 317"/>
              <a:gd name="T6" fmla="*/ 2147483647 w 54"/>
              <a:gd name="T7" fmla="*/ 0 h 3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" h="317">
                <a:moveTo>
                  <a:pt x="46" y="317"/>
                </a:moveTo>
                <a:cubicBezTo>
                  <a:pt x="50" y="309"/>
                  <a:pt x="54" y="302"/>
                  <a:pt x="46" y="272"/>
                </a:cubicBezTo>
                <a:cubicBezTo>
                  <a:pt x="38" y="242"/>
                  <a:pt x="0" y="181"/>
                  <a:pt x="0" y="136"/>
                </a:cubicBezTo>
                <a:cubicBezTo>
                  <a:pt x="0" y="91"/>
                  <a:pt x="38" y="23"/>
                  <a:pt x="4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9406" name="Oval 14"/>
          <p:cNvSpPr>
            <a:spLocks noChangeArrowheads="1"/>
          </p:cNvSpPr>
          <p:nvPr/>
        </p:nvSpPr>
        <p:spPr bwMode="auto">
          <a:xfrm>
            <a:off x="7296150" y="5551488"/>
            <a:ext cx="381000" cy="38100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0368" name="Oval 16"/>
          <p:cNvSpPr>
            <a:spLocks noChangeArrowheads="1"/>
          </p:cNvSpPr>
          <p:nvPr/>
        </p:nvSpPr>
        <p:spPr bwMode="auto">
          <a:xfrm>
            <a:off x="450850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0371" name="Oval 19"/>
          <p:cNvSpPr>
            <a:spLocks noChangeArrowheads="1"/>
          </p:cNvSpPr>
          <p:nvPr/>
        </p:nvSpPr>
        <p:spPr bwMode="auto">
          <a:xfrm>
            <a:off x="3265488" y="1771650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0374" name="Text Box 22"/>
          <p:cNvSpPr txBox="1">
            <a:spLocks noChangeArrowheads="1"/>
          </p:cNvSpPr>
          <p:nvPr/>
        </p:nvSpPr>
        <p:spPr bwMode="auto">
          <a:xfrm>
            <a:off x="436563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100379" name="Text Box 27"/>
          <p:cNvSpPr txBox="1">
            <a:spLocks noChangeArrowheads="1"/>
          </p:cNvSpPr>
          <p:nvPr/>
        </p:nvSpPr>
        <p:spPr bwMode="auto">
          <a:xfrm>
            <a:off x="3251200" y="1847850"/>
            <a:ext cx="5286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V="1">
            <a:off x="693738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 flipV="1">
            <a:off x="693738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2070100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V="1">
            <a:off x="2070100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90" name="Line 38"/>
          <p:cNvSpPr>
            <a:spLocks noChangeShapeType="1"/>
          </p:cNvSpPr>
          <p:nvPr/>
        </p:nvSpPr>
        <p:spPr bwMode="auto">
          <a:xfrm flipV="1">
            <a:off x="3475038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55563" y="43656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100392" name="Text Box 40"/>
          <p:cNvSpPr txBox="1">
            <a:spLocks noChangeArrowheads="1"/>
          </p:cNvSpPr>
          <p:nvPr/>
        </p:nvSpPr>
        <p:spPr bwMode="auto">
          <a:xfrm>
            <a:off x="3687763" y="18462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100393" name="Text Box 41"/>
          <p:cNvSpPr txBox="1">
            <a:spLocks noChangeArrowheads="1"/>
          </p:cNvSpPr>
          <p:nvPr/>
        </p:nvSpPr>
        <p:spPr bwMode="auto">
          <a:xfrm>
            <a:off x="1154113" y="379413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100396" name="Text Box 44"/>
          <p:cNvSpPr txBox="1">
            <a:spLocks noChangeArrowheads="1"/>
          </p:cNvSpPr>
          <p:nvPr/>
        </p:nvSpPr>
        <p:spPr bwMode="auto">
          <a:xfrm>
            <a:off x="2562225" y="1714500"/>
            <a:ext cx="5270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100399" name="Text Box 47"/>
          <p:cNvSpPr txBox="1">
            <a:spLocks noChangeArrowheads="1"/>
          </p:cNvSpPr>
          <p:nvPr/>
        </p:nvSpPr>
        <p:spPr bwMode="auto">
          <a:xfrm>
            <a:off x="207963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8,6</a:t>
            </a:r>
          </a:p>
        </p:txBody>
      </p:sp>
      <p:sp>
        <p:nvSpPr>
          <p:cNvPr id="100400" name="Text Box 48"/>
          <p:cNvSpPr txBox="1">
            <a:spLocks noChangeArrowheads="1"/>
          </p:cNvSpPr>
          <p:nvPr/>
        </p:nvSpPr>
        <p:spPr bwMode="auto">
          <a:xfrm>
            <a:off x="1614488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9,7</a:t>
            </a:r>
          </a:p>
        </p:txBody>
      </p:sp>
      <p:sp>
        <p:nvSpPr>
          <p:cNvPr id="100401" name="Text Box 49"/>
          <p:cNvSpPr txBox="1">
            <a:spLocks noChangeArrowheads="1"/>
          </p:cNvSpPr>
          <p:nvPr/>
        </p:nvSpPr>
        <p:spPr bwMode="auto">
          <a:xfrm>
            <a:off x="3021013" y="11985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3,2</a:t>
            </a:r>
          </a:p>
        </p:txBody>
      </p:sp>
      <p:sp>
        <p:nvSpPr>
          <p:cNvPr id="100402" name="Text Box 50"/>
          <p:cNvSpPr txBox="1">
            <a:spLocks noChangeArrowheads="1"/>
          </p:cNvSpPr>
          <p:nvPr/>
        </p:nvSpPr>
        <p:spPr bwMode="auto">
          <a:xfrm>
            <a:off x="207963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100403" name="Text Box 51"/>
          <p:cNvSpPr txBox="1">
            <a:spLocks noChangeArrowheads="1"/>
          </p:cNvSpPr>
          <p:nvPr/>
        </p:nvSpPr>
        <p:spPr bwMode="auto">
          <a:xfrm>
            <a:off x="1614488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2,8</a:t>
            </a:r>
          </a:p>
        </p:txBody>
      </p:sp>
      <p:sp>
        <p:nvSpPr>
          <p:cNvPr id="100404" name="Text Box 52"/>
          <p:cNvSpPr txBox="1">
            <a:spLocks noChangeArrowheads="1"/>
          </p:cNvSpPr>
          <p:nvPr/>
        </p:nvSpPr>
        <p:spPr bwMode="auto">
          <a:xfrm>
            <a:off x="3021013" y="25336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4,5</a:t>
            </a:r>
          </a:p>
        </p:txBody>
      </p:sp>
      <p:graphicFrame>
        <p:nvGraphicFramePr>
          <p:cNvPr id="699445" name="Group 53"/>
          <p:cNvGraphicFramePr>
            <a:graphicFrameLocks noGrp="1"/>
          </p:cNvGraphicFramePr>
          <p:nvPr/>
        </p:nvGraphicFramePr>
        <p:xfrm>
          <a:off x="4449763" y="479425"/>
          <a:ext cx="4467225" cy="360363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2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Menge 3</a:t>
                      </a:r>
                    </a:p>
                  </a:txBody>
                  <a:tcPr marL="95283" marR="95283" marT="19057" marB="1905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99453" name="Line 61"/>
          <p:cNvSpPr>
            <a:spLocks noChangeShapeType="1"/>
          </p:cNvSpPr>
          <p:nvPr/>
        </p:nvSpPr>
        <p:spPr bwMode="auto">
          <a:xfrm>
            <a:off x="904875" y="687388"/>
            <a:ext cx="9493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9454" name="Line 62"/>
          <p:cNvSpPr>
            <a:spLocks noChangeShapeType="1"/>
          </p:cNvSpPr>
          <p:nvPr/>
        </p:nvSpPr>
        <p:spPr bwMode="auto">
          <a:xfrm flipV="1">
            <a:off x="3503613" y="922338"/>
            <a:ext cx="0" cy="8397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415" name="Text Box 63"/>
          <p:cNvSpPr txBox="1">
            <a:spLocks noChangeArrowheads="1"/>
          </p:cNvSpPr>
          <p:nvPr/>
        </p:nvSpPr>
        <p:spPr bwMode="auto">
          <a:xfrm>
            <a:off x="5053013" y="2260600"/>
            <a:ext cx="19526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1500">
              <a:solidFill>
                <a:srgbClr val="B2B2B2"/>
              </a:solidFill>
            </a:endParaRPr>
          </a:p>
        </p:txBody>
      </p:sp>
      <p:sp>
        <p:nvSpPr>
          <p:cNvPr id="100416" name="Text Box 64"/>
          <p:cNvSpPr txBox="1">
            <a:spLocks noChangeArrowheads="1"/>
          </p:cNvSpPr>
          <p:nvPr/>
        </p:nvSpPr>
        <p:spPr bwMode="auto">
          <a:xfrm>
            <a:off x="7500938" y="1131888"/>
            <a:ext cx="8509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/>
              <a:t>(</a:t>
            </a:r>
            <a:r>
              <a:rPr lang="de-DE" altLang="de-DE" sz="1500">
                <a:solidFill>
                  <a:srgbClr val="CC0000"/>
                </a:solidFill>
              </a:rPr>
              <a:t>1</a:t>
            </a:r>
            <a:r>
              <a:rPr lang="de-DE" altLang="de-DE" sz="1500"/>
              <a:t>)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100417" name="Text Box 65"/>
          <p:cNvSpPr txBox="1">
            <a:spLocks noChangeArrowheads="1"/>
          </p:cNvSpPr>
          <p:nvPr/>
        </p:nvSpPr>
        <p:spPr bwMode="auto">
          <a:xfrm>
            <a:off x="5103813" y="936625"/>
            <a:ext cx="9239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(2) 8,6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5080000" y="1266825"/>
            <a:ext cx="1476375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(4) 1,4</a:t>
            </a:r>
          </a:p>
          <a:p>
            <a:pPr>
              <a:spcBef>
                <a:spcPct val="50000"/>
              </a:spcBef>
            </a:pP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100419" name="Line 67"/>
          <p:cNvSpPr>
            <a:spLocks noChangeShapeType="1"/>
          </p:cNvSpPr>
          <p:nvPr/>
        </p:nvSpPr>
        <p:spPr bwMode="auto">
          <a:xfrm>
            <a:off x="4468813" y="1612900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420" name="Text Box 68"/>
          <p:cNvSpPr txBox="1">
            <a:spLocks noChangeArrowheads="1"/>
          </p:cNvSpPr>
          <p:nvPr/>
        </p:nvSpPr>
        <p:spPr bwMode="auto">
          <a:xfrm>
            <a:off x="7318375" y="1895475"/>
            <a:ext cx="1019175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/>
              <a:t>W</a:t>
            </a:r>
            <a:r>
              <a:rPr lang="de-DE" altLang="de-DE" sz="1500"/>
              <a:t>  (4) 1,4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100421" name="Line 69"/>
          <p:cNvSpPr>
            <a:spLocks noChangeShapeType="1"/>
          </p:cNvSpPr>
          <p:nvPr/>
        </p:nvSpPr>
        <p:spPr bwMode="auto">
          <a:xfrm>
            <a:off x="4462463" y="2382838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422" name="Text Box 70"/>
          <p:cNvSpPr txBox="1">
            <a:spLocks noChangeArrowheads="1"/>
          </p:cNvSpPr>
          <p:nvPr/>
        </p:nvSpPr>
        <p:spPr bwMode="auto">
          <a:xfrm>
            <a:off x="5070475" y="1717675"/>
            <a:ext cx="113188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(5) 10,11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100423" name="Text Box 71"/>
          <p:cNvSpPr txBox="1">
            <a:spLocks noChangeArrowheads="1"/>
          </p:cNvSpPr>
          <p:nvPr/>
        </p:nvSpPr>
        <p:spPr bwMode="auto">
          <a:xfrm>
            <a:off x="5049838" y="2000250"/>
            <a:ext cx="1071562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(7) 9,12</a:t>
            </a:r>
          </a:p>
          <a:p>
            <a:pPr>
              <a:spcBef>
                <a:spcPct val="50000"/>
              </a:spcBef>
            </a:pP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100424" name="Text Box 72"/>
          <p:cNvSpPr txBox="1">
            <a:spLocks noChangeArrowheads="1"/>
          </p:cNvSpPr>
          <p:nvPr/>
        </p:nvSpPr>
        <p:spPr bwMode="auto">
          <a:xfrm>
            <a:off x="7340600" y="2676525"/>
            <a:ext cx="923925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(2) 8,6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100425" name="Line 73"/>
          <p:cNvSpPr>
            <a:spLocks noChangeShapeType="1"/>
          </p:cNvSpPr>
          <p:nvPr/>
        </p:nvSpPr>
        <p:spPr bwMode="auto">
          <a:xfrm>
            <a:off x="4454525" y="3127375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426" name="Text Box 74"/>
          <p:cNvSpPr txBox="1">
            <a:spLocks noChangeArrowheads="1"/>
          </p:cNvSpPr>
          <p:nvPr/>
        </p:nvSpPr>
        <p:spPr bwMode="auto">
          <a:xfrm>
            <a:off x="5103813" y="2489200"/>
            <a:ext cx="10287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(3) 9,10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100427" name="Text Box 75"/>
          <p:cNvSpPr txBox="1">
            <a:spLocks noChangeArrowheads="1"/>
          </p:cNvSpPr>
          <p:nvPr/>
        </p:nvSpPr>
        <p:spPr bwMode="auto">
          <a:xfrm>
            <a:off x="5080000" y="2770188"/>
            <a:ext cx="11747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(5) 10,12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100428" name="Text Box 76"/>
          <p:cNvSpPr txBox="1">
            <a:spLocks noChangeArrowheads="1"/>
          </p:cNvSpPr>
          <p:nvPr/>
        </p:nvSpPr>
        <p:spPr bwMode="auto">
          <a:xfrm>
            <a:off x="7350125" y="3427413"/>
            <a:ext cx="10287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(3) 9,10</a:t>
            </a:r>
          </a:p>
          <a:p>
            <a:pPr>
              <a:spcBef>
                <a:spcPct val="50000"/>
              </a:spcBef>
            </a:pPr>
            <a:endParaRPr lang="en-US" altLang="de-DE" sz="1500"/>
          </a:p>
        </p:txBody>
      </p:sp>
      <p:sp>
        <p:nvSpPr>
          <p:cNvPr id="100429" name="Text Box 77"/>
          <p:cNvSpPr txBox="1">
            <a:spLocks noChangeArrowheads="1"/>
          </p:cNvSpPr>
          <p:nvPr/>
        </p:nvSpPr>
        <p:spPr bwMode="auto">
          <a:xfrm>
            <a:off x="5051425" y="3402013"/>
            <a:ext cx="11747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B2B2B2"/>
                </a:solidFill>
              </a:rPr>
              <a:t>W</a:t>
            </a:r>
            <a:r>
              <a:rPr lang="de-DE" altLang="de-DE" sz="1500">
                <a:solidFill>
                  <a:srgbClr val="B2B2B2"/>
                </a:solidFill>
              </a:rPr>
              <a:t> (6) 18,18</a:t>
            </a: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100430" name="Line 78"/>
          <p:cNvSpPr>
            <a:spLocks noChangeShapeType="1"/>
          </p:cNvSpPr>
          <p:nvPr/>
        </p:nvSpPr>
        <p:spPr bwMode="auto">
          <a:xfrm>
            <a:off x="4460875" y="3911600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431" name="Text Box 79"/>
          <p:cNvSpPr txBox="1">
            <a:spLocks noChangeArrowheads="1"/>
          </p:cNvSpPr>
          <p:nvPr/>
        </p:nvSpPr>
        <p:spPr bwMode="auto">
          <a:xfrm>
            <a:off x="7345363" y="4162425"/>
            <a:ext cx="113347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>
                <a:solidFill>
                  <a:srgbClr val="000000"/>
                </a:solidFill>
              </a:rPr>
              <a:t>N</a:t>
            </a:r>
            <a:r>
              <a:rPr lang="de-DE" altLang="de-DE" sz="1500">
                <a:solidFill>
                  <a:srgbClr val="000000"/>
                </a:solidFill>
              </a:rPr>
              <a:t> (5) 10,11</a:t>
            </a:r>
            <a:endParaRPr lang="en-US" altLang="de-DE" sz="1500">
              <a:solidFill>
                <a:srgbClr val="000000"/>
              </a:solidFill>
            </a:endParaRPr>
          </a:p>
        </p:txBody>
      </p:sp>
      <p:sp>
        <p:nvSpPr>
          <p:cNvPr id="100432" name="Text Box 80"/>
          <p:cNvSpPr txBox="1">
            <a:spLocks noChangeArrowheads="1"/>
          </p:cNvSpPr>
          <p:nvPr/>
        </p:nvSpPr>
        <p:spPr bwMode="auto">
          <a:xfrm>
            <a:off x="5095875" y="4017963"/>
            <a:ext cx="1131888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</a:pPr>
            <a:r>
              <a:rPr lang="de-DE" altLang="de-DE" sz="1500" i="1">
                <a:solidFill>
                  <a:srgbClr val="B2B2B2"/>
                </a:solidFill>
              </a:rPr>
              <a:t>N</a:t>
            </a:r>
            <a:r>
              <a:rPr lang="de-DE" altLang="de-DE" sz="1500">
                <a:solidFill>
                  <a:srgbClr val="B2B2B2"/>
                </a:solidFill>
              </a:rPr>
              <a:t> (6) 12,19</a:t>
            </a:r>
          </a:p>
          <a:p>
            <a:pPr>
              <a:spcBef>
                <a:spcPct val="50000"/>
              </a:spcBef>
            </a:pPr>
            <a:endParaRPr lang="en-US" altLang="de-DE" sz="1500">
              <a:solidFill>
                <a:srgbClr val="B2B2B2"/>
              </a:solidFill>
            </a:endParaRPr>
          </a:p>
        </p:txBody>
      </p:sp>
      <p:sp>
        <p:nvSpPr>
          <p:cNvPr id="699473" name="Text Box 81"/>
          <p:cNvSpPr txBox="1">
            <a:spLocks noChangeArrowheads="1"/>
          </p:cNvSpPr>
          <p:nvPr/>
        </p:nvSpPr>
        <p:spPr bwMode="auto">
          <a:xfrm>
            <a:off x="5072063" y="4311650"/>
            <a:ext cx="117475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8375">
              <a:defRPr>
                <a:solidFill>
                  <a:schemeClr val="tx1"/>
                </a:solidFill>
                <a:latin typeface="Arial" charset="0"/>
              </a:defRPr>
            </a:lvl2pPr>
            <a:lvl3pPr marL="968375" defTabSz="968375">
              <a:defRPr>
                <a:solidFill>
                  <a:schemeClr val="tx1"/>
                </a:solidFill>
                <a:latin typeface="Arial" charset="0"/>
              </a:defRPr>
            </a:lvl3pPr>
            <a:lvl4pPr marL="1452563" defTabSz="968375">
              <a:defRPr>
                <a:solidFill>
                  <a:schemeClr val="tx1"/>
                </a:solidFill>
                <a:latin typeface="Arial" charset="0"/>
              </a:defRPr>
            </a:lvl4pPr>
            <a:lvl5pPr marL="1936750" defTabSz="968375">
              <a:defRPr>
                <a:solidFill>
                  <a:schemeClr val="tx1"/>
                </a:solidFill>
                <a:latin typeface="Arial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  <a:defRPr/>
            </a:pPr>
            <a:r>
              <a:rPr lang="de-DE" sz="1500" i="1">
                <a:solidFill>
                  <a:srgbClr val="B2B2B2"/>
                </a:solidFill>
              </a:rPr>
              <a:t>W</a:t>
            </a:r>
            <a:r>
              <a:rPr lang="de-DE" sz="1500" b="1">
                <a:solidFill>
                  <a:srgbClr val="B2B2B2"/>
                </a:solidFill>
              </a:rPr>
              <a:t> </a:t>
            </a:r>
            <a:r>
              <a:rPr lang="de-DE" sz="15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de-DE" sz="1500">
                <a:solidFill>
                  <a:srgbClr val="B2B2B2"/>
                </a:solidFill>
              </a:rPr>
              <a:t>8</a:t>
            </a:r>
            <a:r>
              <a:rPr lang="de-DE" sz="15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de-DE" sz="1500" b="1">
                <a:solidFill>
                  <a:srgbClr val="B2B2B2"/>
                </a:solidFill>
              </a:rPr>
              <a:t> </a:t>
            </a:r>
            <a:r>
              <a:rPr lang="de-DE" sz="1500">
                <a:solidFill>
                  <a:srgbClr val="B2B2B2"/>
                </a:solidFill>
              </a:rPr>
              <a:t>12,19</a:t>
            </a:r>
          </a:p>
          <a:p>
            <a:pPr>
              <a:spcBef>
                <a:spcPct val="50000"/>
              </a:spcBef>
              <a:defRPr/>
            </a:pPr>
            <a:endParaRPr lang="en-US" sz="1500">
              <a:solidFill>
                <a:srgbClr val="B2B2B2"/>
              </a:solidFill>
            </a:endParaRPr>
          </a:p>
        </p:txBody>
      </p:sp>
      <p:sp>
        <p:nvSpPr>
          <p:cNvPr id="100434" name="Line 82"/>
          <p:cNvSpPr>
            <a:spLocks noChangeShapeType="1"/>
          </p:cNvSpPr>
          <p:nvPr/>
        </p:nvSpPr>
        <p:spPr bwMode="auto">
          <a:xfrm>
            <a:off x="4454525" y="4668838"/>
            <a:ext cx="4424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435" name="Text Box 83"/>
          <p:cNvSpPr txBox="1">
            <a:spLocks noChangeArrowheads="1"/>
          </p:cNvSpPr>
          <p:nvPr/>
        </p:nvSpPr>
        <p:spPr bwMode="auto">
          <a:xfrm>
            <a:off x="7335838" y="4964113"/>
            <a:ext cx="11223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i="1"/>
              <a:t>W</a:t>
            </a:r>
            <a:r>
              <a:rPr lang="de-DE" altLang="de-DE" sz="1500"/>
              <a:t>  (7) 9,12</a:t>
            </a:r>
            <a:endParaRPr lang="en-US" altLang="de-DE" sz="1500"/>
          </a:p>
        </p:txBody>
      </p:sp>
      <p:sp>
        <p:nvSpPr>
          <p:cNvPr id="699476" name="Text Box 84"/>
          <p:cNvSpPr txBox="1">
            <a:spLocks noChangeArrowheads="1"/>
          </p:cNvSpPr>
          <p:nvPr/>
        </p:nvSpPr>
        <p:spPr bwMode="auto">
          <a:xfrm>
            <a:off x="5103813" y="4941888"/>
            <a:ext cx="1133475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8375">
              <a:defRPr>
                <a:solidFill>
                  <a:schemeClr val="tx1"/>
                </a:solidFill>
                <a:latin typeface="Arial" charset="0"/>
              </a:defRPr>
            </a:lvl2pPr>
            <a:lvl3pPr marL="968375" defTabSz="968375">
              <a:defRPr>
                <a:solidFill>
                  <a:schemeClr val="tx1"/>
                </a:solidFill>
                <a:latin typeface="Arial" charset="0"/>
              </a:defRPr>
            </a:lvl3pPr>
            <a:lvl4pPr marL="1452563" defTabSz="968375">
              <a:defRPr>
                <a:solidFill>
                  <a:schemeClr val="tx1"/>
                </a:solidFill>
                <a:latin typeface="Arial" charset="0"/>
              </a:defRPr>
            </a:lvl4pPr>
            <a:lvl5pPr marL="1936750" defTabSz="968375">
              <a:defRPr>
                <a:solidFill>
                  <a:schemeClr val="tx1"/>
                </a:solidFill>
                <a:latin typeface="Arial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Clr>
                <a:srgbClr val="FF3300"/>
              </a:buClr>
              <a:defRPr/>
            </a:pPr>
            <a:r>
              <a:rPr lang="de-DE" sz="1500" i="1">
                <a:solidFill>
                  <a:srgbClr val="B2B2B2"/>
                </a:solidFill>
              </a:rPr>
              <a:t>N</a:t>
            </a:r>
            <a:r>
              <a:rPr lang="de-DE" sz="1500">
                <a:solidFill>
                  <a:srgbClr val="B2B2B2"/>
                </a:solidFill>
              </a:rPr>
              <a:t> </a:t>
            </a:r>
            <a:r>
              <a:rPr lang="de-DE" sz="15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de-DE" sz="1500">
                <a:solidFill>
                  <a:srgbClr val="B2B2B2"/>
                </a:solidFill>
              </a:rPr>
              <a:t>8</a:t>
            </a:r>
            <a:r>
              <a:rPr lang="de-DE" sz="15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de-DE" sz="1500">
                <a:solidFill>
                  <a:srgbClr val="B2B2B2"/>
                </a:solidFill>
              </a:rPr>
              <a:t> 12,14</a:t>
            </a:r>
          </a:p>
          <a:p>
            <a:pPr>
              <a:spcBef>
                <a:spcPct val="50000"/>
              </a:spcBef>
              <a:defRPr/>
            </a:pPr>
            <a:endParaRPr lang="en-US" sz="1500">
              <a:solidFill>
                <a:srgbClr val="B2B2B2"/>
              </a:solidFill>
            </a:endParaRPr>
          </a:p>
        </p:txBody>
      </p:sp>
      <p:sp>
        <p:nvSpPr>
          <p:cNvPr id="100437" name="Line 85"/>
          <p:cNvSpPr>
            <a:spLocks noChangeShapeType="1"/>
          </p:cNvSpPr>
          <p:nvPr/>
        </p:nvSpPr>
        <p:spPr bwMode="auto">
          <a:xfrm>
            <a:off x="4459288" y="5427663"/>
            <a:ext cx="44243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438" name="Text Box 86"/>
          <p:cNvSpPr txBox="1">
            <a:spLocks noChangeArrowheads="1"/>
          </p:cNvSpPr>
          <p:nvPr/>
        </p:nvSpPr>
        <p:spPr bwMode="auto">
          <a:xfrm>
            <a:off x="7318375" y="5573713"/>
            <a:ext cx="1236663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500" b="1" i="1"/>
              <a:t>N</a:t>
            </a:r>
            <a:r>
              <a:rPr lang="de-DE" altLang="de-DE" sz="1500" b="1"/>
              <a:t>   (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  <a:r>
              <a:rPr lang="de-DE" altLang="de-DE" sz="1500" b="1"/>
              <a:t>) 12,14</a:t>
            </a:r>
            <a:endParaRPr lang="en-US" altLang="de-DE" sz="1500" b="1"/>
          </a:p>
        </p:txBody>
      </p:sp>
      <p:sp>
        <p:nvSpPr>
          <p:cNvPr id="100439" name="Line 87"/>
          <p:cNvSpPr>
            <a:spLocks noChangeShapeType="1"/>
          </p:cNvSpPr>
          <p:nvPr/>
        </p:nvSpPr>
        <p:spPr bwMode="auto">
          <a:xfrm>
            <a:off x="4454525" y="6024563"/>
            <a:ext cx="44259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440" name="Line 88"/>
          <p:cNvSpPr>
            <a:spLocks noChangeShapeType="1"/>
          </p:cNvSpPr>
          <p:nvPr/>
        </p:nvSpPr>
        <p:spPr bwMode="auto">
          <a:xfrm>
            <a:off x="5162550" y="2933700"/>
            <a:ext cx="1039813" cy="0"/>
          </a:xfrm>
          <a:prstGeom prst="line">
            <a:avLst/>
          </a:prstGeom>
          <a:noFill/>
          <a:ln w="63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9481" name="Freeform 89"/>
          <p:cNvSpPr>
            <a:spLocks/>
          </p:cNvSpPr>
          <p:nvPr/>
        </p:nvSpPr>
        <p:spPr bwMode="auto">
          <a:xfrm>
            <a:off x="7134225" y="2209800"/>
            <a:ext cx="239713" cy="2820988"/>
          </a:xfrm>
          <a:custGeom>
            <a:avLst/>
            <a:gdLst>
              <a:gd name="T0" fmla="*/ 2147483647 w 143"/>
              <a:gd name="T1" fmla="*/ 2147483647 h 1678"/>
              <a:gd name="T2" fmla="*/ 2147483647 w 143"/>
              <a:gd name="T3" fmla="*/ 2147483647 h 1678"/>
              <a:gd name="T4" fmla="*/ 2147483647 w 143"/>
              <a:gd name="T5" fmla="*/ 0 h 167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3" h="1678">
                <a:moveTo>
                  <a:pt x="98" y="1678"/>
                </a:moveTo>
                <a:cubicBezTo>
                  <a:pt x="49" y="1296"/>
                  <a:pt x="0" y="915"/>
                  <a:pt x="7" y="635"/>
                </a:cubicBezTo>
                <a:cubicBezTo>
                  <a:pt x="14" y="355"/>
                  <a:pt x="78" y="177"/>
                  <a:pt x="143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442" name="Text Box 90"/>
          <p:cNvSpPr txBox="1">
            <a:spLocks noChangeArrowheads="1"/>
          </p:cNvSpPr>
          <p:nvPr/>
        </p:nvSpPr>
        <p:spPr bwMode="auto">
          <a:xfrm>
            <a:off x="455613" y="4192588"/>
            <a:ext cx="1687512" cy="341312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Rückverfolgung</a:t>
            </a:r>
            <a:endParaRPr lang="en-US" altLang="de-DE" sz="1500"/>
          </a:p>
        </p:txBody>
      </p:sp>
      <p:sp>
        <p:nvSpPr>
          <p:cNvPr id="100443" name="Line 91"/>
          <p:cNvSpPr>
            <a:spLocks noChangeShapeType="1"/>
          </p:cNvSpPr>
          <p:nvPr/>
        </p:nvSpPr>
        <p:spPr bwMode="auto">
          <a:xfrm>
            <a:off x="5148263" y="4437063"/>
            <a:ext cx="1039812" cy="0"/>
          </a:xfrm>
          <a:prstGeom prst="line">
            <a:avLst/>
          </a:prstGeom>
          <a:noFill/>
          <a:ln w="63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5" name="Line 26">
            <a:extLst>
              <a:ext uri="{FF2B5EF4-FFF2-40B4-BE49-F238E27FC236}">
                <a16:creationId xmlns:a16="http://schemas.microsoft.com/office/drawing/2014/main" id="{5E72D659-4209-4B87-B689-629FE3C63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" name="Line 27">
            <a:extLst>
              <a:ext uri="{FF2B5EF4-FFF2-40B4-BE49-F238E27FC236}">
                <a16:creationId xmlns:a16="http://schemas.microsoft.com/office/drawing/2014/main" id="{29C856BE-D758-4A37-89E9-E5971925A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7" name="Oval 42">
            <a:extLst>
              <a:ext uri="{FF2B5EF4-FFF2-40B4-BE49-F238E27FC236}">
                <a16:creationId xmlns:a16="http://schemas.microsoft.com/office/drawing/2014/main" id="{FD694317-5742-4104-9BD4-787D16637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8" name="Text Box 43">
            <a:extLst>
              <a:ext uri="{FF2B5EF4-FFF2-40B4-BE49-F238E27FC236}">
                <a16:creationId xmlns:a16="http://schemas.microsoft.com/office/drawing/2014/main" id="{D787E18D-EF26-4C8B-A063-DED29EDE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89" name="Oval 44">
            <a:extLst>
              <a:ext uri="{FF2B5EF4-FFF2-40B4-BE49-F238E27FC236}">
                <a16:creationId xmlns:a16="http://schemas.microsoft.com/office/drawing/2014/main" id="{7D74AD51-90A8-4341-95CC-481CEC9E1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0" name="Text Box 45">
            <a:extLst>
              <a:ext uri="{FF2B5EF4-FFF2-40B4-BE49-F238E27FC236}">
                <a16:creationId xmlns:a16="http://schemas.microsoft.com/office/drawing/2014/main" id="{BBBA7484-5AEE-42CC-AC29-EEE567F36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91" name="Oval 46">
            <a:extLst>
              <a:ext uri="{FF2B5EF4-FFF2-40B4-BE49-F238E27FC236}">
                <a16:creationId xmlns:a16="http://schemas.microsoft.com/office/drawing/2014/main" id="{513DE4DF-ABB3-4B11-84BA-7ED26A1EE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2" name="Text Box 47">
            <a:extLst>
              <a:ext uri="{FF2B5EF4-FFF2-40B4-BE49-F238E27FC236}">
                <a16:creationId xmlns:a16="http://schemas.microsoft.com/office/drawing/2014/main" id="{E6278AED-31CB-4731-9A26-F2977E255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93" name="Text Box 57">
            <a:extLst>
              <a:ext uri="{FF2B5EF4-FFF2-40B4-BE49-F238E27FC236}">
                <a16:creationId xmlns:a16="http://schemas.microsoft.com/office/drawing/2014/main" id="{88997779-F392-4B14-9C86-FBD3F4746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3049588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9,8</a:t>
            </a:r>
          </a:p>
        </p:txBody>
      </p:sp>
      <p:sp>
        <p:nvSpPr>
          <p:cNvPr id="94" name="Text Box 58">
            <a:extLst>
              <a:ext uri="{FF2B5EF4-FFF2-40B4-BE49-F238E27FC236}">
                <a16:creationId xmlns:a16="http://schemas.microsoft.com/office/drawing/2014/main" id="{99300E7C-8896-4924-9078-B52366903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049588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3,3</a:t>
            </a:r>
          </a:p>
        </p:txBody>
      </p:sp>
      <p:sp>
        <p:nvSpPr>
          <p:cNvPr id="95" name="Line 24">
            <a:extLst>
              <a:ext uri="{FF2B5EF4-FFF2-40B4-BE49-F238E27FC236}">
                <a16:creationId xmlns:a16="http://schemas.microsoft.com/office/drawing/2014/main" id="{1FC943F1-49BE-46B8-A35B-DE62844DE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" name="Oval 31">
            <a:extLst>
              <a:ext uri="{FF2B5EF4-FFF2-40B4-BE49-F238E27FC236}">
                <a16:creationId xmlns:a16="http://schemas.microsoft.com/office/drawing/2014/main" id="{2D8D477C-5614-44F5-81D9-542E1EB57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7" name="Oval 32">
            <a:extLst>
              <a:ext uri="{FF2B5EF4-FFF2-40B4-BE49-F238E27FC236}">
                <a16:creationId xmlns:a16="http://schemas.microsoft.com/office/drawing/2014/main" id="{B7AA885B-315F-4F2B-A9A6-06677C62E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8" name="Text Box 39">
            <a:extLst>
              <a:ext uri="{FF2B5EF4-FFF2-40B4-BE49-F238E27FC236}">
                <a16:creationId xmlns:a16="http://schemas.microsoft.com/office/drawing/2014/main" id="{A06993A9-A632-4E66-BFDC-BC2E7C781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99" name="Text Box 40">
            <a:extLst>
              <a:ext uri="{FF2B5EF4-FFF2-40B4-BE49-F238E27FC236}">
                <a16:creationId xmlns:a16="http://schemas.microsoft.com/office/drawing/2014/main" id="{22B98AB5-FE12-4EDB-9CC4-4FC6D1093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  <p:sp>
        <p:nvSpPr>
          <p:cNvPr id="100" name="Text Box 55">
            <a:extLst>
              <a:ext uri="{FF2B5EF4-FFF2-40B4-BE49-F238E27FC236}">
                <a16:creationId xmlns:a16="http://schemas.microsoft.com/office/drawing/2014/main" id="{868A584F-AD8E-49F3-8F42-29FA955D0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171450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2,6</a:t>
            </a:r>
          </a:p>
        </p:txBody>
      </p:sp>
      <p:sp>
        <p:nvSpPr>
          <p:cNvPr id="101" name="Line 29">
            <a:extLst>
              <a:ext uri="{FF2B5EF4-FFF2-40B4-BE49-F238E27FC236}">
                <a16:creationId xmlns:a16="http://schemas.microsoft.com/office/drawing/2014/main" id="{60B563DA-5F74-4195-B6DE-38F0CAC69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1563" y="6905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" name="Oval 34">
            <a:extLst>
              <a:ext uri="{FF2B5EF4-FFF2-40B4-BE49-F238E27FC236}">
                <a16:creationId xmlns:a16="http://schemas.microsoft.com/office/drawing/2014/main" id="{59D6825D-5E0B-4F10-B254-91B0F5B63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36563"/>
            <a:ext cx="481012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3" name="Oval 35">
            <a:extLst>
              <a:ext uri="{FF2B5EF4-FFF2-40B4-BE49-F238E27FC236}">
                <a16:creationId xmlns:a16="http://schemas.microsoft.com/office/drawing/2014/main" id="{C4EFF94F-026C-4E2F-92E1-E08869E84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4" name="Text Box 37">
            <a:extLst>
              <a:ext uri="{FF2B5EF4-FFF2-40B4-BE49-F238E27FC236}">
                <a16:creationId xmlns:a16="http://schemas.microsoft.com/office/drawing/2014/main" id="{8DDBA8E3-B0C1-4A80-9B47-3396D084B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512763"/>
            <a:ext cx="5286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105" name="Text Box 38">
            <a:extLst>
              <a:ext uri="{FF2B5EF4-FFF2-40B4-BE49-F238E27FC236}">
                <a16:creationId xmlns:a16="http://schemas.microsoft.com/office/drawing/2014/main" id="{0607131F-A75F-4B6C-AB4A-9D47CE1FE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106" name="Text Box 54">
            <a:extLst>
              <a:ext uri="{FF2B5EF4-FFF2-40B4-BE49-F238E27FC236}">
                <a16:creationId xmlns:a16="http://schemas.microsoft.com/office/drawing/2014/main" id="{FB50D7D5-37E4-42E3-A815-B04FA1489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79413"/>
            <a:ext cx="5270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8,8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69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69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9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500"/>
                                        <p:tgtEl>
                                          <p:spTgt spid="69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402" grpId="0" animBg="1"/>
      <p:bldP spid="699403" grpId="0" animBg="1"/>
      <p:bldP spid="699404" grpId="0" animBg="1"/>
      <p:bldP spid="699405" grpId="0" animBg="1"/>
      <p:bldP spid="699406" grpId="0" animBg="1"/>
      <p:bldP spid="699453" grpId="0" animBg="1"/>
      <p:bldP spid="699454" grpId="0" animBg="1"/>
      <p:bldP spid="699481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500" tIns="42449" rIns="84899" bIns="64178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1379" name="Line 3"/>
          <p:cNvSpPr>
            <a:spLocks noChangeShapeType="1"/>
          </p:cNvSpPr>
          <p:nvPr/>
        </p:nvSpPr>
        <p:spPr bwMode="auto">
          <a:xfrm>
            <a:off x="2343150" y="690563"/>
            <a:ext cx="9493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>
            <a:off x="2317750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>
            <a:off x="906463" y="687388"/>
            <a:ext cx="9493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385" name="Oval 9"/>
          <p:cNvSpPr>
            <a:spLocks noChangeArrowheads="1"/>
          </p:cNvSpPr>
          <p:nvPr/>
        </p:nvSpPr>
        <p:spPr bwMode="auto">
          <a:xfrm>
            <a:off x="452438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1388" name="Oval 12"/>
          <p:cNvSpPr>
            <a:spLocks noChangeArrowheads="1"/>
          </p:cNvSpPr>
          <p:nvPr/>
        </p:nvSpPr>
        <p:spPr bwMode="auto">
          <a:xfrm>
            <a:off x="3267075" y="1771650"/>
            <a:ext cx="481013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1389" name="Oval 13"/>
          <p:cNvSpPr>
            <a:spLocks noChangeArrowheads="1"/>
          </p:cNvSpPr>
          <p:nvPr/>
        </p:nvSpPr>
        <p:spPr bwMode="auto">
          <a:xfrm>
            <a:off x="3267075" y="436563"/>
            <a:ext cx="481013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1390" name="Oval 14"/>
          <p:cNvSpPr>
            <a:spLocks noChangeArrowheads="1"/>
          </p:cNvSpPr>
          <p:nvPr/>
        </p:nvSpPr>
        <p:spPr bwMode="auto">
          <a:xfrm>
            <a:off x="1858963" y="436563"/>
            <a:ext cx="482600" cy="4968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438150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1</a:t>
            </a:r>
          </a:p>
        </p:txBody>
      </p: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1844675" y="5127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4</a:t>
            </a:r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3254375" y="512763"/>
            <a:ext cx="527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/>
              <a:t>  7</a:t>
            </a: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3254375" y="1847850"/>
            <a:ext cx="5270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FF3300"/>
                </a:solidFill>
              </a:rPr>
              <a:t>  </a:t>
            </a:r>
            <a:r>
              <a:rPr lang="de-DE" altLang="de-DE" sz="15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101403" name="Line 27"/>
          <p:cNvSpPr>
            <a:spLocks noChangeShapeType="1"/>
          </p:cNvSpPr>
          <p:nvPr/>
        </p:nvSpPr>
        <p:spPr bwMode="auto">
          <a:xfrm flipV="1">
            <a:off x="695325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404" name="Line 28"/>
          <p:cNvSpPr>
            <a:spLocks noChangeShapeType="1"/>
          </p:cNvSpPr>
          <p:nvPr/>
        </p:nvSpPr>
        <p:spPr bwMode="auto">
          <a:xfrm flipV="1">
            <a:off x="695325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405" name="Line 29"/>
          <p:cNvSpPr>
            <a:spLocks noChangeShapeType="1"/>
          </p:cNvSpPr>
          <p:nvPr/>
        </p:nvSpPr>
        <p:spPr bwMode="auto">
          <a:xfrm flipV="1">
            <a:off x="2071688" y="933450"/>
            <a:ext cx="0" cy="8382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406" name="Line 30"/>
          <p:cNvSpPr>
            <a:spLocks noChangeShapeType="1"/>
          </p:cNvSpPr>
          <p:nvPr/>
        </p:nvSpPr>
        <p:spPr bwMode="auto">
          <a:xfrm flipV="1">
            <a:off x="2071688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407" name="Line 31"/>
          <p:cNvSpPr>
            <a:spLocks noChangeShapeType="1"/>
          </p:cNvSpPr>
          <p:nvPr/>
        </p:nvSpPr>
        <p:spPr bwMode="auto">
          <a:xfrm flipV="1">
            <a:off x="3476625" y="2265363"/>
            <a:ext cx="0" cy="83978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408" name="Text Box 32"/>
          <p:cNvSpPr txBox="1">
            <a:spLocks noChangeArrowheads="1"/>
          </p:cNvSpPr>
          <p:nvPr/>
        </p:nvSpPr>
        <p:spPr bwMode="auto">
          <a:xfrm>
            <a:off x="57150" y="436563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101409" name="Text Box 33"/>
          <p:cNvSpPr txBox="1">
            <a:spLocks noChangeArrowheads="1"/>
          </p:cNvSpPr>
          <p:nvPr/>
        </p:nvSpPr>
        <p:spPr bwMode="auto">
          <a:xfrm>
            <a:off x="3689350" y="1846263"/>
            <a:ext cx="5286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b="1" i="1">
                <a:solidFill>
                  <a:srgbClr val="CC0000"/>
                </a:solidFill>
              </a:rPr>
              <a:t>V</a:t>
            </a:r>
            <a:r>
              <a:rPr lang="de-DE" altLang="de-DE" sz="1500" b="1" baseline="-25000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101410" name="Text Box 34"/>
          <p:cNvSpPr txBox="1">
            <a:spLocks noChangeArrowheads="1"/>
          </p:cNvSpPr>
          <p:nvPr/>
        </p:nvSpPr>
        <p:spPr bwMode="auto">
          <a:xfrm>
            <a:off x="1155700" y="379413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101411" name="Text Box 35"/>
          <p:cNvSpPr txBox="1">
            <a:spLocks noChangeArrowheads="1"/>
          </p:cNvSpPr>
          <p:nvPr/>
        </p:nvSpPr>
        <p:spPr bwMode="auto">
          <a:xfrm>
            <a:off x="2563813" y="379413"/>
            <a:ext cx="6969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9,12</a:t>
            </a:r>
          </a:p>
        </p:txBody>
      </p:sp>
      <p:sp>
        <p:nvSpPr>
          <p:cNvPr id="101412" name="Text Box 36"/>
          <p:cNvSpPr txBox="1">
            <a:spLocks noChangeArrowheads="1"/>
          </p:cNvSpPr>
          <p:nvPr/>
        </p:nvSpPr>
        <p:spPr bwMode="auto">
          <a:xfrm>
            <a:off x="3489325" y="1219200"/>
            <a:ext cx="77787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12,14</a:t>
            </a:r>
          </a:p>
        </p:txBody>
      </p:sp>
      <p:sp>
        <p:nvSpPr>
          <p:cNvPr id="101413" name="Line 37"/>
          <p:cNvSpPr>
            <a:spLocks noChangeShapeType="1"/>
          </p:cNvSpPr>
          <p:nvPr/>
        </p:nvSpPr>
        <p:spPr bwMode="auto">
          <a:xfrm flipV="1">
            <a:off x="3490913" y="922338"/>
            <a:ext cx="0" cy="8397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414" name="Text Box 38"/>
          <p:cNvSpPr txBox="1">
            <a:spLocks noChangeArrowheads="1"/>
          </p:cNvSpPr>
          <p:nvPr/>
        </p:nvSpPr>
        <p:spPr bwMode="auto">
          <a:xfrm>
            <a:off x="455613" y="4192588"/>
            <a:ext cx="3468687" cy="798512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191095" tIns="44941" rIns="89883" bIns="67945">
            <a:spAutoFit/>
          </a:bodyPr>
          <a:lstStyle>
            <a:lvl1pPr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·"/>
              <a:defRPr sz="17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1pPr>
            <a:lvl2pPr marL="742950" indent="-285750" defTabSz="898525">
              <a:lnSpc>
                <a:spcPct val="102000"/>
              </a:lnSpc>
              <a:spcBef>
                <a:spcPct val="50000"/>
              </a:spcBef>
              <a:buClr>
                <a:srgbClr val="CC0000"/>
              </a:buClr>
              <a:buFont typeface="Symbol" pitchFamily="18" charset="2"/>
              <a:buChar char="-"/>
              <a:defRPr sz="16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2pPr>
            <a:lvl3pPr marL="11430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3pPr>
            <a:lvl4pPr marL="16002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4pPr>
            <a:lvl5pPr marL="2057400" indent="-228600" defTabSz="898525">
              <a:lnSpc>
                <a:spcPts val="2350"/>
              </a:lnSpc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5pPr>
            <a:lvl6pPr marL="25146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6pPr>
            <a:lvl7pPr marL="29718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7pPr>
            <a:lvl8pPr marL="34290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8pPr>
            <a:lvl9pPr marL="3886200" indent="-228600" defTabSz="898525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sym typeface="Symbol" pitchFamily="18" charset="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500"/>
              <a:t>Kostenminimaler Weg </a:t>
            </a:r>
            <a:r>
              <a:rPr lang="de-DE" altLang="de-DE" sz="1500" i="1"/>
              <a:t>V</a:t>
            </a:r>
            <a:r>
              <a:rPr lang="de-DE" altLang="de-DE" sz="1500" baseline="-25000"/>
              <a:t>S</a:t>
            </a:r>
            <a:r>
              <a:rPr lang="de-DE" altLang="de-DE" sz="1500"/>
              <a:t> – </a:t>
            </a:r>
            <a:r>
              <a:rPr lang="de-DE" altLang="de-DE" sz="1500" i="1"/>
              <a:t>V</a:t>
            </a:r>
            <a:r>
              <a:rPr lang="de-DE" altLang="de-DE" sz="1500" baseline="-25000"/>
              <a:t>Z</a:t>
            </a:r>
            <a:r>
              <a:rPr lang="de-DE" altLang="de-DE" sz="1500"/>
              <a:t> mit</a:t>
            </a:r>
            <a:br>
              <a:rPr lang="de-DE" altLang="de-DE" sz="1500"/>
            </a:br>
            <a:r>
              <a:rPr lang="de-DE" altLang="de-DE" sz="1500"/>
              <a:t>Wegkosten (12, 14) über die Knoten</a:t>
            </a:r>
            <a:br>
              <a:rPr lang="de-DE" altLang="de-DE" sz="1500"/>
            </a:br>
            <a:r>
              <a:rPr lang="de-DE" altLang="de-DE" sz="1500"/>
              <a:t>1 – 4 – 7 – 8.</a:t>
            </a:r>
            <a:endParaRPr lang="en-US" altLang="de-DE" sz="1500"/>
          </a:p>
        </p:txBody>
      </p:sp>
      <p:sp>
        <p:nvSpPr>
          <p:cNvPr id="39" name="Line 26">
            <a:extLst>
              <a:ext uri="{FF2B5EF4-FFF2-40B4-BE49-F238E27FC236}">
                <a16:creationId xmlns:a16="http://schemas.microsoft.com/office/drawing/2014/main" id="{AA68BF76-563C-408A-9B2A-131A008B9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" name="Line 27">
            <a:extLst>
              <a:ext uri="{FF2B5EF4-FFF2-40B4-BE49-F238E27FC236}">
                <a16:creationId xmlns:a16="http://schemas.microsoft.com/office/drawing/2014/main" id="{53EB7FC2-D93C-4A84-BE30-473584732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163" y="3333750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" name="Oval 42">
            <a:extLst>
              <a:ext uri="{FF2B5EF4-FFF2-40B4-BE49-F238E27FC236}">
                <a16:creationId xmlns:a16="http://schemas.microsoft.com/office/drawing/2014/main" id="{2E9E7362-8FDC-4518-BA0A-793D81085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Text Box 43">
            <a:extLst>
              <a:ext uri="{FF2B5EF4-FFF2-40B4-BE49-F238E27FC236}">
                <a16:creationId xmlns:a16="http://schemas.microsoft.com/office/drawing/2014/main" id="{A784795F-3756-4C19-AF7B-EB4F20409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3</a:t>
            </a: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id="{9F1700D3-0E0D-40D4-B4FC-210A75396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3106738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77E1A877-FC2A-415B-8CBF-250F802A1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181350"/>
            <a:ext cx="528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6</a:t>
            </a:r>
          </a:p>
        </p:txBody>
      </p:sp>
      <p:sp>
        <p:nvSpPr>
          <p:cNvPr id="45" name="Oval 46">
            <a:extLst>
              <a:ext uri="{FF2B5EF4-FFF2-40B4-BE49-F238E27FC236}">
                <a16:creationId xmlns:a16="http://schemas.microsoft.com/office/drawing/2014/main" id="{976A54A7-3948-4413-81B7-E80A30720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106738"/>
            <a:ext cx="481012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6" name="Text Box 47">
            <a:extLst>
              <a:ext uri="{FF2B5EF4-FFF2-40B4-BE49-F238E27FC236}">
                <a16:creationId xmlns:a16="http://schemas.microsoft.com/office/drawing/2014/main" id="{D7365D39-5E2D-4F96-BC15-58A9D3C8D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181350"/>
            <a:ext cx="528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9</a:t>
            </a:r>
          </a:p>
        </p:txBody>
      </p:sp>
      <p:sp>
        <p:nvSpPr>
          <p:cNvPr id="49" name="Line 24">
            <a:extLst>
              <a:ext uri="{FF2B5EF4-FFF2-40B4-BE49-F238E27FC236}">
                <a16:creationId xmlns:a16="http://schemas.microsoft.com/office/drawing/2014/main" id="{F983522A-9E54-4FEE-B795-E612A7151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463" y="1998663"/>
            <a:ext cx="94932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" name="Oval 31">
            <a:extLst>
              <a:ext uri="{FF2B5EF4-FFF2-40B4-BE49-F238E27FC236}">
                <a16:creationId xmlns:a16="http://schemas.microsoft.com/office/drawing/2014/main" id="{7E110CD9-92E0-418E-A79F-B48ACD20E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1" name="Oval 32">
            <a:extLst>
              <a:ext uri="{FF2B5EF4-FFF2-40B4-BE49-F238E27FC236}">
                <a16:creationId xmlns:a16="http://schemas.microsoft.com/office/drawing/2014/main" id="{D7C8A4DA-F6E2-4920-99CA-A5F8C88C7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1771650"/>
            <a:ext cx="482600" cy="495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7CE7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CC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2" name="Text Box 39">
            <a:extLst>
              <a:ext uri="{FF2B5EF4-FFF2-40B4-BE49-F238E27FC236}">
                <a16:creationId xmlns:a16="http://schemas.microsoft.com/office/drawing/2014/main" id="{A306469D-E900-4179-85CF-11B5A10D4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2</a:t>
            </a:r>
          </a:p>
        </p:txBody>
      </p:sp>
      <p:sp>
        <p:nvSpPr>
          <p:cNvPr id="53" name="Text Box 40">
            <a:extLst>
              <a:ext uri="{FF2B5EF4-FFF2-40B4-BE49-F238E27FC236}">
                <a16:creationId xmlns:a16="http://schemas.microsoft.com/office/drawing/2014/main" id="{E99970CA-47F0-4C48-8429-655AD9AA0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1847850"/>
            <a:ext cx="5286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>
                <a:solidFill>
                  <a:srgbClr val="000000"/>
                </a:solidFill>
              </a:rPr>
              <a:t>  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Zusammenfassung Kapitel 5 – Globalverdrahtung</a:t>
            </a:r>
            <a:endParaRPr lang="en-US" altLang="de-DE"/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196975"/>
            <a:ext cx="8193087" cy="5032375"/>
          </a:xfrm>
        </p:spPr>
        <p:txBody>
          <a:bodyPr/>
          <a:lstStyle/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5.1	Einführung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5.1.1  Allgemeines Verdrahtungsproblem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5.1.2 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5.2	Begriffsbestimmungen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5.3	Optimierungsziele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		</a:t>
            </a:r>
            <a:r>
              <a:rPr lang="de-DE" altLang="de-DE" sz="1600"/>
              <a:t>5.3.1  Kundenspezifischer 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5.3.2  Standardzellen-Entwurf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5.3.3  Gate-Array-Entwurf 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5.4	Abbildung von Verdrahtungsregionen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5.5	Ablauf der Globalverdrahtung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5.6	Algorithmen für die Globalverdrahtung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/>
              <a:t>		</a:t>
            </a:r>
            <a:r>
              <a:rPr lang="de-DE" altLang="de-DE" sz="1600"/>
              <a:t>5.6.1  Steinerbaum-Verdrahtung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5.6.2  Globalverdrahtung im Verbindungsgraphen</a:t>
            </a:r>
          </a:p>
          <a:p>
            <a:pPr marL="0" indent="0" defTabSz="849313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		5.6.3  Wegsuche mit dem Dijkstra-Algorithmus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r>
              <a:rPr lang="de-DE" altLang="de-DE" sz="1600"/>
              <a:t>5.7		Aktuelle Globalverdrahter	</a:t>
            </a:r>
          </a:p>
          <a:p>
            <a:pPr marL="0" indent="0" defTabSz="849313">
              <a:lnSpc>
                <a:spcPct val="100000"/>
              </a:lnSpc>
              <a:buFont typeface="Symbol" pitchFamily="18" charset="2"/>
              <a:buNone/>
              <a:tabLst>
                <a:tab pos="284163" algn="l"/>
                <a:tab pos="512763" algn="l"/>
              </a:tabLst>
            </a:pPr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4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4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4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4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4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4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4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4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46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46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464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64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5.2	Begriffsbestimmungen</a:t>
            </a:r>
          </a:p>
        </p:txBody>
      </p:sp>
      <p:sp>
        <p:nvSpPr>
          <p:cNvPr id="655363" name="Rectangle 3"/>
          <p:cNvSpPr>
            <a:spLocks noChangeArrowheads="1"/>
          </p:cNvSpPr>
          <p:nvPr/>
        </p:nvSpPr>
        <p:spPr bwMode="auto">
          <a:xfrm>
            <a:off x="4578350" y="1852613"/>
            <a:ext cx="3073400" cy="11604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64" name="Rectangle 4"/>
          <p:cNvSpPr>
            <a:spLocks noChangeArrowheads="1"/>
          </p:cNvSpPr>
          <p:nvPr/>
        </p:nvSpPr>
        <p:spPr bwMode="auto">
          <a:xfrm>
            <a:off x="4591050" y="4216400"/>
            <a:ext cx="3073400" cy="11525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65" name="Line 5"/>
          <p:cNvSpPr>
            <a:spLocks noChangeShapeType="1"/>
          </p:cNvSpPr>
          <p:nvPr/>
        </p:nvSpPr>
        <p:spPr bwMode="auto">
          <a:xfrm flipH="1" flipV="1">
            <a:off x="4568825" y="4216400"/>
            <a:ext cx="3094038" cy="1588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366" name="Line 6"/>
          <p:cNvSpPr>
            <a:spLocks noChangeShapeType="1"/>
          </p:cNvSpPr>
          <p:nvPr/>
        </p:nvSpPr>
        <p:spPr bwMode="auto">
          <a:xfrm flipH="1" flipV="1">
            <a:off x="4564063" y="3035300"/>
            <a:ext cx="3092450" cy="0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367" name="Rectangle 7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596900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68" name="Rectangle 8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5969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69" name="Rectangle 9"/>
          <p:cNvSpPr>
            <a:spLocks noChangeArrowheads="1"/>
          </p:cNvSpPr>
          <p:nvPr/>
        </p:nvSpPr>
        <p:spPr bwMode="auto">
          <a:xfrm flipH="1" flipV="1">
            <a:off x="7204075" y="2805113"/>
            <a:ext cx="230188" cy="91598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0" name="Rectangle 10"/>
          <p:cNvSpPr>
            <a:spLocks noChangeArrowheads="1"/>
          </p:cNvSpPr>
          <p:nvPr/>
        </p:nvSpPr>
        <p:spPr bwMode="auto">
          <a:xfrm flipH="1" flipV="1">
            <a:off x="7204075" y="2805113"/>
            <a:ext cx="230188" cy="9159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1" name="Rectangle 11"/>
          <p:cNvSpPr>
            <a:spLocks noChangeArrowheads="1"/>
          </p:cNvSpPr>
          <p:nvPr/>
        </p:nvSpPr>
        <p:spPr bwMode="auto">
          <a:xfrm flipH="1" flipV="1">
            <a:off x="6867525" y="2805113"/>
            <a:ext cx="228600" cy="162877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2" name="Rectangle 12"/>
          <p:cNvSpPr>
            <a:spLocks noChangeArrowheads="1"/>
          </p:cNvSpPr>
          <p:nvPr/>
        </p:nvSpPr>
        <p:spPr bwMode="auto">
          <a:xfrm flipH="1" flipV="1">
            <a:off x="6867525" y="2805113"/>
            <a:ext cx="228600" cy="16430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3" name="Rectangle 13"/>
          <p:cNvSpPr>
            <a:spLocks noChangeArrowheads="1"/>
          </p:cNvSpPr>
          <p:nvPr/>
        </p:nvSpPr>
        <p:spPr bwMode="auto">
          <a:xfrm flipH="1" flipV="1">
            <a:off x="6519863" y="2805113"/>
            <a:ext cx="228600" cy="162877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4" name="Rectangle 14"/>
          <p:cNvSpPr>
            <a:spLocks noChangeArrowheads="1"/>
          </p:cNvSpPr>
          <p:nvPr/>
        </p:nvSpPr>
        <p:spPr bwMode="auto">
          <a:xfrm flipH="1" flipV="1">
            <a:off x="6519863" y="2805113"/>
            <a:ext cx="228600" cy="16287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5" name="Rectangle 15"/>
          <p:cNvSpPr>
            <a:spLocks noChangeArrowheads="1"/>
          </p:cNvSpPr>
          <p:nvPr/>
        </p:nvSpPr>
        <p:spPr bwMode="auto">
          <a:xfrm flipH="1" flipV="1">
            <a:off x="6175375" y="2805113"/>
            <a:ext cx="228600" cy="126206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6" name="Rectangle 16"/>
          <p:cNvSpPr>
            <a:spLocks noChangeArrowheads="1"/>
          </p:cNvSpPr>
          <p:nvPr/>
        </p:nvSpPr>
        <p:spPr bwMode="auto">
          <a:xfrm flipH="1" flipV="1">
            <a:off x="6175375" y="2805113"/>
            <a:ext cx="228600" cy="12620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7" name="Rectangle 17"/>
          <p:cNvSpPr>
            <a:spLocks noChangeArrowheads="1"/>
          </p:cNvSpPr>
          <p:nvPr/>
        </p:nvSpPr>
        <p:spPr bwMode="auto">
          <a:xfrm flipH="1" flipV="1">
            <a:off x="5511800" y="3884613"/>
            <a:ext cx="230188" cy="56991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8" name="Rectangle 18"/>
          <p:cNvSpPr>
            <a:spLocks noChangeArrowheads="1"/>
          </p:cNvSpPr>
          <p:nvPr/>
        </p:nvSpPr>
        <p:spPr bwMode="auto">
          <a:xfrm flipH="1" flipV="1">
            <a:off x="5511800" y="3884613"/>
            <a:ext cx="230188" cy="5492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79" name="Rectangle 19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942975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0" name="Rectangle 20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9429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1" name="Rectangle 21"/>
          <p:cNvSpPr>
            <a:spLocks noChangeArrowheads="1"/>
          </p:cNvSpPr>
          <p:nvPr/>
        </p:nvSpPr>
        <p:spPr bwMode="auto">
          <a:xfrm flipH="1" flipV="1">
            <a:off x="5829300" y="2805113"/>
            <a:ext cx="230188" cy="57626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2" name="Rectangle 22"/>
          <p:cNvSpPr>
            <a:spLocks noChangeArrowheads="1"/>
          </p:cNvSpPr>
          <p:nvPr/>
        </p:nvSpPr>
        <p:spPr bwMode="auto">
          <a:xfrm flipH="1" flipV="1">
            <a:off x="5829300" y="2805113"/>
            <a:ext cx="230188" cy="5762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3" name="Rectangle 23"/>
          <p:cNvSpPr>
            <a:spLocks noChangeArrowheads="1"/>
          </p:cNvSpPr>
          <p:nvPr/>
        </p:nvSpPr>
        <p:spPr bwMode="auto">
          <a:xfrm flipH="1" flipV="1">
            <a:off x="5492750" y="2805113"/>
            <a:ext cx="230188" cy="91598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4" name="Rectangle 24"/>
          <p:cNvSpPr>
            <a:spLocks noChangeArrowheads="1"/>
          </p:cNvSpPr>
          <p:nvPr/>
        </p:nvSpPr>
        <p:spPr bwMode="auto">
          <a:xfrm flipH="1" flipV="1">
            <a:off x="5492750" y="2805113"/>
            <a:ext cx="230188" cy="9159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5" name="Rectangle 25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1281113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6" name="Rectangle 26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128111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7" name="Rectangle 27"/>
          <p:cNvSpPr>
            <a:spLocks noChangeArrowheads="1"/>
          </p:cNvSpPr>
          <p:nvPr/>
        </p:nvSpPr>
        <p:spPr bwMode="auto">
          <a:xfrm flipH="1" flipV="1">
            <a:off x="4802188" y="3884613"/>
            <a:ext cx="230187" cy="569912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8" name="Rectangle 28"/>
          <p:cNvSpPr>
            <a:spLocks noChangeArrowheads="1"/>
          </p:cNvSpPr>
          <p:nvPr/>
        </p:nvSpPr>
        <p:spPr bwMode="auto">
          <a:xfrm flipH="1" flipV="1">
            <a:off x="4802188" y="3884613"/>
            <a:ext cx="230187" cy="5492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89" name="Rectangle 29"/>
          <p:cNvSpPr>
            <a:spLocks noChangeArrowheads="1"/>
          </p:cNvSpPr>
          <p:nvPr/>
        </p:nvSpPr>
        <p:spPr bwMode="auto">
          <a:xfrm flipH="1" flipV="1">
            <a:off x="4802188" y="2805113"/>
            <a:ext cx="230187" cy="915987"/>
          </a:xfrm>
          <a:prstGeom prst="rect">
            <a:avLst/>
          </a:prstGeom>
          <a:solidFill>
            <a:srgbClr val="808080"/>
          </a:solidFill>
          <a:ln w="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0" name="Rectangle 30"/>
          <p:cNvSpPr>
            <a:spLocks noChangeArrowheads="1"/>
          </p:cNvSpPr>
          <p:nvPr/>
        </p:nvSpPr>
        <p:spPr bwMode="auto">
          <a:xfrm flipH="1" flipV="1">
            <a:off x="4802188" y="2805113"/>
            <a:ext cx="230187" cy="9159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1" name="Rectangle 31"/>
          <p:cNvSpPr>
            <a:spLocks noChangeArrowheads="1"/>
          </p:cNvSpPr>
          <p:nvPr/>
        </p:nvSpPr>
        <p:spPr bwMode="auto">
          <a:xfrm flipH="1" flipV="1">
            <a:off x="7204075" y="4213225"/>
            <a:ext cx="230188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2" name="Rectangle 32"/>
          <p:cNvSpPr>
            <a:spLocks noChangeArrowheads="1"/>
          </p:cNvSpPr>
          <p:nvPr/>
        </p:nvSpPr>
        <p:spPr bwMode="auto">
          <a:xfrm flipH="1" flipV="1">
            <a:off x="6873875" y="4213225"/>
            <a:ext cx="230188" cy="2206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3" name="Rectangle 33"/>
          <p:cNvSpPr>
            <a:spLocks noChangeArrowheads="1"/>
          </p:cNvSpPr>
          <p:nvPr/>
        </p:nvSpPr>
        <p:spPr bwMode="auto">
          <a:xfrm flipH="1" flipV="1">
            <a:off x="6519863" y="4210050"/>
            <a:ext cx="228600" cy="2238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4" name="Rectangle 34"/>
          <p:cNvSpPr>
            <a:spLocks noChangeArrowheads="1"/>
          </p:cNvSpPr>
          <p:nvPr/>
        </p:nvSpPr>
        <p:spPr bwMode="auto">
          <a:xfrm flipH="1" flipV="1">
            <a:off x="5511800" y="4230688"/>
            <a:ext cx="230188" cy="203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5" name="Rectangle 35"/>
          <p:cNvSpPr>
            <a:spLocks noChangeArrowheads="1"/>
          </p:cNvSpPr>
          <p:nvPr/>
        </p:nvSpPr>
        <p:spPr bwMode="auto">
          <a:xfrm flipH="1" flipV="1">
            <a:off x="5829300" y="4213225"/>
            <a:ext cx="230188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6" name="Rectangle 36"/>
          <p:cNvSpPr>
            <a:spLocks noChangeArrowheads="1"/>
          </p:cNvSpPr>
          <p:nvPr/>
        </p:nvSpPr>
        <p:spPr bwMode="auto">
          <a:xfrm flipH="1" flipV="1">
            <a:off x="5146675" y="4213225"/>
            <a:ext cx="231775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7" name="Rectangle 37"/>
          <p:cNvSpPr>
            <a:spLocks noChangeArrowheads="1"/>
          </p:cNvSpPr>
          <p:nvPr/>
        </p:nvSpPr>
        <p:spPr bwMode="auto">
          <a:xfrm flipH="1" flipV="1">
            <a:off x="4802188" y="4213225"/>
            <a:ext cx="230187" cy="2254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8" name="Rectangle 38"/>
          <p:cNvSpPr>
            <a:spLocks noChangeArrowheads="1"/>
          </p:cNvSpPr>
          <p:nvPr/>
        </p:nvSpPr>
        <p:spPr bwMode="auto">
          <a:xfrm flipH="1" flipV="1">
            <a:off x="7204075" y="2805113"/>
            <a:ext cx="230188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399" name="Rectangle 39"/>
          <p:cNvSpPr>
            <a:spLocks noChangeArrowheads="1"/>
          </p:cNvSpPr>
          <p:nvPr/>
        </p:nvSpPr>
        <p:spPr bwMode="auto">
          <a:xfrm flipH="1" flipV="1">
            <a:off x="6867525" y="2805113"/>
            <a:ext cx="228600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0" name="Rectangle 40"/>
          <p:cNvSpPr>
            <a:spLocks noChangeArrowheads="1"/>
          </p:cNvSpPr>
          <p:nvPr/>
        </p:nvSpPr>
        <p:spPr bwMode="auto">
          <a:xfrm flipH="1" flipV="1">
            <a:off x="6519863" y="2805113"/>
            <a:ext cx="228600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1" name="Rectangle 41"/>
          <p:cNvSpPr>
            <a:spLocks noChangeArrowheads="1"/>
          </p:cNvSpPr>
          <p:nvPr/>
        </p:nvSpPr>
        <p:spPr bwMode="auto">
          <a:xfrm flipH="1" flipV="1">
            <a:off x="6175375" y="2805113"/>
            <a:ext cx="228600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2" name="Rectangle 42"/>
          <p:cNvSpPr>
            <a:spLocks noChangeArrowheads="1"/>
          </p:cNvSpPr>
          <p:nvPr/>
        </p:nvSpPr>
        <p:spPr bwMode="auto">
          <a:xfrm flipH="1" flipV="1">
            <a:off x="5829300" y="2805113"/>
            <a:ext cx="230188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3" name="Rectangle 43"/>
          <p:cNvSpPr>
            <a:spLocks noChangeArrowheads="1"/>
          </p:cNvSpPr>
          <p:nvPr/>
        </p:nvSpPr>
        <p:spPr bwMode="auto">
          <a:xfrm flipH="1" flipV="1">
            <a:off x="5492750" y="2805113"/>
            <a:ext cx="230188" cy="2301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4" name="Rectangle 44"/>
          <p:cNvSpPr>
            <a:spLocks noChangeArrowheads="1"/>
          </p:cNvSpPr>
          <p:nvPr/>
        </p:nvSpPr>
        <p:spPr bwMode="auto">
          <a:xfrm flipH="1" flipV="1">
            <a:off x="4802188" y="2805113"/>
            <a:ext cx="230187" cy="230187"/>
          </a:xfrm>
          <a:prstGeom prst="rect">
            <a:avLst/>
          </a:prstGeom>
          <a:solidFill>
            <a:srgbClr val="80808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5" name="Rectangle 45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6" name="Rectangle 46"/>
          <p:cNvSpPr>
            <a:spLocks noChangeArrowheads="1"/>
          </p:cNvSpPr>
          <p:nvPr/>
        </p:nvSpPr>
        <p:spPr bwMode="auto">
          <a:xfrm flipH="1" flipV="1">
            <a:off x="7204075" y="3836988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7" name="Rectangle 47"/>
          <p:cNvSpPr>
            <a:spLocks noChangeArrowheads="1"/>
          </p:cNvSpPr>
          <p:nvPr/>
        </p:nvSpPr>
        <p:spPr bwMode="auto">
          <a:xfrm flipH="1" flipV="1">
            <a:off x="6175375" y="3836988"/>
            <a:ext cx="228600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8" name="Rectangle 48"/>
          <p:cNvSpPr>
            <a:spLocks noChangeArrowheads="1"/>
          </p:cNvSpPr>
          <p:nvPr/>
        </p:nvSpPr>
        <p:spPr bwMode="auto">
          <a:xfrm flipH="1" flipV="1">
            <a:off x="6175375" y="3836988"/>
            <a:ext cx="228600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09" name="Rectangle 49"/>
          <p:cNvSpPr>
            <a:spLocks noChangeArrowheads="1"/>
          </p:cNvSpPr>
          <p:nvPr/>
        </p:nvSpPr>
        <p:spPr bwMode="auto">
          <a:xfrm flipH="1" flipV="1">
            <a:off x="5511800" y="3830638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0" name="Rectangle 50"/>
          <p:cNvSpPr>
            <a:spLocks noChangeArrowheads="1"/>
          </p:cNvSpPr>
          <p:nvPr/>
        </p:nvSpPr>
        <p:spPr bwMode="auto">
          <a:xfrm flipH="1" flipV="1">
            <a:off x="5511800" y="3830638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1" name="Rectangle 51"/>
          <p:cNvSpPr>
            <a:spLocks noChangeArrowheads="1"/>
          </p:cNvSpPr>
          <p:nvPr/>
        </p:nvSpPr>
        <p:spPr bwMode="auto">
          <a:xfrm flipH="1" flipV="1">
            <a:off x="4802188" y="3830638"/>
            <a:ext cx="230187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2" name="Rectangle 52"/>
          <p:cNvSpPr>
            <a:spLocks noChangeArrowheads="1"/>
          </p:cNvSpPr>
          <p:nvPr/>
        </p:nvSpPr>
        <p:spPr bwMode="auto">
          <a:xfrm flipH="1" flipV="1">
            <a:off x="4802188" y="3830638"/>
            <a:ext cx="230187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3" name="Rectangle 53"/>
          <p:cNvSpPr>
            <a:spLocks noChangeArrowheads="1"/>
          </p:cNvSpPr>
          <p:nvPr/>
        </p:nvSpPr>
        <p:spPr bwMode="auto">
          <a:xfrm flipH="1" flipV="1">
            <a:off x="7204075" y="3490913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4" name="Rectangle 54"/>
          <p:cNvSpPr>
            <a:spLocks noChangeArrowheads="1"/>
          </p:cNvSpPr>
          <p:nvPr/>
        </p:nvSpPr>
        <p:spPr bwMode="auto">
          <a:xfrm flipH="1" flipV="1">
            <a:off x="7204075" y="3490913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5" name="Rectangle 55"/>
          <p:cNvSpPr>
            <a:spLocks noChangeArrowheads="1"/>
          </p:cNvSpPr>
          <p:nvPr/>
        </p:nvSpPr>
        <p:spPr bwMode="auto">
          <a:xfrm flipH="1" flipV="1">
            <a:off x="6519863" y="3490913"/>
            <a:ext cx="228600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6" name="Rectangle 56"/>
          <p:cNvSpPr>
            <a:spLocks noChangeArrowheads="1"/>
          </p:cNvSpPr>
          <p:nvPr/>
        </p:nvSpPr>
        <p:spPr bwMode="auto">
          <a:xfrm flipH="1" flipV="1">
            <a:off x="6519863" y="3490913"/>
            <a:ext cx="228600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7" name="Rectangle 57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8" name="Rectangle 58"/>
          <p:cNvSpPr>
            <a:spLocks noChangeArrowheads="1"/>
          </p:cNvSpPr>
          <p:nvPr/>
        </p:nvSpPr>
        <p:spPr bwMode="auto">
          <a:xfrm flipH="1" flipV="1">
            <a:off x="5829300" y="3490913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19" name="Rectangle 59"/>
          <p:cNvSpPr>
            <a:spLocks noChangeArrowheads="1"/>
          </p:cNvSpPr>
          <p:nvPr/>
        </p:nvSpPr>
        <p:spPr bwMode="auto">
          <a:xfrm flipH="1" flipV="1">
            <a:off x="5492750" y="3490913"/>
            <a:ext cx="230188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0" name="Rectangle 60"/>
          <p:cNvSpPr>
            <a:spLocks noChangeArrowheads="1"/>
          </p:cNvSpPr>
          <p:nvPr/>
        </p:nvSpPr>
        <p:spPr bwMode="auto">
          <a:xfrm flipH="1" flipV="1">
            <a:off x="5492750" y="3490913"/>
            <a:ext cx="230188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1" name="Rectangle 61"/>
          <p:cNvSpPr>
            <a:spLocks noChangeArrowheads="1"/>
          </p:cNvSpPr>
          <p:nvPr/>
        </p:nvSpPr>
        <p:spPr bwMode="auto">
          <a:xfrm flipH="1" flipV="1">
            <a:off x="4802188" y="3490913"/>
            <a:ext cx="230187" cy="2301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2" name="Rectangle 62"/>
          <p:cNvSpPr>
            <a:spLocks noChangeArrowheads="1"/>
          </p:cNvSpPr>
          <p:nvPr/>
        </p:nvSpPr>
        <p:spPr bwMode="auto">
          <a:xfrm flipH="1" flipV="1">
            <a:off x="4802188" y="3490913"/>
            <a:ext cx="230187" cy="2301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3" name="Rectangle 63"/>
          <p:cNvSpPr>
            <a:spLocks noChangeArrowheads="1"/>
          </p:cNvSpPr>
          <p:nvPr/>
        </p:nvSpPr>
        <p:spPr bwMode="auto">
          <a:xfrm flipH="1" flipV="1">
            <a:off x="6867525" y="3152775"/>
            <a:ext cx="228600" cy="2286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4" name="Rectangle 64"/>
          <p:cNvSpPr>
            <a:spLocks noChangeArrowheads="1"/>
          </p:cNvSpPr>
          <p:nvPr/>
        </p:nvSpPr>
        <p:spPr bwMode="auto">
          <a:xfrm flipH="1" flipV="1">
            <a:off x="6867525" y="3152775"/>
            <a:ext cx="228600" cy="2286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5" name="Rectangle 65"/>
          <p:cNvSpPr>
            <a:spLocks noChangeArrowheads="1"/>
          </p:cNvSpPr>
          <p:nvPr/>
        </p:nvSpPr>
        <p:spPr bwMode="auto">
          <a:xfrm flipH="1" flipV="1">
            <a:off x="5829300" y="3152775"/>
            <a:ext cx="230188" cy="2286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6" name="Rectangle 66"/>
          <p:cNvSpPr>
            <a:spLocks noChangeArrowheads="1"/>
          </p:cNvSpPr>
          <p:nvPr/>
        </p:nvSpPr>
        <p:spPr bwMode="auto">
          <a:xfrm flipH="1" flipV="1">
            <a:off x="5829300" y="3152775"/>
            <a:ext cx="230188" cy="2286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7" name="Rectangle 67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2286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8" name="Rectangle 68"/>
          <p:cNvSpPr>
            <a:spLocks noChangeArrowheads="1"/>
          </p:cNvSpPr>
          <p:nvPr/>
        </p:nvSpPr>
        <p:spPr bwMode="auto">
          <a:xfrm flipH="1" flipV="1">
            <a:off x="5146675" y="3152775"/>
            <a:ext cx="231775" cy="2286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29" name="Rectangle 69"/>
          <p:cNvSpPr>
            <a:spLocks noChangeArrowheads="1"/>
          </p:cNvSpPr>
          <p:nvPr/>
        </p:nvSpPr>
        <p:spPr bwMode="auto">
          <a:xfrm flipH="1" flipV="1">
            <a:off x="5722938" y="3551238"/>
            <a:ext cx="106362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0" name="Rectangle 70"/>
          <p:cNvSpPr>
            <a:spLocks noChangeArrowheads="1"/>
          </p:cNvSpPr>
          <p:nvPr/>
        </p:nvSpPr>
        <p:spPr bwMode="auto">
          <a:xfrm flipH="1" flipV="1">
            <a:off x="5722938" y="3551238"/>
            <a:ext cx="106362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1" name="Rectangle 71"/>
          <p:cNvSpPr>
            <a:spLocks noChangeArrowheads="1"/>
          </p:cNvSpPr>
          <p:nvPr/>
        </p:nvSpPr>
        <p:spPr bwMode="auto">
          <a:xfrm flipH="1" flipV="1">
            <a:off x="5032375" y="3884613"/>
            <a:ext cx="45402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2" name="Rectangle 72"/>
          <p:cNvSpPr>
            <a:spLocks noChangeArrowheads="1"/>
          </p:cNvSpPr>
          <p:nvPr/>
        </p:nvSpPr>
        <p:spPr bwMode="auto">
          <a:xfrm flipH="1" flipV="1">
            <a:off x="6403975" y="3897313"/>
            <a:ext cx="800100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3" name="Rectangle 73"/>
          <p:cNvSpPr>
            <a:spLocks noChangeArrowheads="1"/>
          </p:cNvSpPr>
          <p:nvPr/>
        </p:nvSpPr>
        <p:spPr bwMode="auto">
          <a:xfrm flipH="1" flipV="1">
            <a:off x="6403975" y="3897313"/>
            <a:ext cx="8001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4" name="Rectangle 74"/>
          <p:cNvSpPr>
            <a:spLocks noChangeArrowheads="1"/>
          </p:cNvSpPr>
          <p:nvPr/>
        </p:nvSpPr>
        <p:spPr bwMode="auto">
          <a:xfrm flipH="1" flipV="1">
            <a:off x="6748463" y="3551238"/>
            <a:ext cx="455612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5" name="Rectangle 75"/>
          <p:cNvSpPr>
            <a:spLocks noChangeArrowheads="1"/>
          </p:cNvSpPr>
          <p:nvPr/>
        </p:nvSpPr>
        <p:spPr bwMode="auto">
          <a:xfrm flipH="1" flipV="1">
            <a:off x="6748463" y="3551238"/>
            <a:ext cx="455612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6" name="Rectangle 76"/>
          <p:cNvSpPr>
            <a:spLocks noChangeArrowheads="1"/>
          </p:cNvSpPr>
          <p:nvPr/>
        </p:nvSpPr>
        <p:spPr bwMode="auto">
          <a:xfrm flipH="1" flipV="1">
            <a:off x="6059488" y="3551238"/>
            <a:ext cx="460375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7" name="Rectangle 77"/>
          <p:cNvSpPr>
            <a:spLocks noChangeArrowheads="1"/>
          </p:cNvSpPr>
          <p:nvPr/>
        </p:nvSpPr>
        <p:spPr bwMode="auto">
          <a:xfrm flipH="1" flipV="1">
            <a:off x="6059488" y="3551238"/>
            <a:ext cx="4603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8" name="Rectangle 78"/>
          <p:cNvSpPr>
            <a:spLocks noChangeArrowheads="1"/>
          </p:cNvSpPr>
          <p:nvPr/>
        </p:nvSpPr>
        <p:spPr bwMode="auto">
          <a:xfrm flipH="1" flipV="1">
            <a:off x="5032375" y="3551238"/>
            <a:ext cx="460375" cy="115887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39" name="Rectangle 79"/>
          <p:cNvSpPr>
            <a:spLocks noChangeArrowheads="1"/>
          </p:cNvSpPr>
          <p:nvPr/>
        </p:nvSpPr>
        <p:spPr bwMode="auto">
          <a:xfrm flipH="1" flipV="1">
            <a:off x="5032375" y="3551238"/>
            <a:ext cx="4603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0" name="Rectangle 80"/>
          <p:cNvSpPr>
            <a:spLocks noChangeArrowheads="1"/>
          </p:cNvSpPr>
          <p:nvPr/>
        </p:nvSpPr>
        <p:spPr bwMode="auto">
          <a:xfrm flipH="1" flipV="1">
            <a:off x="5378450" y="3206750"/>
            <a:ext cx="450850" cy="1143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1" name="Rectangle 81"/>
          <p:cNvSpPr>
            <a:spLocks noChangeArrowheads="1"/>
          </p:cNvSpPr>
          <p:nvPr/>
        </p:nvSpPr>
        <p:spPr bwMode="auto">
          <a:xfrm flipH="1" flipV="1">
            <a:off x="5378450" y="3206750"/>
            <a:ext cx="450850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2" name="Rectangle 82"/>
          <p:cNvSpPr>
            <a:spLocks noChangeArrowheads="1"/>
          </p:cNvSpPr>
          <p:nvPr/>
        </p:nvSpPr>
        <p:spPr bwMode="auto">
          <a:xfrm flipH="1" flipV="1">
            <a:off x="6059488" y="3206750"/>
            <a:ext cx="808037" cy="114300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3" name="Rectangle 83"/>
          <p:cNvSpPr>
            <a:spLocks noChangeArrowheads="1"/>
          </p:cNvSpPr>
          <p:nvPr/>
        </p:nvSpPr>
        <p:spPr bwMode="auto">
          <a:xfrm flipH="1" flipV="1">
            <a:off x="6059488" y="3206750"/>
            <a:ext cx="808037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4" name="Rectangle 84"/>
          <p:cNvSpPr>
            <a:spLocks noChangeArrowheads="1"/>
          </p:cNvSpPr>
          <p:nvPr/>
        </p:nvSpPr>
        <p:spPr bwMode="auto">
          <a:xfrm flipH="1" flipV="1">
            <a:off x="5572125" y="3884613"/>
            <a:ext cx="115888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5" name="Rectangle 85"/>
          <p:cNvSpPr>
            <a:spLocks noChangeArrowheads="1"/>
          </p:cNvSpPr>
          <p:nvPr/>
        </p:nvSpPr>
        <p:spPr bwMode="auto">
          <a:xfrm flipH="1" flipV="1">
            <a:off x="5572125" y="3884613"/>
            <a:ext cx="115888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6" name="Rectangle 86"/>
          <p:cNvSpPr>
            <a:spLocks noChangeArrowheads="1"/>
          </p:cNvSpPr>
          <p:nvPr/>
        </p:nvSpPr>
        <p:spPr bwMode="auto">
          <a:xfrm flipH="1" flipV="1">
            <a:off x="4862513" y="3884613"/>
            <a:ext cx="114300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7" name="Rectangle 87"/>
          <p:cNvSpPr>
            <a:spLocks noChangeArrowheads="1"/>
          </p:cNvSpPr>
          <p:nvPr/>
        </p:nvSpPr>
        <p:spPr bwMode="auto">
          <a:xfrm flipH="1" flipV="1">
            <a:off x="4862513" y="3884613"/>
            <a:ext cx="1143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8" name="Rectangle 88"/>
          <p:cNvSpPr>
            <a:spLocks noChangeArrowheads="1"/>
          </p:cNvSpPr>
          <p:nvPr/>
        </p:nvSpPr>
        <p:spPr bwMode="auto">
          <a:xfrm flipH="1" flipV="1">
            <a:off x="7264400" y="3897313"/>
            <a:ext cx="115888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49" name="Rectangle 89"/>
          <p:cNvSpPr>
            <a:spLocks noChangeArrowheads="1"/>
          </p:cNvSpPr>
          <p:nvPr/>
        </p:nvSpPr>
        <p:spPr bwMode="auto">
          <a:xfrm flipH="1" flipV="1">
            <a:off x="7264400" y="3897313"/>
            <a:ext cx="115888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0" name="Rectangle 90"/>
          <p:cNvSpPr>
            <a:spLocks noChangeArrowheads="1"/>
          </p:cNvSpPr>
          <p:nvPr/>
        </p:nvSpPr>
        <p:spPr bwMode="auto">
          <a:xfrm flipH="1" flipV="1">
            <a:off x="6237288" y="3897313"/>
            <a:ext cx="114300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1" name="Rectangle 91"/>
          <p:cNvSpPr>
            <a:spLocks noChangeArrowheads="1"/>
          </p:cNvSpPr>
          <p:nvPr/>
        </p:nvSpPr>
        <p:spPr bwMode="auto">
          <a:xfrm flipH="1" flipV="1">
            <a:off x="6237288" y="3897313"/>
            <a:ext cx="1143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2" name="Rectangle 92"/>
          <p:cNvSpPr>
            <a:spLocks noChangeArrowheads="1"/>
          </p:cNvSpPr>
          <p:nvPr/>
        </p:nvSpPr>
        <p:spPr bwMode="auto">
          <a:xfrm flipH="1" flipV="1">
            <a:off x="7264400" y="3551238"/>
            <a:ext cx="115888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3" name="Rectangle 93"/>
          <p:cNvSpPr>
            <a:spLocks noChangeArrowheads="1"/>
          </p:cNvSpPr>
          <p:nvPr/>
        </p:nvSpPr>
        <p:spPr bwMode="auto">
          <a:xfrm flipH="1" flipV="1">
            <a:off x="7264400" y="3551238"/>
            <a:ext cx="115888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4" name="Rectangle 94"/>
          <p:cNvSpPr>
            <a:spLocks noChangeArrowheads="1"/>
          </p:cNvSpPr>
          <p:nvPr/>
        </p:nvSpPr>
        <p:spPr bwMode="auto">
          <a:xfrm flipH="1" flipV="1">
            <a:off x="6573838" y="3551238"/>
            <a:ext cx="115887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5" name="Rectangle 95"/>
          <p:cNvSpPr>
            <a:spLocks noChangeArrowheads="1"/>
          </p:cNvSpPr>
          <p:nvPr/>
        </p:nvSpPr>
        <p:spPr bwMode="auto">
          <a:xfrm flipH="1" flipV="1">
            <a:off x="6573838" y="3551238"/>
            <a:ext cx="115887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6" name="Rectangle 96"/>
          <p:cNvSpPr>
            <a:spLocks noChangeArrowheads="1"/>
          </p:cNvSpPr>
          <p:nvPr/>
        </p:nvSpPr>
        <p:spPr bwMode="auto">
          <a:xfrm flipH="1" flipV="1">
            <a:off x="5889625" y="3551238"/>
            <a:ext cx="117475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7" name="Rectangle 97"/>
          <p:cNvSpPr>
            <a:spLocks noChangeArrowheads="1"/>
          </p:cNvSpPr>
          <p:nvPr/>
        </p:nvSpPr>
        <p:spPr bwMode="auto">
          <a:xfrm flipH="1" flipV="1">
            <a:off x="5889625" y="3551238"/>
            <a:ext cx="1174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8" name="Rectangle 98"/>
          <p:cNvSpPr>
            <a:spLocks noChangeArrowheads="1"/>
          </p:cNvSpPr>
          <p:nvPr/>
        </p:nvSpPr>
        <p:spPr bwMode="auto">
          <a:xfrm flipH="1" flipV="1">
            <a:off x="5545138" y="3551238"/>
            <a:ext cx="117475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59" name="Rectangle 99"/>
          <p:cNvSpPr>
            <a:spLocks noChangeArrowheads="1"/>
          </p:cNvSpPr>
          <p:nvPr/>
        </p:nvSpPr>
        <p:spPr bwMode="auto">
          <a:xfrm flipH="1" flipV="1">
            <a:off x="5545138" y="3551238"/>
            <a:ext cx="117475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0" name="Rectangle 100"/>
          <p:cNvSpPr>
            <a:spLocks noChangeArrowheads="1"/>
          </p:cNvSpPr>
          <p:nvPr/>
        </p:nvSpPr>
        <p:spPr bwMode="auto">
          <a:xfrm flipH="1" flipV="1">
            <a:off x="4862513" y="3551238"/>
            <a:ext cx="114300" cy="1158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1" name="Rectangle 101"/>
          <p:cNvSpPr>
            <a:spLocks noChangeArrowheads="1"/>
          </p:cNvSpPr>
          <p:nvPr/>
        </p:nvSpPr>
        <p:spPr bwMode="auto">
          <a:xfrm flipH="1" flipV="1">
            <a:off x="4862513" y="3551238"/>
            <a:ext cx="114300" cy="115887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2" name="Rectangle 102"/>
          <p:cNvSpPr>
            <a:spLocks noChangeArrowheads="1"/>
          </p:cNvSpPr>
          <p:nvPr/>
        </p:nvSpPr>
        <p:spPr bwMode="auto">
          <a:xfrm flipH="1" flipV="1">
            <a:off x="6919913" y="3206750"/>
            <a:ext cx="114300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3" name="Rectangle 103"/>
          <p:cNvSpPr>
            <a:spLocks noChangeArrowheads="1"/>
          </p:cNvSpPr>
          <p:nvPr/>
        </p:nvSpPr>
        <p:spPr bwMode="auto">
          <a:xfrm flipH="1" flipV="1">
            <a:off x="6919913" y="3206750"/>
            <a:ext cx="114300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4" name="Rectangle 104"/>
          <p:cNvSpPr>
            <a:spLocks noChangeArrowheads="1"/>
          </p:cNvSpPr>
          <p:nvPr/>
        </p:nvSpPr>
        <p:spPr bwMode="auto">
          <a:xfrm flipH="1" flipV="1">
            <a:off x="5889625" y="3206750"/>
            <a:ext cx="117475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5" name="Rectangle 105"/>
          <p:cNvSpPr>
            <a:spLocks noChangeArrowheads="1"/>
          </p:cNvSpPr>
          <p:nvPr/>
        </p:nvSpPr>
        <p:spPr bwMode="auto">
          <a:xfrm flipH="1" flipV="1">
            <a:off x="5889625" y="3206750"/>
            <a:ext cx="117475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6" name="Rectangle 106"/>
          <p:cNvSpPr>
            <a:spLocks noChangeArrowheads="1"/>
          </p:cNvSpPr>
          <p:nvPr/>
        </p:nvSpPr>
        <p:spPr bwMode="auto">
          <a:xfrm flipH="1" flipV="1">
            <a:off x="5207000" y="3206750"/>
            <a:ext cx="111125" cy="1143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7" name="Rectangle 107"/>
          <p:cNvSpPr>
            <a:spLocks noChangeArrowheads="1"/>
          </p:cNvSpPr>
          <p:nvPr/>
        </p:nvSpPr>
        <p:spPr bwMode="auto">
          <a:xfrm flipH="1" flipV="1">
            <a:off x="5207000" y="3206750"/>
            <a:ext cx="111125" cy="114300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8" name="Rectangle 108"/>
          <p:cNvSpPr>
            <a:spLocks noChangeArrowheads="1"/>
          </p:cNvSpPr>
          <p:nvPr/>
        </p:nvSpPr>
        <p:spPr bwMode="auto">
          <a:xfrm flipH="1" flipV="1">
            <a:off x="5032375" y="3884613"/>
            <a:ext cx="481013" cy="1254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69" name="Text Box 109"/>
          <p:cNvSpPr txBox="1">
            <a:spLocks noChangeArrowheads="1"/>
          </p:cNvSpPr>
          <p:nvPr/>
        </p:nvSpPr>
        <p:spPr bwMode="auto">
          <a:xfrm>
            <a:off x="4768850" y="442436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1</a:t>
            </a:r>
            <a:endParaRPr lang="en-US" altLang="de-DE" sz="1500" b="1"/>
          </a:p>
        </p:txBody>
      </p:sp>
      <p:sp>
        <p:nvSpPr>
          <p:cNvPr id="655470" name="Text Box 110"/>
          <p:cNvSpPr txBox="1">
            <a:spLocks noChangeArrowheads="1"/>
          </p:cNvSpPr>
          <p:nvPr/>
        </p:nvSpPr>
        <p:spPr bwMode="auto">
          <a:xfrm>
            <a:off x="5473700" y="442436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1</a:t>
            </a:r>
            <a:endParaRPr lang="en-US" altLang="de-DE" sz="1500" b="1"/>
          </a:p>
        </p:txBody>
      </p:sp>
      <p:sp>
        <p:nvSpPr>
          <p:cNvPr id="655471" name="Text Box 111"/>
          <p:cNvSpPr txBox="1">
            <a:spLocks noChangeArrowheads="1"/>
          </p:cNvSpPr>
          <p:nvPr/>
        </p:nvSpPr>
        <p:spPr bwMode="auto">
          <a:xfrm>
            <a:off x="4768850" y="251142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655472" name="Text Box 112"/>
          <p:cNvSpPr txBox="1">
            <a:spLocks noChangeArrowheads="1"/>
          </p:cNvSpPr>
          <p:nvPr/>
        </p:nvSpPr>
        <p:spPr bwMode="auto">
          <a:xfrm>
            <a:off x="5462588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655473" name="Text Box 113"/>
          <p:cNvSpPr txBox="1">
            <a:spLocks noChangeArrowheads="1"/>
          </p:cNvSpPr>
          <p:nvPr/>
        </p:nvSpPr>
        <p:spPr bwMode="auto">
          <a:xfrm>
            <a:off x="5797550" y="442436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655474" name="Text Box 114"/>
          <p:cNvSpPr txBox="1">
            <a:spLocks noChangeArrowheads="1"/>
          </p:cNvSpPr>
          <p:nvPr/>
        </p:nvSpPr>
        <p:spPr bwMode="auto">
          <a:xfrm>
            <a:off x="6480175" y="251142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655475" name="Text Box 115"/>
          <p:cNvSpPr txBox="1">
            <a:spLocks noChangeArrowheads="1"/>
          </p:cNvSpPr>
          <p:nvPr/>
        </p:nvSpPr>
        <p:spPr bwMode="auto">
          <a:xfrm>
            <a:off x="7189788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655476" name="Text Box 116"/>
          <p:cNvSpPr txBox="1">
            <a:spLocks noChangeArrowheads="1"/>
          </p:cNvSpPr>
          <p:nvPr/>
        </p:nvSpPr>
        <p:spPr bwMode="auto">
          <a:xfrm>
            <a:off x="6480175" y="4424363"/>
            <a:ext cx="300038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2</a:t>
            </a:r>
            <a:endParaRPr lang="en-US" altLang="de-DE" sz="1500" b="1"/>
          </a:p>
        </p:txBody>
      </p:sp>
      <p:sp>
        <p:nvSpPr>
          <p:cNvPr id="655477" name="Text Box 117"/>
          <p:cNvSpPr txBox="1">
            <a:spLocks noChangeArrowheads="1"/>
          </p:cNvSpPr>
          <p:nvPr/>
        </p:nvSpPr>
        <p:spPr bwMode="auto">
          <a:xfrm>
            <a:off x="5121275" y="442436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655478" name="Text Box 118"/>
          <p:cNvSpPr txBox="1">
            <a:spLocks noChangeArrowheads="1"/>
          </p:cNvSpPr>
          <p:nvPr/>
        </p:nvSpPr>
        <p:spPr bwMode="auto">
          <a:xfrm>
            <a:off x="5797550" y="2511425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655479" name="Text Box 119"/>
          <p:cNvSpPr txBox="1">
            <a:spLocks noChangeArrowheads="1"/>
          </p:cNvSpPr>
          <p:nvPr/>
        </p:nvSpPr>
        <p:spPr bwMode="auto">
          <a:xfrm>
            <a:off x="7145338" y="4424363"/>
            <a:ext cx="300037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4</a:t>
            </a:r>
            <a:endParaRPr lang="en-US" altLang="de-DE" sz="1500" b="1"/>
          </a:p>
        </p:txBody>
      </p:sp>
      <p:sp>
        <p:nvSpPr>
          <p:cNvPr id="655480" name="Text Box 120"/>
          <p:cNvSpPr txBox="1">
            <a:spLocks noChangeArrowheads="1"/>
          </p:cNvSpPr>
          <p:nvPr/>
        </p:nvSpPr>
        <p:spPr bwMode="auto">
          <a:xfrm>
            <a:off x="6842125" y="442436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655481" name="Text Box 121"/>
          <p:cNvSpPr txBox="1">
            <a:spLocks noChangeArrowheads="1"/>
          </p:cNvSpPr>
          <p:nvPr/>
        </p:nvSpPr>
        <p:spPr bwMode="auto">
          <a:xfrm>
            <a:off x="6842125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3</a:t>
            </a:r>
            <a:endParaRPr lang="en-US" altLang="de-DE" sz="1500" b="1"/>
          </a:p>
        </p:txBody>
      </p:sp>
      <p:sp>
        <p:nvSpPr>
          <p:cNvPr id="655482" name="Text Box 122"/>
          <p:cNvSpPr txBox="1">
            <a:spLocks noChangeArrowheads="1"/>
          </p:cNvSpPr>
          <p:nvPr/>
        </p:nvSpPr>
        <p:spPr bwMode="auto">
          <a:xfrm>
            <a:off x="6127750" y="2511425"/>
            <a:ext cx="298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500" b="1"/>
              <a:t>4</a:t>
            </a:r>
            <a:endParaRPr lang="en-US" altLang="de-DE" sz="1500" b="1"/>
          </a:p>
        </p:txBody>
      </p:sp>
      <p:sp>
        <p:nvSpPr>
          <p:cNvPr id="655483" name="Line 123"/>
          <p:cNvSpPr>
            <a:spLocks noChangeShapeType="1"/>
          </p:cNvSpPr>
          <p:nvPr/>
        </p:nvSpPr>
        <p:spPr bwMode="auto">
          <a:xfrm>
            <a:off x="7554913" y="3611563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84" name="Line 124"/>
          <p:cNvSpPr>
            <a:spLocks noChangeShapeType="1"/>
          </p:cNvSpPr>
          <p:nvPr/>
        </p:nvSpPr>
        <p:spPr bwMode="auto">
          <a:xfrm>
            <a:off x="7554913" y="3941763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85" name="Line 125"/>
          <p:cNvSpPr>
            <a:spLocks noChangeShapeType="1"/>
          </p:cNvSpPr>
          <p:nvPr/>
        </p:nvSpPr>
        <p:spPr bwMode="auto">
          <a:xfrm>
            <a:off x="7885113" y="339090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86" name="Line 126"/>
          <p:cNvSpPr>
            <a:spLocks noChangeShapeType="1"/>
          </p:cNvSpPr>
          <p:nvPr/>
        </p:nvSpPr>
        <p:spPr bwMode="auto">
          <a:xfrm flipV="1">
            <a:off x="7885113" y="3941763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87" name="Line 127"/>
          <p:cNvSpPr>
            <a:spLocks noChangeShapeType="1"/>
          </p:cNvSpPr>
          <p:nvPr/>
        </p:nvSpPr>
        <p:spPr bwMode="auto">
          <a:xfrm>
            <a:off x="7829550" y="4216400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88" name="Line 128"/>
          <p:cNvSpPr>
            <a:spLocks noChangeShapeType="1"/>
          </p:cNvSpPr>
          <p:nvPr/>
        </p:nvSpPr>
        <p:spPr bwMode="auto">
          <a:xfrm>
            <a:off x="7835900" y="3060700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89" name="Line 129"/>
          <p:cNvSpPr>
            <a:spLocks noChangeShapeType="1"/>
          </p:cNvSpPr>
          <p:nvPr/>
        </p:nvSpPr>
        <p:spPr bwMode="auto">
          <a:xfrm>
            <a:off x="8321675" y="3060700"/>
            <a:ext cx="0" cy="1155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90" name="Text Box 130"/>
          <p:cNvSpPr txBox="1">
            <a:spLocks noChangeArrowheads="1"/>
          </p:cNvSpPr>
          <p:nvPr/>
        </p:nvSpPr>
        <p:spPr bwMode="auto">
          <a:xfrm>
            <a:off x="7554913" y="3567113"/>
            <a:ext cx="6413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d</a:t>
            </a:r>
            <a:r>
              <a:rPr lang="de-DE" altLang="de-DE" sz="1800" baseline="-25000"/>
              <a:t>pitch</a:t>
            </a:r>
            <a:endParaRPr lang="en-US" altLang="de-DE" sz="1800"/>
          </a:p>
        </p:txBody>
      </p:sp>
      <p:sp>
        <p:nvSpPr>
          <p:cNvPr id="655491" name="Text Box 131"/>
          <p:cNvSpPr txBox="1">
            <a:spLocks noChangeArrowheads="1"/>
          </p:cNvSpPr>
          <p:nvPr/>
        </p:nvSpPr>
        <p:spPr bwMode="auto">
          <a:xfrm>
            <a:off x="8180388" y="3454400"/>
            <a:ext cx="320675" cy="369888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800" i="1"/>
              <a:t>h</a:t>
            </a:r>
            <a:endParaRPr lang="en-US" altLang="de-DE" sz="1800" i="1"/>
          </a:p>
        </p:txBody>
      </p:sp>
      <p:sp>
        <p:nvSpPr>
          <p:cNvPr id="655492" name="Text Box 132"/>
          <p:cNvSpPr txBox="1">
            <a:spLocks noChangeArrowheads="1"/>
          </p:cNvSpPr>
          <p:nvPr/>
        </p:nvSpPr>
        <p:spPr bwMode="auto">
          <a:xfrm>
            <a:off x="4505325" y="2114550"/>
            <a:ext cx="965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655493" name="Text Box 133"/>
          <p:cNvSpPr txBox="1">
            <a:spLocks noChangeArrowheads="1"/>
          </p:cNvSpPr>
          <p:nvPr/>
        </p:nvSpPr>
        <p:spPr bwMode="auto">
          <a:xfrm>
            <a:off x="5662613" y="2114550"/>
            <a:ext cx="9636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655494" name="Text Box 134"/>
          <p:cNvSpPr txBox="1">
            <a:spLocks noChangeArrowheads="1"/>
          </p:cNvSpPr>
          <p:nvPr/>
        </p:nvSpPr>
        <p:spPr bwMode="auto">
          <a:xfrm>
            <a:off x="6780213" y="2114550"/>
            <a:ext cx="9636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655495" name="Text Box 135"/>
          <p:cNvSpPr txBox="1">
            <a:spLocks noChangeArrowheads="1"/>
          </p:cNvSpPr>
          <p:nvPr/>
        </p:nvSpPr>
        <p:spPr bwMode="auto">
          <a:xfrm>
            <a:off x="4505325" y="4746625"/>
            <a:ext cx="965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655496" name="Text Box 136"/>
          <p:cNvSpPr txBox="1">
            <a:spLocks noChangeArrowheads="1"/>
          </p:cNvSpPr>
          <p:nvPr/>
        </p:nvSpPr>
        <p:spPr bwMode="auto">
          <a:xfrm>
            <a:off x="5462588" y="4749800"/>
            <a:ext cx="9636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655497" name="Text Box 137"/>
          <p:cNvSpPr txBox="1">
            <a:spLocks noChangeArrowheads="1"/>
          </p:cNvSpPr>
          <p:nvPr/>
        </p:nvSpPr>
        <p:spPr bwMode="auto">
          <a:xfrm>
            <a:off x="6573838" y="4749800"/>
            <a:ext cx="965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Standard-</a:t>
            </a:r>
          </a:p>
          <a:p>
            <a:pPr eaLnBrk="1" hangingPunct="1"/>
            <a:r>
              <a:rPr lang="de-DE" altLang="de-DE" sz="1400">
                <a:solidFill>
                  <a:srgbClr val="808080"/>
                </a:solidFill>
              </a:rPr>
              <a:t>zelle</a:t>
            </a:r>
            <a:endParaRPr lang="en-US" altLang="de-DE" sz="1400">
              <a:solidFill>
                <a:srgbClr val="808080"/>
              </a:solidFill>
            </a:endParaRPr>
          </a:p>
        </p:txBody>
      </p:sp>
      <p:sp>
        <p:nvSpPr>
          <p:cNvPr id="655498" name="Rectangle 138"/>
          <p:cNvSpPr>
            <a:spLocks noChangeArrowheads="1"/>
          </p:cNvSpPr>
          <p:nvPr/>
        </p:nvSpPr>
        <p:spPr bwMode="auto">
          <a:xfrm>
            <a:off x="5419725" y="4244975"/>
            <a:ext cx="53975" cy="112395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499" name="Rectangle 139"/>
          <p:cNvSpPr>
            <a:spLocks noChangeArrowheads="1"/>
          </p:cNvSpPr>
          <p:nvPr/>
        </p:nvSpPr>
        <p:spPr bwMode="auto">
          <a:xfrm>
            <a:off x="6426200" y="4235450"/>
            <a:ext cx="53975" cy="102235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00" name="Rectangle 140"/>
          <p:cNvSpPr>
            <a:spLocks noChangeArrowheads="1"/>
          </p:cNvSpPr>
          <p:nvPr/>
        </p:nvSpPr>
        <p:spPr bwMode="auto">
          <a:xfrm>
            <a:off x="5386388" y="1852613"/>
            <a:ext cx="53975" cy="11557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01" name="Rectangle 141"/>
          <p:cNvSpPr>
            <a:spLocks noChangeArrowheads="1"/>
          </p:cNvSpPr>
          <p:nvPr/>
        </p:nvSpPr>
        <p:spPr bwMode="auto">
          <a:xfrm>
            <a:off x="6780213" y="1909763"/>
            <a:ext cx="61912" cy="109696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02" name="Freeform 142"/>
          <p:cNvSpPr>
            <a:spLocks/>
          </p:cNvSpPr>
          <p:nvPr/>
        </p:nvSpPr>
        <p:spPr bwMode="auto">
          <a:xfrm>
            <a:off x="4578350" y="5237163"/>
            <a:ext cx="3281363" cy="314325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503" name="Freeform 143"/>
          <p:cNvSpPr>
            <a:spLocks/>
          </p:cNvSpPr>
          <p:nvPr/>
        </p:nvSpPr>
        <p:spPr bwMode="auto">
          <a:xfrm flipV="1">
            <a:off x="4481513" y="1633538"/>
            <a:ext cx="3279775" cy="423862"/>
          </a:xfrm>
          <a:custGeom>
            <a:avLst/>
            <a:gdLst>
              <a:gd name="T0" fmla="*/ 2147483647 w 2711"/>
              <a:gd name="T1" fmla="*/ 2147483647 h 259"/>
              <a:gd name="T2" fmla="*/ 2147483647 w 2711"/>
              <a:gd name="T3" fmla="*/ 2147483647 h 259"/>
              <a:gd name="T4" fmla="*/ 2147483647 w 2711"/>
              <a:gd name="T5" fmla="*/ 2147483647 h 259"/>
              <a:gd name="T6" fmla="*/ 2147483647 w 2711"/>
              <a:gd name="T7" fmla="*/ 2147483647 h 259"/>
              <a:gd name="T8" fmla="*/ 2147483647 w 2711"/>
              <a:gd name="T9" fmla="*/ 2147483647 h 259"/>
              <a:gd name="T10" fmla="*/ 2147483647 w 2711"/>
              <a:gd name="T11" fmla="*/ 2147483647 h 259"/>
              <a:gd name="T12" fmla="*/ 2147483647 w 2711"/>
              <a:gd name="T13" fmla="*/ 2147483647 h 259"/>
              <a:gd name="T14" fmla="*/ 2147483647 w 2711"/>
              <a:gd name="T15" fmla="*/ 2147483647 h 259"/>
              <a:gd name="T16" fmla="*/ 2147483647 w 2711"/>
              <a:gd name="T17" fmla="*/ 2147483647 h 259"/>
              <a:gd name="T18" fmla="*/ 2147483647 w 2711"/>
              <a:gd name="T19" fmla="*/ 2147483647 h 259"/>
              <a:gd name="T20" fmla="*/ 2147483647 w 2711"/>
              <a:gd name="T21" fmla="*/ 2147483647 h 259"/>
              <a:gd name="T22" fmla="*/ 2147483647 w 2711"/>
              <a:gd name="T23" fmla="*/ 2147483647 h 259"/>
              <a:gd name="T24" fmla="*/ 2147483647 w 2711"/>
              <a:gd name="T25" fmla="*/ 2147483647 h 259"/>
              <a:gd name="T26" fmla="*/ 2147483647 w 2711"/>
              <a:gd name="T27" fmla="*/ 0 h 259"/>
              <a:gd name="T28" fmla="*/ 2147483647 w 2711"/>
              <a:gd name="T29" fmla="*/ 2147483647 h 259"/>
              <a:gd name="T30" fmla="*/ 2147483647 w 2711"/>
              <a:gd name="T31" fmla="*/ 2147483647 h 259"/>
              <a:gd name="T32" fmla="*/ 2147483647 w 2711"/>
              <a:gd name="T33" fmla="*/ 2147483647 h 259"/>
              <a:gd name="T34" fmla="*/ 2147483647 w 2711"/>
              <a:gd name="T35" fmla="*/ 2147483647 h 259"/>
              <a:gd name="T36" fmla="*/ 2147483647 w 2711"/>
              <a:gd name="T37" fmla="*/ 2147483647 h 259"/>
              <a:gd name="T38" fmla="*/ 2147483647 w 2711"/>
              <a:gd name="T39" fmla="*/ 2147483647 h 259"/>
              <a:gd name="T40" fmla="*/ 2147483647 w 2711"/>
              <a:gd name="T41" fmla="*/ 2147483647 h 259"/>
              <a:gd name="T42" fmla="*/ 0 w 2711"/>
              <a:gd name="T43" fmla="*/ 2147483647 h 259"/>
              <a:gd name="T44" fmla="*/ 2147483647 w 2711"/>
              <a:gd name="T45" fmla="*/ 2147483647 h 2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711" h="259">
                <a:moveTo>
                  <a:pt x="23" y="57"/>
                </a:moveTo>
                <a:cubicBezTo>
                  <a:pt x="75" y="39"/>
                  <a:pt x="124" y="22"/>
                  <a:pt x="177" y="6"/>
                </a:cubicBezTo>
                <a:cubicBezTo>
                  <a:pt x="300" y="10"/>
                  <a:pt x="427" y="20"/>
                  <a:pt x="548" y="46"/>
                </a:cubicBezTo>
                <a:cubicBezTo>
                  <a:pt x="608" y="59"/>
                  <a:pt x="657" y="97"/>
                  <a:pt x="719" y="108"/>
                </a:cubicBezTo>
                <a:cubicBezTo>
                  <a:pt x="793" y="103"/>
                  <a:pt x="862" y="86"/>
                  <a:pt x="936" y="80"/>
                </a:cubicBezTo>
                <a:cubicBezTo>
                  <a:pt x="1000" y="69"/>
                  <a:pt x="1066" y="66"/>
                  <a:pt x="1129" y="51"/>
                </a:cubicBezTo>
                <a:cubicBezTo>
                  <a:pt x="1194" y="35"/>
                  <a:pt x="1218" y="13"/>
                  <a:pt x="1289" y="6"/>
                </a:cubicBezTo>
                <a:cubicBezTo>
                  <a:pt x="1373" y="8"/>
                  <a:pt x="1457" y="3"/>
                  <a:pt x="1540" y="11"/>
                </a:cubicBezTo>
                <a:cubicBezTo>
                  <a:pt x="1605" y="17"/>
                  <a:pt x="1580" y="29"/>
                  <a:pt x="1614" y="46"/>
                </a:cubicBezTo>
                <a:cubicBezTo>
                  <a:pt x="1674" y="76"/>
                  <a:pt x="1742" y="85"/>
                  <a:pt x="1808" y="91"/>
                </a:cubicBezTo>
                <a:cubicBezTo>
                  <a:pt x="1860" y="87"/>
                  <a:pt x="1917" y="87"/>
                  <a:pt x="1968" y="74"/>
                </a:cubicBezTo>
                <a:cubicBezTo>
                  <a:pt x="2029" y="58"/>
                  <a:pt x="2088" y="35"/>
                  <a:pt x="2150" y="23"/>
                </a:cubicBezTo>
                <a:cubicBezTo>
                  <a:pt x="2194" y="14"/>
                  <a:pt x="2189" y="17"/>
                  <a:pt x="2242" y="11"/>
                </a:cubicBezTo>
                <a:cubicBezTo>
                  <a:pt x="2272" y="8"/>
                  <a:pt x="2333" y="0"/>
                  <a:pt x="2333" y="0"/>
                </a:cubicBezTo>
                <a:cubicBezTo>
                  <a:pt x="2440" y="4"/>
                  <a:pt x="2537" y="19"/>
                  <a:pt x="2641" y="28"/>
                </a:cubicBezTo>
                <a:cubicBezTo>
                  <a:pt x="2711" y="46"/>
                  <a:pt x="2659" y="134"/>
                  <a:pt x="2675" y="194"/>
                </a:cubicBezTo>
                <a:cubicBezTo>
                  <a:pt x="2572" y="230"/>
                  <a:pt x="2396" y="220"/>
                  <a:pt x="2299" y="222"/>
                </a:cubicBezTo>
                <a:cubicBezTo>
                  <a:pt x="2084" y="259"/>
                  <a:pt x="1965" y="231"/>
                  <a:pt x="1677" y="228"/>
                </a:cubicBezTo>
                <a:cubicBezTo>
                  <a:pt x="1547" y="221"/>
                  <a:pt x="1419" y="203"/>
                  <a:pt x="1289" y="194"/>
                </a:cubicBezTo>
                <a:cubicBezTo>
                  <a:pt x="1209" y="177"/>
                  <a:pt x="1125" y="173"/>
                  <a:pt x="1044" y="165"/>
                </a:cubicBezTo>
                <a:cubicBezTo>
                  <a:pt x="1014" y="162"/>
                  <a:pt x="953" y="154"/>
                  <a:pt x="953" y="154"/>
                </a:cubicBezTo>
                <a:cubicBezTo>
                  <a:pt x="627" y="158"/>
                  <a:pt x="320" y="151"/>
                  <a:pt x="0" y="120"/>
                </a:cubicBezTo>
                <a:cubicBezTo>
                  <a:pt x="17" y="96"/>
                  <a:pt x="9" y="57"/>
                  <a:pt x="23" y="57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00" name="Rectangle 144"/>
          <p:cNvSpPr>
            <a:spLocks noChangeArrowheads="1"/>
          </p:cNvSpPr>
          <p:nvPr/>
        </p:nvSpPr>
        <p:spPr bwMode="auto">
          <a:xfrm>
            <a:off x="1768475" y="3498850"/>
            <a:ext cx="330200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1" name="Rectangle 145"/>
          <p:cNvSpPr>
            <a:spLocks noChangeArrowheads="1"/>
          </p:cNvSpPr>
          <p:nvPr/>
        </p:nvSpPr>
        <p:spPr bwMode="auto">
          <a:xfrm>
            <a:off x="1195388" y="2951163"/>
            <a:ext cx="27305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2" name="Rectangle 146"/>
          <p:cNvSpPr>
            <a:spLocks noChangeArrowheads="1"/>
          </p:cNvSpPr>
          <p:nvPr/>
        </p:nvSpPr>
        <p:spPr bwMode="auto">
          <a:xfrm>
            <a:off x="1468438" y="2951163"/>
            <a:ext cx="109537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3" name="Rectangle 147"/>
          <p:cNvSpPr>
            <a:spLocks noChangeArrowheads="1"/>
          </p:cNvSpPr>
          <p:nvPr/>
        </p:nvSpPr>
        <p:spPr bwMode="auto">
          <a:xfrm>
            <a:off x="1522413" y="2951163"/>
            <a:ext cx="246062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4" name="Rectangle 148"/>
          <p:cNvSpPr>
            <a:spLocks noChangeArrowheads="1"/>
          </p:cNvSpPr>
          <p:nvPr/>
        </p:nvSpPr>
        <p:spPr bwMode="auto">
          <a:xfrm>
            <a:off x="1768475" y="2951163"/>
            <a:ext cx="357188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5" name="Rectangle 149"/>
          <p:cNvSpPr>
            <a:spLocks noChangeArrowheads="1"/>
          </p:cNvSpPr>
          <p:nvPr/>
        </p:nvSpPr>
        <p:spPr bwMode="auto">
          <a:xfrm>
            <a:off x="2125663" y="2951163"/>
            <a:ext cx="549275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6" name="Rectangle 150"/>
          <p:cNvSpPr>
            <a:spLocks noChangeArrowheads="1"/>
          </p:cNvSpPr>
          <p:nvPr/>
        </p:nvSpPr>
        <p:spPr bwMode="auto">
          <a:xfrm>
            <a:off x="2674938" y="2951163"/>
            <a:ext cx="220662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7" name="Rectangle 151"/>
          <p:cNvSpPr>
            <a:spLocks noChangeArrowheads="1"/>
          </p:cNvSpPr>
          <p:nvPr/>
        </p:nvSpPr>
        <p:spPr bwMode="auto">
          <a:xfrm>
            <a:off x="3032125" y="2951163"/>
            <a:ext cx="19050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8" name="Rectangle 152"/>
          <p:cNvSpPr>
            <a:spLocks noChangeArrowheads="1"/>
          </p:cNvSpPr>
          <p:nvPr/>
        </p:nvSpPr>
        <p:spPr bwMode="auto">
          <a:xfrm>
            <a:off x="2455863" y="3498850"/>
            <a:ext cx="44132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09" name="Rectangle 153"/>
          <p:cNvSpPr>
            <a:spLocks noChangeArrowheads="1"/>
          </p:cNvSpPr>
          <p:nvPr/>
        </p:nvSpPr>
        <p:spPr bwMode="auto">
          <a:xfrm>
            <a:off x="2895600" y="3498850"/>
            <a:ext cx="32702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0" name="Rectangle 154"/>
          <p:cNvSpPr>
            <a:spLocks noChangeArrowheads="1"/>
          </p:cNvSpPr>
          <p:nvPr/>
        </p:nvSpPr>
        <p:spPr bwMode="auto">
          <a:xfrm>
            <a:off x="2098675" y="3498850"/>
            <a:ext cx="493713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1" name="Rectangle 155"/>
          <p:cNvSpPr>
            <a:spLocks noChangeArrowheads="1"/>
          </p:cNvSpPr>
          <p:nvPr/>
        </p:nvSpPr>
        <p:spPr bwMode="auto">
          <a:xfrm>
            <a:off x="1466850" y="3498850"/>
            <a:ext cx="30162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2" name="Rectangle 156"/>
          <p:cNvSpPr>
            <a:spLocks noChangeArrowheads="1"/>
          </p:cNvSpPr>
          <p:nvPr/>
        </p:nvSpPr>
        <p:spPr bwMode="auto">
          <a:xfrm>
            <a:off x="1195388" y="3498850"/>
            <a:ext cx="273050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3" name="Rectangle 157"/>
          <p:cNvSpPr>
            <a:spLocks noChangeArrowheads="1"/>
          </p:cNvSpPr>
          <p:nvPr/>
        </p:nvSpPr>
        <p:spPr bwMode="auto">
          <a:xfrm>
            <a:off x="3030538" y="4103688"/>
            <a:ext cx="192087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4" name="Rectangle 158"/>
          <p:cNvSpPr>
            <a:spLocks noChangeArrowheads="1"/>
          </p:cNvSpPr>
          <p:nvPr/>
        </p:nvSpPr>
        <p:spPr bwMode="auto">
          <a:xfrm>
            <a:off x="1195388" y="4103688"/>
            <a:ext cx="327025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5" name="Rectangle 159"/>
          <p:cNvSpPr>
            <a:spLocks noChangeArrowheads="1"/>
          </p:cNvSpPr>
          <p:nvPr/>
        </p:nvSpPr>
        <p:spPr bwMode="auto">
          <a:xfrm>
            <a:off x="1522413" y="4103688"/>
            <a:ext cx="385762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6" name="Rectangle 160"/>
          <p:cNvSpPr>
            <a:spLocks noChangeArrowheads="1"/>
          </p:cNvSpPr>
          <p:nvPr/>
        </p:nvSpPr>
        <p:spPr bwMode="auto">
          <a:xfrm>
            <a:off x="1908175" y="4103688"/>
            <a:ext cx="328613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7" name="Rectangle 161"/>
          <p:cNvSpPr>
            <a:spLocks noChangeArrowheads="1"/>
          </p:cNvSpPr>
          <p:nvPr/>
        </p:nvSpPr>
        <p:spPr bwMode="auto">
          <a:xfrm>
            <a:off x="2236788" y="4103688"/>
            <a:ext cx="35560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8" name="Rectangle 162"/>
          <p:cNvSpPr>
            <a:spLocks noChangeArrowheads="1"/>
          </p:cNvSpPr>
          <p:nvPr/>
        </p:nvSpPr>
        <p:spPr bwMode="auto">
          <a:xfrm>
            <a:off x="2592388" y="4103688"/>
            <a:ext cx="109537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19" name="Rectangle 163"/>
          <p:cNvSpPr>
            <a:spLocks noChangeArrowheads="1"/>
          </p:cNvSpPr>
          <p:nvPr/>
        </p:nvSpPr>
        <p:spPr bwMode="auto">
          <a:xfrm>
            <a:off x="2700338" y="4103688"/>
            <a:ext cx="330200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0" name="Text Box 164"/>
          <p:cNvSpPr txBox="1">
            <a:spLocks noChangeArrowheads="1"/>
          </p:cNvSpPr>
          <p:nvPr/>
        </p:nvSpPr>
        <p:spPr bwMode="auto">
          <a:xfrm>
            <a:off x="1119188" y="3811588"/>
            <a:ext cx="18224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Verdrahtungskanal</a:t>
            </a:r>
          </a:p>
        </p:txBody>
      </p:sp>
      <p:sp>
        <p:nvSpPr>
          <p:cNvPr id="19621" name="Rectangle 165"/>
          <p:cNvSpPr>
            <a:spLocks noChangeArrowheads="1"/>
          </p:cNvSpPr>
          <p:nvPr/>
        </p:nvSpPr>
        <p:spPr bwMode="auto">
          <a:xfrm>
            <a:off x="892175" y="2730500"/>
            <a:ext cx="2606675" cy="1922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2" name="Rectangle 166"/>
          <p:cNvSpPr>
            <a:spLocks noChangeArrowheads="1"/>
          </p:cNvSpPr>
          <p:nvPr/>
        </p:nvSpPr>
        <p:spPr bwMode="auto">
          <a:xfrm>
            <a:off x="508000" y="2354263"/>
            <a:ext cx="3370263" cy="268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3" name="Rectangle 167"/>
          <p:cNvSpPr>
            <a:spLocks noChangeArrowheads="1"/>
          </p:cNvSpPr>
          <p:nvPr/>
        </p:nvSpPr>
        <p:spPr bwMode="auto">
          <a:xfrm>
            <a:off x="508000" y="2354263"/>
            <a:ext cx="384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4" name="Rectangle 168"/>
          <p:cNvSpPr>
            <a:spLocks noChangeArrowheads="1"/>
          </p:cNvSpPr>
          <p:nvPr/>
        </p:nvSpPr>
        <p:spPr bwMode="auto">
          <a:xfrm>
            <a:off x="3498850" y="2354263"/>
            <a:ext cx="3794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5" name="Rectangle 169"/>
          <p:cNvSpPr>
            <a:spLocks noChangeArrowheads="1"/>
          </p:cNvSpPr>
          <p:nvPr/>
        </p:nvSpPr>
        <p:spPr bwMode="auto">
          <a:xfrm>
            <a:off x="3498850" y="4652963"/>
            <a:ext cx="379413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6" name="Rectangle 170"/>
          <p:cNvSpPr>
            <a:spLocks noChangeArrowheads="1"/>
          </p:cNvSpPr>
          <p:nvPr/>
        </p:nvSpPr>
        <p:spPr bwMode="auto">
          <a:xfrm>
            <a:off x="508000" y="4652963"/>
            <a:ext cx="384175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7" name="Rectangle 171"/>
          <p:cNvSpPr>
            <a:spLocks noChangeArrowheads="1"/>
          </p:cNvSpPr>
          <p:nvPr/>
        </p:nvSpPr>
        <p:spPr bwMode="auto">
          <a:xfrm>
            <a:off x="919163" y="2354263"/>
            <a:ext cx="330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8" name="Rectangle 172"/>
          <p:cNvSpPr>
            <a:spLocks noChangeArrowheads="1"/>
          </p:cNvSpPr>
          <p:nvPr/>
        </p:nvSpPr>
        <p:spPr bwMode="auto">
          <a:xfrm>
            <a:off x="1301750" y="2354263"/>
            <a:ext cx="330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29" name="Rectangle 173"/>
          <p:cNvSpPr>
            <a:spLocks noChangeArrowheads="1"/>
          </p:cNvSpPr>
          <p:nvPr/>
        </p:nvSpPr>
        <p:spPr bwMode="auto">
          <a:xfrm>
            <a:off x="1685925" y="2354263"/>
            <a:ext cx="3286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0" name="Rectangle 174"/>
          <p:cNvSpPr>
            <a:spLocks noChangeArrowheads="1"/>
          </p:cNvSpPr>
          <p:nvPr/>
        </p:nvSpPr>
        <p:spPr bwMode="auto">
          <a:xfrm>
            <a:off x="2152650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1" name="Rectangle 175"/>
          <p:cNvSpPr>
            <a:spLocks noChangeArrowheads="1"/>
          </p:cNvSpPr>
          <p:nvPr/>
        </p:nvSpPr>
        <p:spPr bwMode="auto">
          <a:xfrm>
            <a:off x="2495550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2" name="Rectangle 176"/>
          <p:cNvSpPr>
            <a:spLocks noChangeArrowheads="1"/>
          </p:cNvSpPr>
          <p:nvPr/>
        </p:nvSpPr>
        <p:spPr bwMode="auto">
          <a:xfrm>
            <a:off x="2840038" y="2354263"/>
            <a:ext cx="3016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3" name="Rectangle 177"/>
          <p:cNvSpPr>
            <a:spLocks noChangeArrowheads="1"/>
          </p:cNvSpPr>
          <p:nvPr/>
        </p:nvSpPr>
        <p:spPr bwMode="auto">
          <a:xfrm>
            <a:off x="3170238" y="2354263"/>
            <a:ext cx="30003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4" name="Rectangle 178"/>
          <p:cNvSpPr>
            <a:spLocks noChangeArrowheads="1"/>
          </p:cNvSpPr>
          <p:nvPr/>
        </p:nvSpPr>
        <p:spPr bwMode="auto">
          <a:xfrm>
            <a:off x="985838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5" name="Rectangle 179"/>
          <p:cNvSpPr>
            <a:spLocks noChangeArrowheads="1"/>
          </p:cNvSpPr>
          <p:nvPr/>
        </p:nvSpPr>
        <p:spPr bwMode="auto">
          <a:xfrm>
            <a:off x="2208213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6" name="Rectangle 180"/>
          <p:cNvSpPr>
            <a:spLocks noChangeArrowheads="1"/>
          </p:cNvSpPr>
          <p:nvPr/>
        </p:nvSpPr>
        <p:spPr bwMode="auto">
          <a:xfrm>
            <a:off x="2549525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7" name="Rectangle 181"/>
          <p:cNvSpPr>
            <a:spLocks noChangeArrowheads="1"/>
          </p:cNvSpPr>
          <p:nvPr/>
        </p:nvSpPr>
        <p:spPr bwMode="auto">
          <a:xfrm>
            <a:off x="2897188" y="2455863"/>
            <a:ext cx="192087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8" name="Rectangle 182"/>
          <p:cNvSpPr>
            <a:spLocks noChangeArrowheads="1"/>
          </p:cNvSpPr>
          <p:nvPr/>
        </p:nvSpPr>
        <p:spPr bwMode="auto">
          <a:xfrm>
            <a:off x="3222625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39" name="Rectangle 183"/>
          <p:cNvSpPr>
            <a:spLocks noChangeArrowheads="1"/>
          </p:cNvSpPr>
          <p:nvPr/>
        </p:nvSpPr>
        <p:spPr bwMode="auto">
          <a:xfrm>
            <a:off x="1768475" y="2455863"/>
            <a:ext cx="192088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0" name="Rectangle 184"/>
          <p:cNvSpPr>
            <a:spLocks noChangeArrowheads="1"/>
          </p:cNvSpPr>
          <p:nvPr/>
        </p:nvSpPr>
        <p:spPr bwMode="auto">
          <a:xfrm>
            <a:off x="1371600" y="245586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1" name="Rectangle 185"/>
          <p:cNvSpPr>
            <a:spLocks noChangeArrowheads="1"/>
          </p:cNvSpPr>
          <p:nvPr/>
        </p:nvSpPr>
        <p:spPr bwMode="auto">
          <a:xfrm>
            <a:off x="508000" y="2774950"/>
            <a:ext cx="384175" cy="23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2" name="Rectangle 186"/>
          <p:cNvSpPr>
            <a:spLocks noChangeArrowheads="1"/>
          </p:cNvSpPr>
          <p:nvPr/>
        </p:nvSpPr>
        <p:spPr bwMode="auto">
          <a:xfrm>
            <a:off x="508000" y="4378325"/>
            <a:ext cx="384175" cy="23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3" name="Rectangle 187"/>
          <p:cNvSpPr>
            <a:spLocks noChangeArrowheads="1"/>
          </p:cNvSpPr>
          <p:nvPr/>
        </p:nvSpPr>
        <p:spPr bwMode="auto">
          <a:xfrm>
            <a:off x="508000" y="4065588"/>
            <a:ext cx="384175" cy="238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4" name="Rectangle 188"/>
          <p:cNvSpPr>
            <a:spLocks noChangeArrowheads="1"/>
          </p:cNvSpPr>
          <p:nvPr/>
        </p:nvSpPr>
        <p:spPr bwMode="auto">
          <a:xfrm>
            <a:off x="508000" y="3663950"/>
            <a:ext cx="384175" cy="238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5" name="Rectangle 189"/>
          <p:cNvSpPr>
            <a:spLocks noChangeArrowheads="1"/>
          </p:cNvSpPr>
          <p:nvPr/>
        </p:nvSpPr>
        <p:spPr bwMode="auto">
          <a:xfrm>
            <a:off x="508000" y="3262313"/>
            <a:ext cx="384175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6" name="Rectangle 190"/>
          <p:cNvSpPr>
            <a:spLocks noChangeArrowheads="1"/>
          </p:cNvSpPr>
          <p:nvPr/>
        </p:nvSpPr>
        <p:spPr bwMode="auto">
          <a:xfrm>
            <a:off x="590550" y="2790825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7" name="Rectangle 191"/>
          <p:cNvSpPr>
            <a:spLocks noChangeArrowheads="1"/>
          </p:cNvSpPr>
          <p:nvPr/>
        </p:nvSpPr>
        <p:spPr bwMode="auto">
          <a:xfrm>
            <a:off x="590550" y="3290888"/>
            <a:ext cx="190500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8" name="Rectangle 192"/>
          <p:cNvSpPr>
            <a:spLocks noChangeArrowheads="1"/>
          </p:cNvSpPr>
          <p:nvPr/>
        </p:nvSpPr>
        <p:spPr bwMode="auto">
          <a:xfrm>
            <a:off x="590550" y="3690938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49" name="Rectangle 193"/>
          <p:cNvSpPr>
            <a:spLocks noChangeArrowheads="1"/>
          </p:cNvSpPr>
          <p:nvPr/>
        </p:nvSpPr>
        <p:spPr bwMode="auto">
          <a:xfrm>
            <a:off x="590550" y="4094163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0" name="Rectangle 194"/>
          <p:cNvSpPr>
            <a:spLocks noChangeArrowheads="1"/>
          </p:cNvSpPr>
          <p:nvPr/>
        </p:nvSpPr>
        <p:spPr bwMode="auto">
          <a:xfrm>
            <a:off x="590550" y="4403725"/>
            <a:ext cx="190500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1" name="Rectangle 195"/>
          <p:cNvSpPr>
            <a:spLocks noChangeArrowheads="1"/>
          </p:cNvSpPr>
          <p:nvPr/>
        </p:nvSpPr>
        <p:spPr bwMode="auto">
          <a:xfrm>
            <a:off x="3498850" y="2922588"/>
            <a:ext cx="379413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2" name="Rectangle 196"/>
          <p:cNvSpPr>
            <a:spLocks noChangeArrowheads="1"/>
          </p:cNvSpPr>
          <p:nvPr/>
        </p:nvSpPr>
        <p:spPr bwMode="auto">
          <a:xfrm>
            <a:off x="3498850" y="3279775"/>
            <a:ext cx="379413" cy="274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3" name="Rectangle 197"/>
          <p:cNvSpPr>
            <a:spLocks noChangeArrowheads="1"/>
          </p:cNvSpPr>
          <p:nvPr/>
        </p:nvSpPr>
        <p:spPr bwMode="auto">
          <a:xfrm>
            <a:off x="3498850" y="3884613"/>
            <a:ext cx="379413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4" name="Rectangle 198"/>
          <p:cNvSpPr>
            <a:spLocks noChangeArrowheads="1"/>
          </p:cNvSpPr>
          <p:nvPr/>
        </p:nvSpPr>
        <p:spPr bwMode="auto">
          <a:xfrm>
            <a:off x="3498850" y="4265613"/>
            <a:ext cx="379413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5" name="Rectangle 199"/>
          <p:cNvSpPr>
            <a:spLocks noChangeArrowheads="1"/>
          </p:cNvSpPr>
          <p:nvPr/>
        </p:nvSpPr>
        <p:spPr bwMode="auto">
          <a:xfrm>
            <a:off x="3608388" y="4313238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6" name="Rectangle 200"/>
          <p:cNvSpPr>
            <a:spLocks noChangeArrowheads="1"/>
          </p:cNvSpPr>
          <p:nvPr/>
        </p:nvSpPr>
        <p:spPr bwMode="auto">
          <a:xfrm>
            <a:off x="3608388" y="3938588"/>
            <a:ext cx="193675" cy="1936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7" name="Rectangle 201"/>
          <p:cNvSpPr>
            <a:spLocks noChangeArrowheads="1"/>
          </p:cNvSpPr>
          <p:nvPr/>
        </p:nvSpPr>
        <p:spPr bwMode="auto">
          <a:xfrm>
            <a:off x="3608388" y="3335338"/>
            <a:ext cx="19367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8" name="Rectangle 202"/>
          <p:cNvSpPr>
            <a:spLocks noChangeArrowheads="1"/>
          </p:cNvSpPr>
          <p:nvPr/>
        </p:nvSpPr>
        <p:spPr bwMode="auto">
          <a:xfrm>
            <a:off x="3608388" y="2982913"/>
            <a:ext cx="193675" cy="1920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59" name="Rectangle 203"/>
          <p:cNvSpPr>
            <a:spLocks noChangeArrowheads="1"/>
          </p:cNvSpPr>
          <p:nvPr/>
        </p:nvSpPr>
        <p:spPr bwMode="auto">
          <a:xfrm>
            <a:off x="100171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0" name="Rectangle 204"/>
          <p:cNvSpPr>
            <a:spLocks noChangeArrowheads="1"/>
          </p:cNvSpPr>
          <p:nvPr/>
        </p:nvSpPr>
        <p:spPr bwMode="auto">
          <a:xfrm>
            <a:off x="1384300" y="4652963"/>
            <a:ext cx="330200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1" name="Rectangle 205"/>
          <p:cNvSpPr>
            <a:spLocks noChangeArrowheads="1"/>
          </p:cNvSpPr>
          <p:nvPr/>
        </p:nvSpPr>
        <p:spPr bwMode="auto">
          <a:xfrm>
            <a:off x="1851025" y="4652963"/>
            <a:ext cx="328613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2" name="Rectangle 206"/>
          <p:cNvSpPr>
            <a:spLocks noChangeArrowheads="1"/>
          </p:cNvSpPr>
          <p:nvPr/>
        </p:nvSpPr>
        <p:spPr bwMode="auto">
          <a:xfrm>
            <a:off x="314166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3" name="Rectangle 207"/>
          <p:cNvSpPr>
            <a:spLocks noChangeArrowheads="1"/>
          </p:cNvSpPr>
          <p:nvPr/>
        </p:nvSpPr>
        <p:spPr bwMode="auto">
          <a:xfrm>
            <a:off x="276066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4" name="Rectangle 208"/>
          <p:cNvSpPr>
            <a:spLocks noChangeArrowheads="1"/>
          </p:cNvSpPr>
          <p:nvPr/>
        </p:nvSpPr>
        <p:spPr bwMode="auto">
          <a:xfrm>
            <a:off x="2386013" y="4652963"/>
            <a:ext cx="328612" cy="38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5" name="Rectangle 209"/>
          <p:cNvSpPr>
            <a:spLocks noChangeArrowheads="1"/>
          </p:cNvSpPr>
          <p:nvPr/>
        </p:nvSpPr>
        <p:spPr bwMode="auto">
          <a:xfrm>
            <a:off x="1068388" y="4762500"/>
            <a:ext cx="193675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6" name="Rectangle 210"/>
          <p:cNvSpPr>
            <a:spLocks noChangeArrowheads="1"/>
          </p:cNvSpPr>
          <p:nvPr/>
        </p:nvSpPr>
        <p:spPr bwMode="auto">
          <a:xfrm>
            <a:off x="1454150" y="4762500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7" name="Rectangle 211"/>
          <p:cNvSpPr>
            <a:spLocks noChangeArrowheads="1"/>
          </p:cNvSpPr>
          <p:nvPr/>
        </p:nvSpPr>
        <p:spPr bwMode="auto">
          <a:xfrm>
            <a:off x="1919288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8" name="Rectangle 212"/>
          <p:cNvSpPr>
            <a:spLocks noChangeArrowheads="1"/>
          </p:cNvSpPr>
          <p:nvPr/>
        </p:nvSpPr>
        <p:spPr bwMode="auto">
          <a:xfrm>
            <a:off x="2455863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69" name="Rectangle 213"/>
          <p:cNvSpPr>
            <a:spLocks noChangeArrowheads="1"/>
          </p:cNvSpPr>
          <p:nvPr/>
        </p:nvSpPr>
        <p:spPr bwMode="auto">
          <a:xfrm>
            <a:off x="2825750" y="4762500"/>
            <a:ext cx="190500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70" name="Rectangle 214"/>
          <p:cNvSpPr>
            <a:spLocks noChangeArrowheads="1"/>
          </p:cNvSpPr>
          <p:nvPr/>
        </p:nvSpPr>
        <p:spPr bwMode="auto">
          <a:xfrm>
            <a:off x="3208338" y="4762500"/>
            <a:ext cx="192087" cy="1920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9671" name="Text Box 215"/>
          <p:cNvSpPr txBox="1">
            <a:spLocks noChangeArrowheads="1"/>
          </p:cNvSpPr>
          <p:nvPr/>
        </p:nvSpPr>
        <p:spPr bwMode="auto">
          <a:xfrm>
            <a:off x="1120775" y="3225800"/>
            <a:ext cx="1581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Verdrahtungskanal</a:t>
            </a:r>
          </a:p>
        </p:txBody>
      </p:sp>
      <p:sp>
        <p:nvSpPr>
          <p:cNvPr id="19672" name="Rectangle 216"/>
          <p:cNvSpPr>
            <a:spLocks noChangeArrowheads="1"/>
          </p:cNvSpPr>
          <p:nvPr/>
        </p:nvSpPr>
        <p:spPr bwMode="auto">
          <a:xfrm>
            <a:off x="2838450" y="2951163"/>
            <a:ext cx="193675" cy="2460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77" name="Line 217"/>
          <p:cNvSpPr>
            <a:spLocks noChangeShapeType="1"/>
          </p:cNvSpPr>
          <p:nvPr/>
        </p:nvSpPr>
        <p:spPr bwMode="auto">
          <a:xfrm flipV="1">
            <a:off x="2867025" y="2181225"/>
            <a:ext cx="1536700" cy="879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74" name="Text Box 218"/>
          <p:cNvSpPr txBox="1">
            <a:spLocks noChangeArrowheads="1"/>
          </p:cNvSpPr>
          <p:nvPr/>
        </p:nvSpPr>
        <p:spPr bwMode="auto">
          <a:xfrm>
            <a:off x="836613" y="1522413"/>
            <a:ext cx="2386012" cy="344487"/>
          </a:xfrm>
          <a:prstGeom prst="rect">
            <a:avLst/>
          </a:prstGeom>
          <a:solidFill>
            <a:srgbClr val="A7CE7C"/>
          </a:solidFill>
          <a:ln>
            <a:noFill/>
          </a:ln>
          <a:effectLst/>
        </p:spPr>
        <p:txBody>
          <a:bodyPr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/>
              <a:t>Kapazität (Capacity)</a:t>
            </a:r>
          </a:p>
        </p:txBody>
      </p:sp>
      <p:sp>
        <p:nvSpPr>
          <p:cNvPr id="19675" name="Rectangle 219"/>
          <p:cNvSpPr>
            <a:spLocks noChangeArrowheads="1"/>
          </p:cNvSpPr>
          <p:nvPr/>
        </p:nvSpPr>
        <p:spPr bwMode="auto">
          <a:xfrm>
            <a:off x="2843213" y="3498850"/>
            <a:ext cx="206375" cy="2476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55580" name="Line 220"/>
          <p:cNvSpPr>
            <a:spLocks noChangeShapeType="1"/>
          </p:cNvSpPr>
          <p:nvPr/>
        </p:nvSpPr>
        <p:spPr bwMode="auto">
          <a:xfrm>
            <a:off x="2811463" y="3611563"/>
            <a:ext cx="1592262" cy="1427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581" name="Oval 221"/>
          <p:cNvSpPr>
            <a:spLocks noChangeArrowheads="1"/>
          </p:cNvSpPr>
          <p:nvPr/>
        </p:nvSpPr>
        <p:spPr bwMode="auto">
          <a:xfrm>
            <a:off x="2592388" y="3060700"/>
            <a:ext cx="657225" cy="5508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5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5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5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5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5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5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5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5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5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5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5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5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5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5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5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5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5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5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5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5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5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5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5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5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5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5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5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5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65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5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5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5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5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65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65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65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65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5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65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5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65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65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65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65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65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5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65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65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65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65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65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65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5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65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5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65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65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65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65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65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65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65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65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65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65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65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65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65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65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65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65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65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65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500"/>
                                        <p:tgtEl>
                                          <p:spTgt spid="65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65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65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65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65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65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500"/>
                                        <p:tgtEl>
                                          <p:spTgt spid="65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65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65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65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4" dur="500"/>
                                        <p:tgtEl>
                                          <p:spTgt spid="65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65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65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65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65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65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65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65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65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65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65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65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65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65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65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65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65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65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65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65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65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655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0" dur="500"/>
                                        <p:tgtEl>
                                          <p:spTgt spid="65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500"/>
                                        <p:tgtEl>
                                          <p:spTgt spid="65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6" dur="500"/>
                                        <p:tgtEl>
                                          <p:spTgt spid="65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9" dur="500"/>
                                        <p:tgtEl>
                                          <p:spTgt spid="65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2" dur="500"/>
                                        <p:tgtEl>
                                          <p:spTgt spid="65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500"/>
                                        <p:tgtEl>
                                          <p:spTgt spid="65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8" dur="500"/>
                                        <p:tgtEl>
                                          <p:spTgt spid="65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1" dur="500"/>
                                        <p:tgtEl>
                                          <p:spTgt spid="65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4" dur="500"/>
                                        <p:tgtEl>
                                          <p:spTgt spid="65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7" dur="500"/>
                                        <p:tgtEl>
                                          <p:spTgt spid="65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0" dur="500"/>
                                        <p:tgtEl>
                                          <p:spTgt spid="65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3" dur="500"/>
                                        <p:tgtEl>
                                          <p:spTgt spid="65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6" dur="500"/>
                                        <p:tgtEl>
                                          <p:spTgt spid="65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9" dur="500"/>
                                        <p:tgtEl>
                                          <p:spTgt spid="65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2" dur="500"/>
                                        <p:tgtEl>
                                          <p:spTgt spid="65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5" dur="500"/>
                                        <p:tgtEl>
                                          <p:spTgt spid="65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8" dur="500"/>
                                        <p:tgtEl>
                                          <p:spTgt spid="65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1" dur="500"/>
                                        <p:tgtEl>
                                          <p:spTgt spid="65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4" dur="500"/>
                                        <p:tgtEl>
                                          <p:spTgt spid="65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7" dur="500"/>
                                        <p:tgtEl>
                                          <p:spTgt spid="65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0" dur="500"/>
                                        <p:tgtEl>
                                          <p:spTgt spid="65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3" dur="500"/>
                                        <p:tgtEl>
                                          <p:spTgt spid="65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6" dur="500"/>
                                        <p:tgtEl>
                                          <p:spTgt spid="65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9" dur="500"/>
                                        <p:tgtEl>
                                          <p:spTgt spid="65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2" dur="500"/>
                                        <p:tgtEl>
                                          <p:spTgt spid="65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500"/>
                                        <p:tgtEl>
                                          <p:spTgt spid="65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8" dur="500"/>
                                        <p:tgtEl>
                                          <p:spTgt spid="65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65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4" dur="500"/>
                                        <p:tgtEl>
                                          <p:spTgt spid="65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500"/>
                                        <p:tgtEl>
                                          <p:spTgt spid="65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0" dur="500"/>
                                        <p:tgtEl>
                                          <p:spTgt spid="65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3" dur="500"/>
                                        <p:tgtEl>
                                          <p:spTgt spid="65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6" dur="500"/>
                                        <p:tgtEl>
                                          <p:spTgt spid="65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3" grpId="0" animBg="1"/>
      <p:bldP spid="655364" grpId="0" animBg="1"/>
      <p:bldP spid="655365" grpId="0" animBg="1"/>
      <p:bldP spid="655366" grpId="0" animBg="1"/>
      <p:bldP spid="655367" grpId="0" animBg="1"/>
      <p:bldP spid="655368" grpId="0" animBg="1"/>
      <p:bldP spid="655369" grpId="0" animBg="1"/>
      <p:bldP spid="655370" grpId="0" animBg="1"/>
      <p:bldP spid="655371" grpId="0" animBg="1"/>
      <p:bldP spid="655372" grpId="0" animBg="1"/>
      <p:bldP spid="655373" grpId="0" animBg="1"/>
      <p:bldP spid="655374" grpId="0" animBg="1"/>
      <p:bldP spid="655375" grpId="0" animBg="1"/>
      <p:bldP spid="655376" grpId="0" animBg="1"/>
      <p:bldP spid="655377" grpId="0" animBg="1"/>
      <p:bldP spid="655378" grpId="0" animBg="1"/>
      <p:bldP spid="655379" grpId="0" animBg="1"/>
      <p:bldP spid="655380" grpId="0" animBg="1"/>
      <p:bldP spid="655381" grpId="0" animBg="1"/>
      <p:bldP spid="655382" grpId="0" animBg="1"/>
      <p:bldP spid="655383" grpId="0" animBg="1"/>
      <p:bldP spid="655384" grpId="0" animBg="1"/>
      <p:bldP spid="655385" grpId="0" animBg="1"/>
      <p:bldP spid="655386" grpId="0" animBg="1"/>
      <p:bldP spid="655387" grpId="0" animBg="1"/>
      <p:bldP spid="655388" grpId="0" animBg="1"/>
      <p:bldP spid="655389" grpId="0" animBg="1"/>
      <p:bldP spid="655390" grpId="0" animBg="1"/>
      <p:bldP spid="655391" grpId="0" animBg="1"/>
      <p:bldP spid="655392" grpId="0" animBg="1"/>
      <p:bldP spid="655393" grpId="0" animBg="1"/>
      <p:bldP spid="655394" grpId="0" animBg="1"/>
      <p:bldP spid="655395" grpId="0" animBg="1"/>
      <p:bldP spid="655396" grpId="0" animBg="1"/>
      <p:bldP spid="655397" grpId="0" animBg="1"/>
      <p:bldP spid="655398" grpId="0" animBg="1"/>
      <p:bldP spid="655399" grpId="0" animBg="1"/>
      <p:bldP spid="655400" grpId="0" animBg="1"/>
      <p:bldP spid="655401" grpId="0" animBg="1"/>
      <p:bldP spid="655402" grpId="0" animBg="1"/>
      <p:bldP spid="655403" grpId="0" animBg="1"/>
      <p:bldP spid="655404" grpId="0" animBg="1"/>
      <p:bldP spid="655405" grpId="0" animBg="1"/>
      <p:bldP spid="655406" grpId="0" animBg="1"/>
      <p:bldP spid="655407" grpId="0" animBg="1"/>
      <p:bldP spid="655408" grpId="0" animBg="1"/>
      <p:bldP spid="655409" grpId="0" animBg="1"/>
      <p:bldP spid="655410" grpId="0" animBg="1"/>
      <p:bldP spid="655411" grpId="0" animBg="1"/>
      <p:bldP spid="655412" grpId="0" animBg="1"/>
      <p:bldP spid="655413" grpId="0" animBg="1"/>
      <p:bldP spid="655414" grpId="0" animBg="1"/>
      <p:bldP spid="655415" grpId="0" animBg="1"/>
      <p:bldP spid="655416" grpId="0" animBg="1"/>
      <p:bldP spid="655417" grpId="0" animBg="1"/>
      <p:bldP spid="655418" grpId="0" animBg="1"/>
      <p:bldP spid="655419" grpId="0" animBg="1"/>
      <p:bldP spid="655420" grpId="0" animBg="1"/>
      <p:bldP spid="655421" grpId="0" animBg="1"/>
      <p:bldP spid="655422" grpId="0" animBg="1"/>
      <p:bldP spid="655423" grpId="0" animBg="1"/>
      <p:bldP spid="655424" grpId="0" animBg="1"/>
      <p:bldP spid="655425" grpId="0" animBg="1"/>
      <p:bldP spid="655426" grpId="0" animBg="1"/>
      <p:bldP spid="655427" grpId="0" animBg="1"/>
      <p:bldP spid="655428" grpId="0" animBg="1"/>
      <p:bldP spid="655429" grpId="0" animBg="1"/>
      <p:bldP spid="655430" grpId="0" animBg="1"/>
      <p:bldP spid="655431" grpId="0" animBg="1"/>
      <p:bldP spid="655432" grpId="0" animBg="1"/>
      <p:bldP spid="655433" grpId="0" animBg="1"/>
      <p:bldP spid="655434" grpId="0" animBg="1"/>
      <p:bldP spid="655435" grpId="0" animBg="1"/>
      <p:bldP spid="655436" grpId="0" animBg="1"/>
      <p:bldP spid="655437" grpId="0" animBg="1"/>
      <p:bldP spid="655438" grpId="0" animBg="1"/>
      <p:bldP spid="655439" grpId="0" animBg="1"/>
      <p:bldP spid="655440" grpId="0" animBg="1"/>
      <p:bldP spid="655441" grpId="0" animBg="1"/>
      <p:bldP spid="655442" grpId="0" animBg="1"/>
      <p:bldP spid="655443" grpId="0" animBg="1"/>
      <p:bldP spid="655444" grpId="0" animBg="1"/>
      <p:bldP spid="655445" grpId="0" animBg="1"/>
      <p:bldP spid="655446" grpId="0" animBg="1"/>
      <p:bldP spid="655447" grpId="0" animBg="1"/>
      <p:bldP spid="655448" grpId="0" animBg="1"/>
      <p:bldP spid="655449" grpId="0" animBg="1"/>
      <p:bldP spid="655450" grpId="0" animBg="1"/>
      <p:bldP spid="655451" grpId="0" animBg="1"/>
      <p:bldP spid="655452" grpId="0" animBg="1"/>
      <p:bldP spid="655453" grpId="0" animBg="1"/>
      <p:bldP spid="655454" grpId="0" animBg="1"/>
      <p:bldP spid="655455" grpId="0" animBg="1"/>
      <p:bldP spid="655456" grpId="0" animBg="1"/>
      <p:bldP spid="655457" grpId="0" animBg="1"/>
      <p:bldP spid="655458" grpId="0" animBg="1"/>
      <p:bldP spid="655459" grpId="0" animBg="1"/>
      <p:bldP spid="655460" grpId="0" animBg="1"/>
      <p:bldP spid="655461" grpId="0" animBg="1"/>
      <p:bldP spid="655462" grpId="0" animBg="1"/>
      <p:bldP spid="655463" grpId="0" animBg="1"/>
      <p:bldP spid="655464" grpId="0" animBg="1"/>
      <p:bldP spid="655465" grpId="0" animBg="1"/>
      <p:bldP spid="655466" grpId="0" animBg="1"/>
      <p:bldP spid="655467" grpId="0" animBg="1"/>
      <p:bldP spid="655468" grpId="0" animBg="1"/>
      <p:bldP spid="655469" grpId="0"/>
      <p:bldP spid="655470" grpId="0"/>
      <p:bldP spid="655471" grpId="0"/>
      <p:bldP spid="655472" grpId="0"/>
      <p:bldP spid="655473" grpId="0"/>
      <p:bldP spid="655474" grpId="0"/>
      <p:bldP spid="655475" grpId="0"/>
      <p:bldP spid="655476" grpId="0"/>
      <p:bldP spid="655477" grpId="0"/>
      <p:bldP spid="655478" grpId="0"/>
      <p:bldP spid="655479" grpId="0"/>
      <p:bldP spid="655480" grpId="0"/>
      <p:bldP spid="655481" grpId="0"/>
      <p:bldP spid="655482" grpId="0"/>
      <p:bldP spid="655483" grpId="0" animBg="1"/>
      <p:bldP spid="655484" grpId="0" animBg="1"/>
      <p:bldP spid="655485" grpId="0" animBg="1"/>
      <p:bldP spid="655486" grpId="0" animBg="1"/>
      <p:bldP spid="655487" grpId="0" animBg="1"/>
      <p:bldP spid="655488" grpId="0" animBg="1"/>
      <p:bldP spid="655489" grpId="0" animBg="1"/>
      <p:bldP spid="655490" grpId="0"/>
      <p:bldP spid="655491" grpId="0" animBg="1"/>
      <p:bldP spid="655492" grpId="0"/>
      <p:bldP spid="655493" grpId="0"/>
      <p:bldP spid="655494" grpId="0"/>
      <p:bldP spid="655495" grpId="0"/>
      <p:bldP spid="655496" grpId="0"/>
      <p:bldP spid="655497" grpId="0"/>
      <p:bldP spid="655498" grpId="0" animBg="1"/>
      <p:bldP spid="655499" grpId="0" animBg="1"/>
      <p:bldP spid="655500" grpId="0" animBg="1"/>
      <p:bldP spid="655501" grpId="0" animBg="1"/>
      <p:bldP spid="655502" grpId="0" animBg="1"/>
      <p:bldP spid="655503" grpId="0" animBg="1"/>
      <p:bldP spid="655577" grpId="0" animBg="1"/>
      <p:bldP spid="655580" grpId="0" animBg="1"/>
      <p:bldP spid="655581" grpId="0" animBg="1"/>
    </p:bldLst>
  </p:timing>
</p:sld>
</file>

<file path=ppt/theme/theme1.xml><?xml version="1.0" encoding="utf-8"?>
<a:theme xmlns:a="http://schemas.openxmlformats.org/drawingml/2006/main" name="Präsentation Springer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7D95CA"/>
      </a:accent1>
      <a:accent2>
        <a:srgbClr val="1860AB"/>
      </a:accent2>
      <a:accent3>
        <a:srgbClr val="FFFFFF"/>
      </a:accent3>
      <a:accent4>
        <a:srgbClr val="000000"/>
      </a:accent4>
      <a:accent5>
        <a:srgbClr val="BFC8E1"/>
      </a:accent5>
      <a:accent6>
        <a:srgbClr val="15569B"/>
      </a:accent6>
      <a:hlink>
        <a:srgbClr val="4E80BA"/>
      </a:hlink>
      <a:folHlink>
        <a:srgbClr val="7D95CA"/>
      </a:folHlink>
    </a:clrScheme>
    <a:fontScheme name="Präsentation Spring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l" defTabSz="898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l" defTabSz="898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 Springer 1">
        <a:dk1>
          <a:srgbClr val="000000"/>
        </a:dk1>
        <a:lt1>
          <a:srgbClr val="FFFFFF"/>
        </a:lt1>
        <a:dk2>
          <a:srgbClr val="104781"/>
        </a:dk2>
        <a:lt2>
          <a:srgbClr val="073668"/>
        </a:lt2>
        <a:accent1>
          <a:srgbClr val="18589C"/>
        </a:accent1>
        <a:accent2>
          <a:srgbClr val="2269B5"/>
        </a:accent2>
        <a:accent3>
          <a:srgbClr val="FFFFFF"/>
        </a:accent3>
        <a:accent4>
          <a:srgbClr val="000000"/>
        </a:accent4>
        <a:accent5>
          <a:srgbClr val="ABB4CB"/>
        </a:accent5>
        <a:accent6>
          <a:srgbClr val="1E5EA4"/>
        </a:accent6>
        <a:hlink>
          <a:srgbClr val="7D95CA"/>
        </a:hlink>
        <a:folHlink>
          <a:srgbClr val="EF26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4954</Words>
  <Application>Microsoft Office PowerPoint</Application>
  <PresentationFormat>Bildschirmpräsentation (4:3)</PresentationFormat>
  <Paragraphs>1978</Paragraphs>
  <Slides>89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89</vt:i4>
      </vt:variant>
    </vt:vector>
  </HeadingPairs>
  <TitlesOfParts>
    <vt:vector size="94" baseType="lpstr">
      <vt:lpstr>Arial</vt:lpstr>
      <vt:lpstr>Symbol</vt:lpstr>
      <vt:lpstr>Times</vt:lpstr>
      <vt:lpstr>Präsentation Springer</vt:lpstr>
      <vt:lpstr>Formel</vt:lpstr>
      <vt:lpstr>Gliederung Kapitel 5 – Globalverdrahtung</vt:lpstr>
      <vt:lpstr>5.1.1 Allgemeines Verdrahtungsproblem</vt:lpstr>
      <vt:lpstr>5.1.1 Allgemeines Verdrahtungsproblem</vt:lpstr>
      <vt:lpstr>5.1.1 Allgemeines Verdrahtungsproblem</vt:lpstr>
      <vt:lpstr>5.1.2 Globalverdrahtung</vt:lpstr>
      <vt:lpstr>5.1.2 Globalverdrahtung</vt:lpstr>
      <vt:lpstr>5.2 Begriffsbestimmungen</vt:lpstr>
      <vt:lpstr>5.2 Begriffsbestimmungen</vt:lpstr>
      <vt:lpstr>5.2 Begriffsbestimmungen</vt:lpstr>
      <vt:lpstr>5.2 Begriffsdefinitionen</vt:lpstr>
      <vt:lpstr>5.2 Begriffsbestimmungen</vt:lpstr>
      <vt:lpstr>5.2 Begriffsbestimmungen</vt:lpstr>
      <vt:lpstr>5.2 Begriffsbestimmungen</vt:lpstr>
      <vt:lpstr>5.2 Begriffsbestimmungen</vt:lpstr>
      <vt:lpstr>5.2 Begriffsbestimmungen</vt:lpstr>
      <vt:lpstr>5.2 Begriffsbestimmungen</vt:lpstr>
      <vt:lpstr>5.2 Begriffsbestimmungen</vt:lpstr>
      <vt:lpstr>5.2 Begriffsbestimmungen</vt:lpstr>
      <vt:lpstr>Kapitel 5 – Globalverdrahtung</vt:lpstr>
      <vt:lpstr>5.3 Optimierungsziele</vt:lpstr>
      <vt:lpstr>5.3.1 Optimierungsziele beim kundenspezifischen Entwurf</vt:lpstr>
      <vt:lpstr>5.3.1 Optimierungsziele beim kundenspezifischen Entwurf</vt:lpstr>
      <vt:lpstr>5.3.2 Optimierungsziele beim Standardzellen-Entwurf</vt:lpstr>
      <vt:lpstr>5.3.2 Optimierungsziele beim Standardzellen-Entwurf</vt:lpstr>
      <vt:lpstr>5.3.2 Optimierungsziele beim Standardzellen-Entwurf</vt:lpstr>
      <vt:lpstr>5.3.3 Optimierungsziele beim Gate-Array-Entwurf</vt:lpstr>
      <vt:lpstr>5.3.3 Optimierungsziele beim Gate-Array-Entwurf</vt:lpstr>
      <vt:lpstr>Kapitel 5 – Globalverdrahtung</vt:lpstr>
      <vt:lpstr>5.4 Abbildung von Verdrahtungsregionen</vt:lpstr>
      <vt:lpstr>5.4 Abbildung von Verdrahtungsregionen</vt:lpstr>
      <vt:lpstr>5.4 Abbildung von Verdrahtungsregionen</vt:lpstr>
      <vt:lpstr>5.4 Abbildung von Verdrahtungsregionen</vt:lpstr>
      <vt:lpstr>5.5 Ablauf der Globalverdrahtung</vt:lpstr>
      <vt:lpstr>Kapitel 5 – Globalverdrahtung</vt:lpstr>
      <vt:lpstr>5.6 Algorithmen für die Globalverdrahtung</vt:lpstr>
      <vt:lpstr>5.6 Algorithmen für die Globalverdrahtung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</vt:lpstr>
      <vt:lpstr>5.6.1 Steinerbaum-Verdrahtung: Beispiel</vt:lpstr>
      <vt:lpstr>5.6.1 Steinerbaum-Verdrahtung: Beispiel</vt:lpstr>
      <vt:lpstr>5.6.1 Steinerbaum-Verdrahtung: Beispiel</vt:lpstr>
      <vt:lpstr>5.6.1 Steinerbaum-Verdrahtung: Beispiel</vt:lpstr>
      <vt:lpstr>5.6.1 Steinerbaum-Verdrahtung: Beispiel</vt:lpstr>
      <vt:lpstr>5.6.1 Steinerbaum-Verdrahtung: Beispiel</vt:lpstr>
      <vt:lpstr>5.6.1 Steinerbaum-Verdrahtung: Beispiel</vt:lpstr>
      <vt:lpstr>5.6.1 Steinerbaum-Verdrahtung: Beispiel</vt:lpstr>
      <vt:lpstr>5.6.1 Steinerbaum-Verdrahtung: Beispiel</vt:lpstr>
      <vt:lpstr>5.6.2 Globalverdrahtung im Verbindungsgraphen</vt:lpstr>
      <vt:lpstr>5.6.2 Globalverdrahtung im Verbindungsgraphen</vt:lpstr>
      <vt:lpstr>5.6.2 Globalverdrahtung im Verbindungsgraphen</vt:lpstr>
      <vt:lpstr>5.6.2 Globalverdrahtung im Verbindungsgraphen</vt:lpstr>
      <vt:lpstr>5.6.2 Globalverdrahtung im Verbindungsgraphen</vt:lpstr>
      <vt:lpstr>5.6.2 Globalverdrahtung im Verbindungsgraphen</vt:lpstr>
      <vt:lpstr>5.6.2 Globalverdrahtung im Verbindungsgraphen</vt:lpstr>
      <vt:lpstr>5.6.2 Globalverdrahtung im Verbindungsgraphen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5.6.3 Wegsuche mit dem Dijkstra-Algorithmus</vt:lpstr>
      <vt:lpstr>5.6.3 Wegsuche mit dem Dijkstra-Algorithmus</vt:lpstr>
      <vt:lpstr>5.6.3 Wegsuche mit dem Dijkstra-Algorithmus</vt:lpstr>
      <vt:lpstr>5.6.3 Wegsuche mit dem Dijkstra-Algorithmus</vt:lpstr>
      <vt:lpstr>5.6.3 Wegsuche mit dem Dijkstra-Algorithmus</vt:lpstr>
      <vt:lpstr>5.6.3 Wegsuche mit dem Dijkstra-Algorithmus: Beispiel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Zusammenfassung Kapitel 5 – Globalverdrahtung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Layoutsynthese elektronischer Schaltungen, Springer Verlag</dc:title>
  <dc:subject>Kap. 5 -- Globalverdrahtung</dc:subject>
  <dc:creator>Jens Lienig</dc:creator>
  <cp:lastModifiedBy>JL L</cp:lastModifiedBy>
  <cp:revision>66</cp:revision>
  <dcterms:created xsi:type="dcterms:W3CDTF">2006-01-19T09:34:56Z</dcterms:created>
  <dcterms:modified xsi:type="dcterms:W3CDTF">2022-12-01T19:37:13Z</dcterms:modified>
</cp:coreProperties>
</file>